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305" r:id="rId3"/>
    <p:sldId id="133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EFF8C-B82E-4438-B4BB-B800DAA0F4B1}" type="doc">
      <dgm:prSet loTypeId="urn:microsoft.com/office/officeart/2005/8/layout/hProcess6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BFC4B805-26B7-4394-9568-7FC1A3AED2A0}">
      <dgm:prSet phldrT="[Texte]" custT="1"/>
      <dgm:spPr>
        <a:solidFill>
          <a:srgbClr val="00B050"/>
        </a:solidFill>
        <a:ln>
          <a:noFill/>
        </a:ln>
      </dgm:spPr>
      <dgm:t>
        <a:bodyPr/>
        <a:lstStyle/>
        <a:p>
          <a:pPr algn="ctr"/>
          <a:r>
            <a:rPr lang="fr-FR" sz="1800" dirty="0"/>
            <a:t>G1</a:t>
          </a:r>
          <a:br>
            <a:rPr lang="fr-FR" sz="800" dirty="0"/>
          </a:br>
          <a:r>
            <a:rPr lang="fr-FR" sz="800" dirty="0"/>
            <a:t>Q4</a:t>
          </a:r>
          <a:r>
            <a:rPr lang="fr-FR" sz="900" dirty="0"/>
            <a:t>/2023</a:t>
          </a:r>
          <a:endParaRPr lang="fr-FR" sz="300" dirty="0"/>
        </a:p>
      </dgm:t>
    </dgm:pt>
    <dgm:pt modelId="{E5F13BEC-5ECE-44AD-BEB8-F1DDEBB2DDC8}" type="parTrans" cxnId="{ABE4D7BE-8D9E-48AF-8677-C59EC7DB111F}">
      <dgm:prSet/>
      <dgm:spPr/>
      <dgm:t>
        <a:bodyPr/>
        <a:lstStyle/>
        <a:p>
          <a:pPr algn="l"/>
          <a:endParaRPr lang="fr-FR"/>
        </a:p>
      </dgm:t>
    </dgm:pt>
    <dgm:pt modelId="{F63247D6-84E4-47B9-A8D0-297AA795DB53}" type="sibTrans" cxnId="{ABE4D7BE-8D9E-48AF-8677-C59EC7DB111F}">
      <dgm:prSet/>
      <dgm:spPr/>
      <dgm:t>
        <a:bodyPr/>
        <a:lstStyle/>
        <a:p>
          <a:pPr algn="l"/>
          <a:endParaRPr lang="fr-FR"/>
        </a:p>
      </dgm:t>
    </dgm:pt>
    <dgm:pt modelId="{E3646802-271E-425B-A653-CCEB1670EE5F}">
      <dgm:prSet phldrT="[Texte]" custT="1"/>
      <dgm:spPr/>
      <dgm:t>
        <a:bodyPr/>
        <a:lstStyle/>
        <a:p>
          <a:pPr algn="l"/>
          <a:r>
            <a:rPr lang="fr-FR" sz="1200" dirty="0"/>
            <a:t>LTPOP</a:t>
          </a:r>
        </a:p>
      </dgm:t>
    </dgm:pt>
    <dgm:pt modelId="{B211A8FB-5E83-4777-815E-89B34840CC75}" type="parTrans" cxnId="{DD5D91BF-8C9E-4B9A-8E68-EDC4D2DE839F}">
      <dgm:prSet/>
      <dgm:spPr/>
      <dgm:t>
        <a:bodyPr/>
        <a:lstStyle/>
        <a:p>
          <a:pPr algn="l"/>
          <a:endParaRPr lang="fr-FR"/>
        </a:p>
      </dgm:t>
    </dgm:pt>
    <dgm:pt modelId="{83D3CD7D-F0AC-4607-806E-5D9C426915DA}" type="sibTrans" cxnId="{DD5D91BF-8C9E-4B9A-8E68-EDC4D2DE839F}">
      <dgm:prSet/>
      <dgm:spPr/>
      <dgm:t>
        <a:bodyPr/>
        <a:lstStyle/>
        <a:p>
          <a:pPr algn="l"/>
          <a:endParaRPr lang="fr-FR"/>
        </a:p>
      </dgm:t>
    </dgm:pt>
    <dgm:pt modelId="{D1992C86-28FD-4FC6-BE33-B164395F305E}">
      <dgm:prSet phldrT="[Texte]" custT="1"/>
      <dgm:spPr/>
      <dgm:t>
        <a:bodyPr/>
        <a:lstStyle/>
        <a:p>
          <a:pPr algn="l"/>
          <a:r>
            <a:rPr lang="fr-FR" sz="1200" dirty="0"/>
            <a:t>Budget</a:t>
          </a:r>
        </a:p>
      </dgm:t>
    </dgm:pt>
    <dgm:pt modelId="{37A44691-C1F1-4F86-A8F8-414A84D449E9}" type="parTrans" cxnId="{077F05DD-4AE4-4DA0-9AB3-AA8D8B8F78C5}">
      <dgm:prSet/>
      <dgm:spPr/>
      <dgm:t>
        <a:bodyPr/>
        <a:lstStyle/>
        <a:p>
          <a:pPr algn="l"/>
          <a:endParaRPr lang="fr-FR"/>
        </a:p>
      </dgm:t>
    </dgm:pt>
    <dgm:pt modelId="{E3072317-7680-4B9E-94BA-992271E39126}" type="sibTrans" cxnId="{077F05DD-4AE4-4DA0-9AB3-AA8D8B8F78C5}">
      <dgm:prSet/>
      <dgm:spPr/>
      <dgm:t>
        <a:bodyPr/>
        <a:lstStyle/>
        <a:p>
          <a:pPr algn="l"/>
          <a:endParaRPr lang="fr-FR"/>
        </a:p>
      </dgm:t>
    </dgm:pt>
    <dgm:pt modelId="{B99C7E27-AAE5-4F6E-A069-B750A69F3F29}">
      <dgm:prSet phldrT="[Texte]" custT="1"/>
      <dgm:spPr>
        <a:solidFill>
          <a:srgbClr val="44546A"/>
        </a:solidFill>
      </dgm:spPr>
      <dgm:t>
        <a:bodyPr/>
        <a:lstStyle/>
        <a:p>
          <a:pPr algn="ctr"/>
          <a:r>
            <a:rPr lang="fr-FR" sz="1800" dirty="0"/>
            <a:t>G2</a:t>
          </a:r>
          <a:br>
            <a:rPr lang="fr-FR" sz="1800" dirty="0"/>
          </a:br>
          <a:r>
            <a:rPr lang="fr-FR" sz="800" dirty="0"/>
            <a:t>Q2</a:t>
          </a:r>
          <a:r>
            <a:rPr lang="fr-FR" sz="900" dirty="0">
              <a:solidFill>
                <a:schemeClr val="bg1"/>
              </a:solidFill>
            </a:rPr>
            <a:t>/2024</a:t>
          </a:r>
          <a:endParaRPr lang="fr-FR" sz="400" dirty="0">
            <a:solidFill>
              <a:schemeClr val="bg1"/>
            </a:solidFill>
          </a:endParaRPr>
        </a:p>
      </dgm:t>
    </dgm:pt>
    <dgm:pt modelId="{F972AB67-9CDB-40D9-8780-B7A822ED6881}" type="parTrans" cxnId="{2CEC3779-3822-4760-AF66-7885B0938388}">
      <dgm:prSet/>
      <dgm:spPr/>
      <dgm:t>
        <a:bodyPr/>
        <a:lstStyle/>
        <a:p>
          <a:pPr algn="l"/>
          <a:endParaRPr lang="fr-FR"/>
        </a:p>
      </dgm:t>
    </dgm:pt>
    <dgm:pt modelId="{9C9226AA-355F-4CF1-BDB6-B548DBDCEC08}" type="sibTrans" cxnId="{2CEC3779-3822-4760-AF66-7885B0938388}">
      <dgm:prSet/>
      <dgm:spPr/>
      <dgm:t>
        <a:bodyPr/>
        <a:lstStyle/>
        <a:p>
          <a:pPr algn="l"/>
          <a:endParaRPr lang="fr-FR"/>
        </a:p>
      </dgm:t>
    </dgm:pt>
    <dgm:pt modelId="{8BF1D257-0090-4032-8A2D-726CB5B6B324}">
      <dgm:prSet phldrT="[Texte]" custT="1"/>
      <dgm:spPr/>
      <dgm:t>
        <a:bodyPr/>
        <a:lstStyle/>
        <a:p>
          <a:pPr algn="l"/>
          <a:r>
            <a:rPr lang="fr-FR" sz="1200" dirty="0"/>
            <a:t>CDC</a:t>
          </a:r>
        </a:p>
      </dgm:t>
    </dgm:pt>
    <dgm:pt modelId="{4603C7B8-2EFD-4159-9607-69C66D38938A}" type="parTrans" cxnId="{76008B3D-B09E-4F06-8643-83C7571614B2}">
      <dgm:prSet/>
      <dgm:spPr/>
      <dgm:t>
        <a:bodyPr/>
        <a:lstStyle/>
        <a:p>
          <a:pPr algn="l"/>
          <a:endParaRPr lang="fr-FR"/>
        </a:p>
      </dgm:t>
    </dgm:pt>
    <dgm:pt modelId="{2C5AA394-DDBE-42DF-BC56-AD3535132CB3}" type="sibTrans" cxnId="{76008B3D-B09E-4F06-8643-83C7571614B2}">
      <dgm:prSet/>
      <dgm:spPr/>
      <dgm:t>
        <a:bodyPr/>
        <a:lstStyle/>
        <a:p>
          <a:pPr algn="l"/>
          <a:endParaRPr lang="fr-FR"/>
        </a:p>
      </dgm:t>
    </dgm:pt>
    <dgm:pt modelId="{8948DA28-D6DD-46EB-9B19-CB1B1D3FF999}">
      <dgm:prSet phldrT="[Texte]" custT="1"/>
      <dgm:spPr>
        <a:solidFill>
          <a:srgbClr val="44546A"/>
        </a:solidFill>
      </dgm:spPr>
      <dgm:t>
        <a:bodyPr/>
        <a:lstStyle/>
        <a:p>
          <a:pPr algn="ctr"/>
          <a:r>
            <a:rPr lang="fr-FR" sz="1600" dirty="0"/>
            <a:t>G3</a:t>
          </a:r>
          <a:br>
            <a:rPr lang="fr-FR" sz="1600" dirty="0"/>
          </a:br>
          <a:r>
            <a:rPr lang="fr-FR" sz="800" dirty="0"/>
            <a:t>Q3</a:t>
          </a:r>
          <a:r>
            <a:rPr lang="fr-FR" sz="900" dirty="0"/>
            <a:t>/2024</a:t>
          </a:r>
          <a:endParaRPr lang="fr-FR" sz="1600" dirty="0"/>
        </a:p>
      </dgm:t>
    </dgm:pt>
    <dgm:pt modelId="{311DAB83-E2B7-4611-B096-E2795A2630BD}" type="parTrans" cxnId="{49ACC5C4-8910-4748-8B3D-8A6CC62A97C0}">
      <dgm:prSet/>
      <dgm:spPr/>
      <dgm:t>
        <a:bodyPr/>
        <a:lstStyle/>
        <a:p>
          <a:pPr algn="l"/>
          <a:endParaRPr lang="fr-FR"/>
        </a:p>
      </dgm:t>
    </dgm:pt>
    <dgm:pt modelId="{CC6A0C17-841E-49A4-8550-D240308860F7}" type="sibTrans" cxnId="{49ACC5C4-8910-4748-8B3D-8A6CC62A97C0}">
      <dgm:prSet/>
      <dgm:spPr/>
      <dgm:t>
        <a:bodyPr/>
        <a:lstStyle/>
        <a:p>
          <a:pPr algn="l"/>
          <a:endParaRPr lang="fr-FR"/>
        </a:p>
      </dgm:t>
    </dgm:pt>
    <dgm:pt modelId="{E6358937-2AD1-49C4-89EB-A5253B100A6C}">
      <dgm:prSet phldrT="[Texte]" custT="1"/>
      <dgm:spPr/>
      <dgm:t>
        <a:bodyPr/>
        <a:lstStyle/>
        <a:p>
          <a:pPr algn="l"/>
          <a:r>
            <a:rPr lang="fr-FR" sz="1200" dirty="0"/>
            <a:t>QI QO </a:t>
          </a:r>
        </a:p>
      </dgm:t>
    </dgm:pt>
    <dgm:pt modelId="{D8D47A6D-C981-41DF-8E16-66D9F5883858}" type="parTrans" cxnId="{81D4115B-DBA4-4274-9D83-CB13DCBBAE77}">
      <dgm:prSet/>
      <dgm:spPr/>
      <dgm:t>
        <a:bodyPr/>
        <a:lstStyle/>
        <a:p>
          <a:pPr algn="l"/>
          <a:endParaRPr lang="fr-FR"/>
        </a:p>
      </dgm:t>
    </dgm:pt>
    <dgm:pt modelId="{54A39D8F-FBE4-42C1-A434-5156E0313A32}" type="sibTrans" cxnId="{81D4115B-DBA4-4274-9D83-CB13DCBBAE77}">
      <dgm:prSet/>
      <dgm:spPr/>
      <dgm:t>
        <a:bodyPr/>
        <a:lstStyle/>
        <a:p>
          <a:pPr algn="l"/>
          <a:endParaRPr lang="fr-FR"/>
        </a:p>
      </dgm:t>
    </dgm:pt>
    <dgm:pt modelId="{C3A69CE5-CBC5-46DB-B41A-48EA8BB5F93A}">
      <dgm:prSet phldrT="[Texte]" custT="1"/>
      <dgm:spPr/>
      <dgm:t>
        <a:bodyPr/>
        <a:lstStyle/>
        <a:p>
          <a:pPr algn="ctr"/>
          <a:r>
            <a:rPr lang="fr-FR" sz="1800" dirty="0"/>
            <a:t>G4</a:t>
          </a:r>
          <a:br>
            <a:rPr lang="fr-FR" sz="1000" dirty="0"/>
          </a:br>
          <a:r>
            <a:rPr lang="fr-FR" sz="1000" dirty="0"/>
            <a:t>Q4</a:t>
          </a:r>
          <a:r>
            <a:rPr lang="fr-FR" sz="900" dirty="0"/>
            <a:t>/2024</a:t>
          </a:r>
          <a:endParaRPr lang="fr-FR" sz="1800" dirty="0"/>
        </a:p>
      </dgm:t>
    </dgm:pt>
    <dgm:pt modelId="{A8772D08-9A5D-4406-8077-FAD29C6D9230}" type="parTrans" cxnId="{7639D8F0-2845-49D1-ABF7-13ECC61A0C2D}">
      <dgm:prSet/>
      <dgm:spPr/>
      <dgm:t>
        <a:bodyPr/>
        <a:lstStyle/>
        <a:p>
          <a:pPr algn="l"/>
          <a:endParaRPr lang="fr-FR"/>
        </a:p>
      </dgm:t>
    </dgm:pt>
    <dgm:pt modelId="{D4EBB05C-AD7F-4DED-83A8-9C17D3663848}" type="sibTrans" cxnId="{7639D8F0-2845-49D1-ABF7-13ECC61A0C2D}">
      <dgm:prSet/>
      <dgm:spPr/>
      <dgm:t>
        <a:bodyPr/>
        <a:lstStyle/>
        <a:p>
          <a:pPr algn="l"/>
          <a:endParaRPr lang="fr-FR"/>
        </a:p>
      </dgm:t>
    </dgm:pt>
    <dgm:pt modelId="{E6E8AD78-167E-4437-8915-A48BD45972E4}">
      <dgm:prSet phldrT="[Texte]" custT="1"/>
      <dgm:spPr/>
      <dgm:t>
        <a:bodyPr/>
        <a:lstStyle/>
        <a:p>
          <a:pPr algn="l"/>
          <a:endParaRPr lang="fr-FR" sz="1200" dirty="0"/>
        </a:p>
      </dgm:t>
    </dgm:pt>
    <dgm:pt modelId="{C0C4B8CA-6D90-416E-A64D-CD1009C8A71E}" type="sibTrans" cxnId="{B45F3C3A-F93D-4C59-8642-560191958C08}">
      <dgm:prSet/>
      <dgm:spPr/>
      <dgm:t>
        <a:bodyPr/>
        <a:lstStyle/>
        <a:p>
          <a:pPr algn="l"/>
          <a:endParaRPr lang="fr-FR"/>
        </a:p>
      </dgm:t>
    </dgm:pt>
    <dgm:pt modelId="{1CC08A13-A62F-4DC0-8214-174A48D562AA}" type="parTrans" cxnId="{B45F3C3A-F93D-4C59-8642-560191958C08}">
      <dgm:prSet/>
      <dgm:spPr/>
      <dgm:t>
        <a:bodyPr/>
        <a:lstStyle/>
        <a:p>
          <a:pPr algn="l"/>
          <a:endParaRPr lang="fr-FR"/>
        </a:p>
      </dgm:t>
    </dgm:pt>
    <dgm:pt modelId="{37B491DF-7D5F-43C8-A896-D42AA525572A}">
      <dgm:prSet phldrT="[Texte]" custT="1"/>
      <dgm:spPr/>
      <dgm:t>
        <a:bodyPr/>
        <a:lstStyle/>
        <a:p>
          <a:pPr algn="l"/>
          <a:endParaRPr lang="fr-FR" sz="1200" dirty="0"/>
        </a:p>
      </dgm:t>
    </dgm:pt>
    <dgm:pt modelId="{1F9441A1-1095-4D96-9F28-EFA1CCA61048}" type="sibTrans" cxnId="{C1B18963-4D49-4D15-8C91-7E66DF1A9F1B}">
      <dgm:prSet/>
      <dgm:spPr/>
      <dgm:t>
        <a:bodyPr/>
        <a:lstStyle/>
        <a:p>
          <a:pPr algn="l"/>
          <a:endParaRPr lang="fr-FR"/>
        </a:p>
      </dgm:t>
    </dgm:pt>
    <dgm:pt modelId="{B8BFA755-2F6D-44AB-81D6-219AA254C384}" type="parTrans" cxnId="{C1B18963-4D49-4D15-8C91-7E66DF1A9F1B}">
      <dgm:prSet/>
      <dgm:spPr/>
      <dgm:t>
        <a:bodyPr/>
        <a:lstStyle/>
        <a:p>
          <a:pPr algn="l"/>
          <a:endParaRPr lang="fr-FR"/>
        </a:p>
      </dgm:t>
    </dgm:pt>
    <dgm:pt modelId="{D7405096-1EE8-405D-BEE2-8B23C8A3AC09}">
      <dgm:prSet phldrT="[Texte]" custT="1"/>
      <dgm:spPr/>
      <dgm:t>
        <a:bodyPr/>
        <a:lstStyle/>
        <a:p>
          <a:pPr algn="l"/>
          <a:r>
            <a:rPr lang="fr-FR" sz="1200" dirty="0"/>
            <a:t>QP</a:t>
          </a:r>
        </a:p>
      </dgm:t>
    </dgm:pt>
    <dgm:pt modelId="{B95FB51F-0E4C-4F2B-955B-5E27DB9D3FD4}" type="parTrans" cxnId="{1D6BEB8F-F485-4B5D-8AA1-3F6558A278E4}">
      <dgm:prSet/>
      <dgm:spPr/>
      <dgm:t>
        <a:bodyPr/>
        <a:lstStyle/>
        <a:p>
          <a:pPr algn="l"/>
          <a:endParaRPr lang="fr-FR"/>
        </a:p>
      </dgm:t>
    </dgm:pt>
    <dgm:pt modelId="{4914973D-8BDE-4C46-8775-5A0BFBF7D95E}" type="sibTrans" cxnId="{1D6BEB8F-F485-4B5D-8AA1-3F6558A278E4}">
      <dgm:prSet/>
      <dgm:spPr/>
      <dgm:t>
        <a:bodyPr/>
        <a:lstStyle/>
        <a:p>
          <a:pPr algn="l"/>
          <a:endParaRPr lang="fr-FR"/>
        </a:p>
      </dgm:t>
    </dgm:pt>
    <dgm:pt modelId="{0E2AF396-5C92-46B8-8E77-9EC5CDBAD6FE}" type="pres">
      <dgm:prSet presAssocID="{D08EFF8C-B82E-4438-B4BB-B800DAA0F4B1}" presName="theList" presStyleCnt="0">
        <dgm:presLayoutVars>
          <dgm:dir/>
          <dgm:animLvl val="lvl"/>
          <dgm:resizeHandles val="exact"/>
        </dgm:presLayoutVars>
      </dgm:prSet>
      <dgm:spPr/>
    </dgm:pt>
    <dgm:pt modelId="{0A417440-4472-4329-9D28-18B97B005EB3}" type="pres">
      <dgm:prSet presAssocID="{BFC4B805-26B7-4394-9568-7FC1A3AED2A0}" presName="compNode" presStyleCnt="0"/>
      <dgm:spPr/>
    </dgm:pt>
    <dgm:pt modelId="{C9FDF40C-D12A-485D-997E-74A59795EAF7}" type="pres">
      <dgm:prSet presAssocID="{BFC4B805-26B7-4394-9568-7FC1A3AED2A0}" presName="noGeometry" presStyleCnt="0"/>
      <dgm:spPr/>
    </dgm:pt>
    <dgm:pt modelId="{169751A3-313E-4644-9FC0-74E8A9CCA428}" type="pres">
      <dgm:prSet presAssocID="{BFC4B805-26B7-4394-9568-7FC1A3AED2A0}" presName="childTextVisible" presStyleLbl="bgAccFollowNode1" presStyleIdx="0" presStyleCnt="4" custScaleX="179724" custScaleY="93456" custLinFactX="-32578" custLinFactNeighborX="-100000">
        <dgm:presLayoutVars>
          <dgm:bulletEnabled val="1"/>
        </dgm:presLayoutVars>
      </dgm:prSet>
      <dgm:spPr/>
    </dgm:pt>
    <dgm:pt modelId="{1AEFC751-0AF1-4803-9575-506F3ADD1D78}" type="pres">
      <dgm:prSet presAssocID="{BFC4B805-26B7-4394-9568-7FC1A3AED2A0}" presName="childTextHidden" presStyleLbl="bgAccFollowNode1" presStyleIdx="0" presStyleCnt="4"/>
      <dgm:spPr/>
    </dgm:pt>
    <dgm:pt modelId="{E897AD07-323B-4F1D-8D68-8B0DC4719C3D}" type="pres">
      <dgm:prSet presAssocID="{BFC4B805-26B7-4394-9568-7FC1A3AED2A0}" presName="parentText" presStyleLbl="node1" presStyleIdx="0" presStyleCnt="4" custScaleX="209133" custScaleY="169921" custLinFactX="-192206" custLinFactNeighborX="-200000">
        <dgm:presLayoutVars>
          <dgm:chMax val="1"/>
          <dgm:bulletEnabled val="1"/>
        </dgm:presLayoutVars>
      </dgm:prSet>
      <dgm:spPr/>
    </dgm:pt>
    <dgm:pt modelId="{89FA0FFE-5B55-4164-ABA6-295AB206D88E}" type="pres">
      <dgm:prSet presAssocID="{BFC4B805-26B7-4394-9568-7FC1A3AED2A0}" presName="aSpace" presStyleCnt="0"/>
      <dgm:spPr/>
    </dgm:pt>
    <dgm:pt modelId="{996E0D13-8D0D-4E14-9DAA-91B9830D4447}" type="pres">
      <dgm:prSet presAssocID="{B99C7E27-AAE5-4F6E-A069-B750A69F3F29}" presName="compNode" presStyleCnt="0"/>
      <dgm:spPr/>
    </dgm:pt>
    <dgm:pt modelId="{F128EA81-4833-4F46-A3BA-90E6D8E76B5C}" type="pres">
      <dgm:prSet presAssocID="{B99C7E27-AAE5-4F6E-A069-B750A69F3F29}" presName="noGeometry" presStyleCnt="0"/>
      <dgm:spPr/>
    </dgm:pt>
    <dgm:pt modelId="{2008BF64-2B3E-4C0D-886E-42F5AC8B38C5}" type="pres">
      <dgm:prSet presAssocID="{B99C7E27-AAE5-4F6E-A069-B750A69F3F29}" presName="childTextVisible" presStyleLbl="bgAccFollowNode1" presStyleIdx="1" presStyleCnt="4" custScaleX="179724" custScaleY="93456" custLinFactX="-83" custLinFactNeighborX="-100000">
        <dgm:presLayoutVars>
          <dgm:bulletEnabled val="1"/>
        </dgm:presLayoutVars>
      </dgm:prSet>
      <dgm:spPr/>
    </dgm:pt>
    <dgm:pt modelId="{9B85788A-3A4A-4F68-98E8-D9C44945BC81}" type="pres">
      <dgm:prSet presAssocID="{B99C7E27-AAE5-4F6E-A069-B750A69F3F29}" presName="childTextHidden" presStyleLbl="bgAccFollowNode1" presStyleIdx="1" presStyleCnt="4"/>
      <dgm:spPr/>
    </dgm:pt>
    <dgm:pt modelId="{CA163825-1389-4F01-9ECA-8BFF3C7FDCCA}" type="pres">
      <dgm:prSet presAssocID="{B99C7E27-AAE5-4F6E-A069-B750A69F3F29}" presName="parentText" presStyleLbl="node1" presStyleIdx="1" presStyleCnt="4" custScaleX="209133" custScaleY="174825" custLinFactX="-131296" custLinFactNeighborX="-200000">
        <dgm:presLayoutVars>
          <dgm:chMax val="1"/>
          <dgm:bulletEnabled val="1"/>
        </dgm:presLayoutVars>
      </dgm:prSet>
      <dgm:spPr/>
    </dgm:pt>
    <dgm:pt modelId="{1610456A-F276-46A1-AB86-56BDB22B5266}" type="pres">
      <dgm:prSet presAssocID="{B99C7E27-AAE5-4F6E-A069-B750A69F3F29}" presName="aSpace" presStyleCnt="0"/>
      <dgm:spPr/>
    </dgm:pt>
    <dgm:pt modelId="{0B05D457-67C0-4424-B198-6C370266ED4A}" type="pres">
      <dgm:prSet presAssocID="{8948DA28-D6DD-46EB-9B19-CB1B1D3FF999}" presName="compNode" presStyleCnt="0"/>
      <dgm:spPr/>
    </dgm:pt>
    <dgm:pt modelId="{CEA2B204-BE63-4C40-93F8-A6511AEB6F11}" type="pres">
      <dgm:prSet presAssocID="{8948DA28-D6DD-46EB-9B19-CB1B1D3FF999}" presName="noGeometry" presStyleCnt="0"/>
      <dgm:spPr/>
    </dgm:pt>
    <dgm:pt modelId="{0525B746-DE4A-4C0E-92A6-AFBFECF980F6}" type="pres">
      <dgm:prSet presAssocID="{8948DA28-D6DD-46EB-9B19-CB1B1D3FF999}" presName="childTextVisible" presStyleLbl="bgAccFollowNode1" presStyleIdx="2" presStyleCnt="4" custScaleX="179724" custScaleY="93456" custLinFactNeighborX="-77133">
        <dgm:presLayoutVars>
          <dgm:bulletEnabled val="1"/>
        </dgm:presLayoutVars>
      </dgm:prSet>
      <dgm:spPr/>
    </dgm:pt>
    <dgm:pt modelId="{03178FCE-2DD4-42A8-A021-D18841D15B96}" type="pres">
      <dgm:prSet presAssocID="{8948DA28-D6DD-46EB-9B19-CB1B1D3FF999}" presName="childTextHidden" presStyleLbl="bgAccFollowNode1" presStyleIdx="2" presStyleCnt="4"/>
      <dgm:spPr/>
    </dgm:pt>
    <dgm:pt modelId="{0D31216E-EBE9-4371-88CB-07B0EB152B15}" type="pres">
      <dgm:prSet presAssocID="{8948DA28-D6DD-46EB-9B19-CB1B1D3FF999}" presName="parentText" presStyleLbl="node1" presStyleIdx="2" presStyleCnt="4" custScaleX="209133" custScaleY="174825" custLinFactX="-100000" custLinFactNeighborX="-184131">
        <dgm:presLayoutVars>
          <dgm:chMax val="1"/>
          <dgm:bulletEnabled val="1"/>
        </dgm:presLayoutVars>
      </dgm:prSet>
      <dgm:spPr/>
    </dgm:pt>
    <dgm:pt modelId="{B560B977-EA4A-4570-A830-428ABEB71DF6}" type="pres">
      <dgm:prSet presAssocID="{8948DA28-D6DD-46EB-9B19-CB1B1D3FF999}" presName="aSpace" presStyleCnt="0"/>
      <dgm:spPr/>
    </dgm:pt>
    <dgm:pt modelId="{38C1FDD0-9C75-4463-B82A-FCBB302CCD42}" type="pres">
      <dgm:prSet presAssocID="{C3A69CE5-CBC5-46DB-B41A-48EA8BB5F93A}" presName="compNode" presStyleCnt="0"/>
      <dgm:spPr/>
    </dgm:pt>
    <dgm:pt modelId="{9031C94B-DF32-42C3-AD81-B445FD7B2856}" type="pres">
      <dgm:prSet presAssocID="{C3A69CE5-CBC5-46DB-B41A-48EA8BB5F93A}" presName="noGeometry" presStyleCnt="0"/>
      <dgm:spPr/>
    </dgm:pt>
    <dgm:pt modelId="{883B7A11-6D90-4244-BBF2-593456DA7709}" type="pres">
      <dgm:prSet presAssocID="{C3A69CE5-CBC5-46DB-B41A-48EA8BB5F93A}" presName="childTextVisible" presStyleLbl="bgAccFollowNode1" presStyleIdx="3" presStyleCnt="4" custScaleX="241141" custScaleY="93456" custLinFactNeighborX="-43738">
        <dgm:presLayoutVars>
          <dgm:bulletEnabled val="1"/>
        </dgm:presLayoutVars>
      </dgm:prSet>
      <dgm:spPr/>
    </dgm:pt>
    <dgm:pt modelId="{38969ACF-6CA6-4EFF-B25B-E2F4F6F5BD23}" type="pres">
      <dgm:prSet presAssocID="{C3A69CE5-CBC5-46DB-B41A-48EA8BB5F93A}" presName="childTextHidden" presStyleLbl="bgAccFollowNode1" presStyleIdx="3" presStyleCnt="4"/>
      <dgm:spPr/>
    </dgm:pt>
    <dgm:pt modelId="{8E76055B-2D35-4B16-87E2-1DB2F4FE28A5}" type="pres">
      <dgm:prSet presAssocID="{C3A69CE5-CBC5-46DB-B41A-48EA8BB5F93A}" presName="parentText" presStyleLbl="node1" presStyleIdx="3" presStyleCnt="4" custScaleX="209133" custScaleY="174825" custLinFactX="-100000" custLinFactNeighborX="-148806">
        <dgm:presLayoutVars>
          <dgm:chMax val="1"/>
          <dgm:bulletEnabled val="1"/>
        </dgm:presLayoutVars>
      </dgm:prSet>
      <dgm:spPr/>
    </dgm:pt>
  </dgm:ptLst>
  <dgm:cxnLst>
    <dgm:cxn modelId="{636A7908-006D-452D-958E-AA483E2E7F99}" type="presOf" srcId="{C3A69CE5-CBC5-46DB-B41A-48EA8BB5F93A}" destId="{8E76055B-2D35-4B16-87E2-1DB2F4FE28A5}" srcOrd="0" destOrd="0" presId="urn:microsoft.com/office/officeart/2005/8/layout/hProcess6"/>
    <dgm:cxn modelId="{E5C06F14-C845-460E-BDD3-B241DF4AE0BA}" type="presOf" srcId="{8948DA28-D6DD-46EB-9B19-CB1B1D3FF999}" destId="{0D31216E-EBE9-4371-88CB-07B0EB152B15}" srcOrd="0" destOrd="0" presId="urn:microsoft.com/office/officeart/2005/8/layout/hProcess6"/>
    <dgm:cxn modelId="{701B2215-5D1A-4725-ACDE-29580DE5A98F}" type="presOf" srcId="{D1992C86-28FD-4FC6-BE33-B164395F305E}" destId="{1AEFC751-0AF1-4803-9575-506F3ADD1D78}" srcOrd="1" destOrd="1" presId="urn:microsoft.com/office/officeart/2005/8/layout/hProcess6"/>
    <dgm:cxn modelId="{D64D6A17-8ADC-4435-AD20-E1FDCD9ADBF3}" type="presOf" srcId="{37B491DF-7D5F-43C8-A896-D42AA525572A}" destId="{03178FCE-2DD4-42A8-A021-D18841D15B96}" srcOrd="1" destOrd="1" presId="urn:microsoft.com/office/officeart/2005/8/layout/hProcess6"/>
    <dgm:cxn modelId="{DFED2A1B-DD74-4EC5-890D-5FF301DB294E}" type="presOf" srcId="{E6358937-2AD1-49C4-89EB-A5253B100A6C}" destId="{03178FCE-2DD4-42A8-A021-D18841D15B96}" srcOrd="1" destOrd="0" presId="urn:microsoft.com/office/officeart/2005/8/layout/hProcess6"/>
    <dgm:cxn modelId="{FF313420-DC28-4081-BAF1-F517076C7B8B}" type="presOf" srcId="{B99C7E27-AAE5-4F6E-A069-B750A69F3F29}" destId="{CA163825-1389-4F01-9ECA-8BFF3C7FDCCA}" srcOrd="0" destOrd="0" presId="urn:microsoft.com/office/officeart/2005/8/layout/hProcess6"/>
    <dgm:cxn modelId="{B45F3C3A-F93D-4C59-8642-560191958C08}" srcId="{B99C7E27-AAE5-4F6E-A069-B750A69F3F29}" destId="{E6E8AD78-167E-4437-8915-A48BD45972E4}" srcOrd="1" destOrd="0" parTransId="{1CC08A13-A62F-4DC0-8214-174A48D562AA}" sibTransId="{C0C4B8CA-6D90-416E-A64D-CD1009C8A71E}"/>
    <dgm:cxn modelId="{76008B3D-B09E-4F06-8643-83C7571614B2}" srcId="{B99C7E27-AAE5-4F6E-A069-B750A69F3F29}" destId="{8BF1D257-0090-4032-8A2D-726CB5B6B324}" srcOrd="0" destOrd="0" parTransId="{4603C7B8-2EFD-4159-9607-69C66D38938A}" sibTransId="{2C5AA394-DDBE-42DF-BC56-AD3535132CB3}"/>
    <dgm:cxn modelId="{81D4115B-DBA4-4274-9D83-CB13DCBBAE77}" srcId="{8948DA28-D6DD-46EB-9B19-CB1B1D3FF999}" destId="{E6358937-2AD1-49C4-89EB-A5253B100A6C}" srcOrd="0" destOrd="0" parTransId="{D8D47A6D-C981-41DF-8E16-66D9F5883858}" sibTransId="{54A39D8F-FBE4-42C1-A434-5156E0313A32}"/>
    <dgm:cxn modelId="{C1B18963-4D49-4D15-8C91-7E66DF1A9F1B}" srcId="{8948DA28-D6DD-46EB-9B19-CB1B1D3FF999}" destId="{37B491DF-7D5F-43C8-A896-D42AA525572A}" srcOrd="1" destOrd="0" parTransId="{B8BFA755-2F6D-44AB-81D6-219AA254C384}" sibTransId="{1F9441A1-1095-4D96-9F28-EFA1CCA61048}"/>
    <dgm:cxn modelId="{02B39965-D3B2-479F-A2EA-84B60DB319F4}" type="presOf" srcId="{D7405096-1EE8-405D-BEE2-8B23C8A3AC09}" destId="{883B7A11-6D90-4244-BBF2-593456DA7709}" srcOrd="0" destOrd="0" presId="urn:microsoft.com/office/officeart/2005/8/layout/hProcess6"/>
    <dgm:cxn modelId="{1DA02051-F8B0-4295-98D1-93A5A58F386B}" type="presOf" srcId="{D08EFF8C-B82E-4438-B4BB-B800DAA0F4B1}" destId="{0E2AF396-5C92-46B8-8E77-9EC5CDBAD6FE}" srcOrd="0" destOrd="0" presId="urn:microsoft.com/office/officeart/2005/8/layout/hProcess6"/>
    <dgm:cxn modelId="{5DC67872-D3A9-4403-840B-7E78B5B1B7B3}" type="presOf" srcId="{8BF1D257-0090-4032-8A2D-726CB5B6B324}" destId="{2008BF64-2B3E-4C0D-886E-42F5AC8B38C5}" srcOrd="0" destOrd="0" presId="urn:microsoft.com/office/officeart/2005/8/layout/hProcess6"/>
    <dgm:cxn modelId="{ADFC3C76-1808-485B-BCD5-CB8C18D8C6E1}" type="presOf" srcId="{E3646802-271E-425B-A653-CCEB1670EE5F}" destId="{169751A3-313E-4644-9FC0-74E8A9CCA428}" srcOrd="0" destOrd="0" presId="urn:microsoft.com/office/officeart/2005/8/layout/hProcess6"/>
    <dgm:cxn modelId="{2CEC3779-3822-4760-AF66-7885B0938388}" srcId="{D08EFF8C-B82E-4438-B4BB-B800DAA0F4B1}" destId="{B99C7E27-AAE5-4F6E-A069-B750A69F3F29}" srcOrd="1" destOrd="0" parTransId="{F972AB67-9CDB-40D9-8780-B7A822ED6881}" sibTransId="{9C9226AA-355F-4CF1-BDB6-B548DBDCEC08}"/>
    <dgm:cxn modelId="{1D6BEB8F-F485-4B5D-8AA1-3F6558A278E4}" srcId="{C3A69CE5-CBC5-46DB-B41A-48EA8BB5F93A}" destId="{D7405096-1EE8-405D-BEE2-8B23C8A3AC09}" srcOrd="0" destOrd="0" parTransId="{B95FB51F-0E4C-4F2B-955B-5E27DB9D3FD4}" sibTransId="{4914973D-8BDE-4C46-8775-5A0BFBF7D95E}"/>
    <dgm:cxn modelId="{2B669F92-0DF1-41C3-81C9-10BF03AF0F12}" type="presOf" srcId="{E6358937-2AD1-49C4-89EB-A5253B100A6C}" destId="{0525B746-DE4A-4C0E-92A6-AFBFECF980F6}" srcOrd="0" destOrd="0" presId="urn:microsoft.com/office/officeart/2005/8/layout/hProcess6"/>
    <dgm:cxn modelId="{A50C4E95-17F0-492B-A61E-EF14177BBA06}" type="presOf" srcId="{37B491DF-7D5F-43C8-A896-D42AA525572A}" destId="{0525B746-DE4A-4C0E-92A6-AFBFECF980F6}" srcOrd="0" destOrd="1" presId="urn:microsoft.com/office/officeart/2005/8/layout/hProcess6"/>
    <dgm:cxn modelId="{E779F9A2-6FCC-4310-AFD4-2E760A9DE839}" type="presOf" srcId="{E6E8AD78-167E-4437-8915-A48BD45972E4}" destId="{9B85788A-3A4A-4F68-98E8-D9C44945BC81}" srcOrd="1" destOrd="1" presId="urn:microsoft.com/office/officeart/2005/8/layout/hProcess6"/>
    <dgm:cxn modelId="{B697BCA3-17F0-4EC1-AA3E-1C91CD19168D}" type="presOf" srcId="{E6E8AD78-167E-4437-8915-A48BD45972E4}" destId="{2008BF64-2B3E-4C0D-886E-42F5AC8B38C5}" srcOrd="0" destOrd="1" presId="urn:microsoft.com/office/officeart/2005/8/layout/hProcess6"/>
    <dgm:cxn modelId="{8FF229A4-6F2E-4E0A-8355-D1F4AA1278E4}" type="presOf" srcId="{8BF1D257-0090-4032-8A2D-726CB5B6B324}" destId="{9B85788A-3A4A-4F68-98E8-D9C44945BC81}" srcOrd="1" destOrd="0" presId="urn:microsoft.com/office/officeart/2005/8/layout/hProcess6"/>
    <dgm:cxn modelId="{ABD9F8AB-8677-47B0-BF6C-FDF69706300A}" type="presOf" srcId="{BFC4B805-26B7-4394-9568-7FC1A3AED2A0}" destId="{E897AD07-323B-4F1D-8D68-8B0DC4719C3D}" srcOrd="0" destOrd="0" presId="urn:microsoft.com/office/officeart/2005/8/layout/hProcess6"/>
    <dgm:cxn modelId="{7403D9B2-93EE-4D14-95B8-766C16C23ABA}" type="presOf" srcId="{D7405096-1EE8-405D-BEE2-8B23C8A3AC09}" destId="{38969ACF-6CA6-4EFF-B25B-E2F4F6F5BD23}" srcOrd="1" destOrd="0" presId="urn:microsoft.com/office/officeart/2005/8/layout/hProcess6"/>
    <dgm:cxn modelId="{ABE4D7BE-8D9E-48AF-8677-C59EC7DB111F}" srcId="{D08EFF8C-B82E-4438-B4BB-B800DAA0F4B1}" destId="{BFC4B805-26B7-4394-9568-7FC1A3AED2A0}" srcOrd="0" destOrd="0" parTransId="{E5F13BEC-5ECE-44AD-BEB8-F1DDEBB2DDC8}" sibTransId="{F63247D6-84E4-47B9-A8D0-297AA795DB53}"/>
    <dgm:cxn modelId="{DD5D91BF-8C9E-4B9A-8E68-EDC4D2DE839F}" srcId="{BFC4B805-26B7-4394-9568-7FC1A3AED2A0}" destId="{E3646802-271E-425B-A653-CCEB1670EE5F}" srcOrd="0" destOrd="0" parTransId="{B211A8FB-5E83-4777-815E-89B34840CC75}" sibTransId="{83D3CD7D-F0AC-4607-806E-5D9C426915DA}"/>
    <dgm:cxn modelId="{49ACC5C4-8910-4748-8B3D-8A6CC62A97C0}" srcId="{D08EFF8C-B82E-4438-B4BB-B800DAA0F4B1}" destId="{8948DA28-D6DD-46EB-9B19-CB1B1D3FF999}" srcOrd="2" destOrd="0" parTransId="{311DAB83-E2B7-4611-B096-E2795A2630BD}" sibTransId="{CC6A0C17-841E-49A4-8550-D240308860F7}"/>
    <dgm:cxn modelId="{4C8795CF-61D2-44C1-882C-80541E037E68}" type="presOf" srcId="{D1992C86-28FD-4FC6-BE33-B164395F305E}" destId="{169751A3-313E-4644-9FC0-74E8A9CCA428}" srcOrd="0" destOrd="1" presId="urn:microsoft.com/office/officeart/2005/8/layout/hProcess6"/>
    <dgm:cxn modelId="{077F05DD-4AE4-4DA0-9AB3-AA8D8B8F78C5}" srcId="{BFC4B805-26B7-4394-9568-7FC1A3AED2A0}" destId="{D1992C86-28FD-4FC6-BE33-B164395F305E}" srcOrd="1" destOrd="0" parTransId="{37A44691-C1F1-4F86-A8F8-414A84D449E9}" sibTransId="{E3072317-7680-4B9E-94BA-992271E39126}"/>
    <dgm:cxn modelId="{7639D8F0-2845-49D1-ABF7-13ECC61A0C2D}" srcId="{D08EFF8C-B82E-4438-B4BB-B800DAA0F4B1}" destId="{C3A69CE5-CBC5-46DB-B41A-48EA8BB5F93A}" srcOrd="3" destOrd="0" parTransId="{A8772D08-9A5D-4406-8077-FAD29C6D9230}" sibTransId="{D4EBB05C-AD7F-4DED-83A8-9C17D3663848}"/>
    <dgm:cxn modelId="{F5311CF9-BDAA-4272-A413-545879B50F29}" type="presOf" srcId="{E3646802-271E-425B-A653-CCEB1670EE5F}" destId="{1AEFC751-0AF1-4803-9575-506F3ADD1D78}" srcOrd="1" destOrd="0" presId="urn:microsoft.com/office/officeart/2005/8/layout/hProcess6"/>
    <dgm:cxn modelId="{C749764A-17E0-4813-ABE1-45A7D59AA8FF}" type="presParOf" srcId="{0E2AF396-5C92-46B8-8E77-9EC5CDBAD6FE}" destId="{0A417440-4472-4329-9D28-18B97B005EB3}" srcOrd="0" destOrd="0" presId="urn:microsoft.com/office/officeart/2005/8/layout/hProcess6"/>
    <dgm:cxn modelId="{875A0EDB-A003-45F6-B294-66E33848AC1A}" type="presParOf" srcId="{0A417440-4472-4329-9D28-18B97B005EB3}" destId="{C9FDF40C-D12A-485D-997E-74A59795EAF7}" srcOrd="0" destOrd="0" presId="urn:microsoft.com/office/officeart/2005/8/layout/hProcess6"/>
    <dgm:cxn modelId="{CB650EB0-EEB0-4A9B-A48B-0CE349600B85}" type="presParOf" srcId="{0A417440-4472-4329-9D28-18B97B005EB3}" destId="{169751A3-313E-4644-9FC0-74E8A9CCA428}" srcOrd="1" destOrd="0" presId="urn:microsoft.com/office/officeart/2005/8/layout/hProcess6"/>
    <dgm:cxn modelId="{07D9D8B3-7BBF-4232-877F-D8C6FB037207}" type="presParOf" srcId="{0A417440-4472-4329-9D28-18B97B005EB3}" destId="{1AEFC751-0AF1-4803-9575-506F3ADD1D78}" srcOrd="2" destOrd="0" presId="urn:microsoft.com/office/officeart/2005/8/layout/hProcess6"/>
    <dgm:cxn modelId="{8B695599-3B84-4393-9380-8EE615BA59AC}" type="presParOf" srcId="{0A417440-4472-4329-9D28-18B97B005EB3}" destId="{E897AD07-323B-4F1D-8D68-8B0DC4719C3D}" srcOrd="3" destOrd="0" presId="urn:microsoft.com/office/officeart/2005/8/layout/hProcess6"/>
    <dgm:cxn modelId="{4E77CE58-9D8B-41A5-B452-18B9A122A964}" type="presParOf" srcId="{0E2AF396-5C92-46B8-8E77-9EC5CDBAD6FE}" destId="{89FA0FFE-5B55-4164-ABA6-295AB206D88E}" srcOrd="1" destOrd="0" presId="urn:microsoft.com/office/officeart/2005/8/layout/hProcess6"/>
    <dgm:cxn modelId="{7DC2D38A-61DA-4535-A931-FF8CB230114F}" type="presParOf" srcId="{0E2AF396-5C92-46B8-8E77-9EC5CDBAD6FE}" destId="{996E0D13-8D0D-4E14-9DAA-91B9830D4447}" srcOrd="2" destOrd="0" presId="urn:microsoft.com/office/officeart/2005/8/layout/hProcess6"/>
    <dgm:cxn modelId="{040F2AD1-EBC6-494C-8C4C-EC21F2D5AEFE}" type="presParOf" srcId="{996E0D13-8D0D-4E14-9DAA-91B9830D4447}" destId="{F128EA81-4833-4F46-A3BA-90E6D8E76B5C}" srcOrd="0" destOrd="0" presId="urn:microsoft.com/office/officeart/2005/8/layout/hProcess6"/>
    <dgm:cxn modelId="{DC7F4304-5FEF-4A76-8ADD-9417BEBE2799}" type="presParOf" srcId="{996E0D13-8D0D-4E14-9DAA-91B9830D4447}" destId="{2008BF64-2B3E-4C0D-886E-42F5AC8B38C5}" srcOrd="1" destOrd="0" presId="urn:microsoft.com/office/officeart/2005/8/layout/hProcess6"/>
    <dgm:cxn modelId="{52E72E5A-D88E-4323-90E9-0FDF866BA102}" type="presParOf" srcId="{996E0D13-8D0D-4E14-9DAA-91B9830D4447}" destId="{9B85788A-3A4A-4F68-98E8-D9C44945BC81}" srcOrd="2" destOrd="0" presId="urn:microsoft.com/office/officeart/2005/8/layout/hProcess6"/>
    <dgm:cxn modelId="{FD61C167-433A-4798-80D9-32EC60B9C456}" type="presParOf" srcId="{996E0D13-8D0D-4E14-9DAA-91B9830D4447}" destId="{CA163825-1389-4F01-9ECA-8BFF3C7FDCCA}" srcOrd="3" destOrd="0" presId="urn:microsoft.com/office/officeart/2005/8/layout/hProcess6"/>
    <dgm:cxn modelId="{9E3F7FBF-1891-49CA-9BC4-DE1B3F0F418E}" type="presParOf" srcId="{0E2AF396-5C92-46B8-8E77-9EC5CDBAD6FE}" destId="{1610456A-F276-46A1-AB86-56BDB22B5266}" srcOrd="3" destOrd="0" presId="urn:microsoft.com/office/officeart/2005/8/layout/hProcess6"/>
    <dgm:cxn modelId="{43E3B724-FDAA-4586-8F19-789E9FC4198B}" type="presParOf" srcId="{0E2AF396-5C92-46B8-8E77-9EC5CDBAD6FE}" destId="{0B05D457-67C0-4424-B198-6C370266ED4A}" srcOrd="4" destOrd="0" presId="urn:microsoft.com/office/officeart/2005/8/layout/hProcess6"/>
    <dgm:cxn modelId="{6B3421D6-0A69-4D28-A619-C9C02363A099}" type="presParOf" srcId="{0B05D457-67C0-4424-B198-6C370266ED4A}" destId="{CEA2B204-BE63-4C40-93F8-A6511AEB6F11}" srcOrd="0" destOrd="0" presId="urn:microsoft.com/office/officeart/2005/8/layout/hProcess6"/>
    <dgm:cxn modelId="{64C55848-438D-496F-85D5-6100434640C9}" type="presParOf" srcId="{0B05D457-67C0-4424-B198-6C370266ED4A}" destId="{0525B746-DE4A-4C0E-92A6-AFBFECF980F6}" srcOrd="1" destOrd="0" presId="urn:microsoft.com/office/officeart/2005/8/layout/hProcess6"/>
    <dgm:cxn modelId="{14EC4ACE-0CD0-490E-92DE-70C85BAEBBBC}" type="presParOf" srcId="{0B05D457-67C0-4424-B198-6C370266ED4A}" destId="{03178FCE-2DD4-42A8-A021-D18841D15B96}" srcOrd="2" destOrd="0" presId="urn:microsoft.com/office/officeart/2005/8/layout/hProcess6"/>
    <dgm:cxn modelId="{5B75D3B8-7B5A-41E1-B1ED-0D9D07870824}" type="presParOf" srcId="{0B05D457-67C0-4424-B198-6C370266ED4A}" destId="{0D31216E-EBE9-4371-88CB-07B0EB152B15}" srcOrd="3" destOrd="0" presId="urn:microsoft.com/office/officeart/2005/8/layout/hProcess6"/>
    <dgm:cxn modelId="{29EA5A0F-1F4D-4B37-A65E-2824CA0819A6}" type="presParOf" srcId="{0E2AF396-5C92-46B8-8E77-9EC5CDBAD6FE}" destId="{B560B977-EA4A-4570-A830-428ABEB71DF6}" srcOrd="5" destOrd="0" presId="urn:microsoft.com/office/officeart/2005/8/layout/hProcess6"/>
    <dgm:cxn modelId="{18D84553-C62A-43E5-BA84-390ACDE534C9}" type="presParOf" srcId="{0E2AF396-5C92-46B8-8E77-9EC5CDBAD6FE}" destId="{38C1FDD0-9C75-4463-B82A-FCBB302CCD42}" srcOrd="6" destOrd="0" presId="urn:microsoft.com/office/officeart/2005/8/layout/hProcess6"/>
    <dgm:cxn modelId="{317BDDE5-189D-4558-B79D-9525FA0287DC}" type="presParOf" srcId="{38C1FDD0-9C75-4463-B82A-FCBB302CCD42}" destId="{9031C94B-DF32-42C3-AD81-B445FD7B2856}" srcOrd="0" destOrd="0" presId="urn:microsoft.com/office/officeart/2005/8/layout/hProcess6"/>
    <dgm:cxn modelId="{131FBF55-8B46-4DF1-88FD-A612AE29AFF3}" type="presParOf" srcId="{38C1FDD0-9C75-4463-B82A-FCBB302CCD42}" destId="{883B7A11-6D90-4244-BBF2-593456DA7709}" srcOrd="1" destOrd="0" presId="urn:microsoft.com/office/officeart/2005/8/layout/hProcess6"/>
    <dgm:cxn modelId="{E8334E27-3DA5-42FC-B5AD-3A9B2FA8E713}" type="presParOf" srcId="{38C1FDD0-9C75-4463-B82A-FCBB302CCD42}" destId="{38969ACF-6CA6-4EFF-B25B-E2F4F6F5BD23}" srcOrd="2" destOrd="0" presId="urn:microsoft.com/office/officeart/2005/8/layout/hProcess6"/>
    <dgm:cxn modelId="{1A640175-0D22-4257-AAD4-676EEC2354E7}" type="presParOf" srcId="{38C1FDD0-9C75-4463-B82A-FCBB302CCD42}" destId="{8E76055B-2D35-4B16-87E2-1DB2F4FE28A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751A3-313E-4644-9FC0-74E8A9CCA428}">
      <dsp:nvSpPr>
        <dsp:cNvPr id="0" name=""/>
        <dsp:cNvSpPr/>
      </dsp:nvSpPr>
      <dsp:spPr>
        <a:xfrm>
          <a:off x="383439" y="18242"/>
          <a:ext cx="1146330" cy="521056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LTPOP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Budget</a:t>
          </a:r>
        </a:p>
      </dsp:txBody>
      <dsp:txXfrm>
        <a:off x="670021" y="96400"/>
        <a:ext cx="677377" cy="364740"/>
      </dsp:txXfrm>
    </dsp:sp>
    <dsp:sp modelId="{E897AD07-323B-4F1D-8D68-8B0DC4719C3D}">
      <dsp:nvSpPr>
        <dsp:cNvPr id="0" name=""/>
        <dsp:cNvSpPr/>
      </dsp:nvSpPr>
      <dsp:spPr>
        <a:xfrm>
          <a:off x="0" y="7820"/>
          <a:ext cx="666954" cy="541901"/>
        </a:xfrm>
        <a:prstGeom prst="ellipse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G1</a:t>
          </a:r>
          <a:br>
            <a:rPr lang="fr-FR" sz="800" kern="1200" dirty="0"/>
          </a:br>
          <a:r>
            <a:rPr lang="fr-FR" sz="800" kern="1200" dirty="0"/>
            <a:t>Q4</a:t>
          </a:r>
          <a:r>
            <a:rPr lang="fr-FR" sz="900" kern="1200" dirty="0"/>
            <a:t>/2023</a:t>
          </a:r>
          <a:endParaRPr lang="fr-FR" sz="300" kern="1200" dirty="0"/>
        </a:p>
      </dsp:txBody>
      <dsp:txXfrm>
        <a:off x="97673" y="87180"/>
        <a:ext cx="471608" cy="383181"/>
      </dsp:txXfrm>
    </dsp:sp>
    <dsp:sp modelId="{2008BF64-2B3E-4C0D-886E-42F5AC8B38C5}">
      <dsp:nvSpPr>
        <dsp:cNvPr id="0" name=""/>
        <dsp:cNvSpPr/>
      </dsp:nvSpPr>
      <dsp:spPr>
        <a:xfrm>
          <a:off x="1873682" y="18242"/>
          <a:ext cx="1146330" cy="521056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CDC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/>
        </a:p>
      </dsp:txBody>
      <dsp:txXfrm>
        <a:off x="2160265" y="96400"/>
        <a:ext cx="677377" cy="364740"/>
      </dsp:txXfrm>
    </dsp:sp>
    <dsp:sp modelId="{CA163825-1389-4F01-9ECA-8BFF3C7FDCCA}">
      <dsp:nvSpPr>
        <dsp:cNvPr id="0" name=""/>
        <dsp:cNvSpPr/>
      </dsp:nvSpPr>
      <dsp:spPr>
        <a:xfrm>
          <a:off x="1376264" y="0"/>
          <a:ext cx="666954" cy="557541"/>
        </a:xfrm>
        <a:prstGeom prst="ellipse">
          <a:avLst/>
        </a:prstGeom>
        <a:solidFill>
          <a:srgbClr val="44546A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G2</a:t>
          </a:r>
          <a:br>
            <a:rPr lang="fr-FR" sz="1800" kern="1200" dirty="0"/>
          </a:br>
          <a:r>
            <a:rPr lang="fr-FR" sz="800" kern="1200" dirty="0"/>
            <a:t>Q2</a:t>
          </a:r>
          <a:r>
            <a:rPr lang="fr-FR" sz="900" kern="1200" dirty="0">
              <a:solidFill>
                <a:schemeClr val="bg1"/>
              </a:solidFill>
            </a:rPr>
            <a:t>/2024</a:t>
          </a:r>
          <a:endParaRPr lang="fr-FR" sz="400" kern="1200" dirty="0">
            <a:solidFill>
              <a:schemeClr val="bg1"/>
            </a:solidFill>
          </a:endParaRPr>
        </a:p>
      </dsp:txBody>
      <dsp:txXfrm>
        <a:off x="1473937" y="81650"/>
        <a:ext cx="471608" cy="394241"/>
      </dsp:txXfrm>
    </dsp:sp>
    <dsp:sp modelId="{0525B746-DE4A-4C0E-92A6-AFBFECF980F6}">
      <dsp:nvSpPr>
        <dsp:cNvPr id="0" name=""/>
        <dsp:cNvSpPr/>
      </dsp:nvSpPr>
      <dsp:spPr>
        <a:xfrm>
          <a:off x="3303045" y="18242"/>
          <a:ext cx="1146330" cy="521056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QI QO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/>
        </a:p>
      </dsp:txBody>
      <dsp:txXfrm>
        <a:off x="3589627" y="96400"/>
        <a:ext cx="677377" cy="364740"/>
      </dsp:txXfrm>
    </dsp:sp>
    <dsp:sp modelId="{0D31216E-EBE9-4371-88CB-07B0EB152B15}">
      <dsp:nvSpPr>
        <dsp:cNvPr id="0" name=""/>
        <dsp:cNvSpPr/>
      </dsp:nvSpPr>
      <dsp:spPr>
        <a:xfrm>
          <a:off x="2809661" y="0"/>
          <a:ext cx="666954" cy="557541"/>
        </a:xfrm>
        <a:prstGeom prst="ellipse">
          <a:avLst/>
        </a:prstGeom>
        <a:solidFill>
          <a:srgbClr val="44546A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G3</a:t>
          </a:r>
          <a:br>
            <a:rPr lang="fr-FR" sz="1600" kern="1200" dirty="0"/>
          </a:br>
          <a:r>
            <a:rPr lang="fr-FR" sz="800" kern="1200" dirty="0"/>
            <a:t>Q3</a:t>
          </a:r>
          <a:r>
            <a:rPr lang="fr-FR" sz="900" kern="1200" dirty="0"/>
            <a:t>/2024</a:t>
          </a:r>
          <a:endParaRPr lang="fr-FR" sz="1600" kern="1200" dirty="0"/>
        </a:p>
      </dsp:txBody>
      <dsp:txXfrm>
        <a:off x="2907334" y="81650"/>
        <a:ext cx="471608" cy="394241"/>
      </dsp:txXfrm>
    </dsp:sp>
    <dsp:sp modelId="{883B7A11-6D90-4244-BBF2-593456DA7709}">
      <dsp:nvSpPr>
        <dsp:cNvPr id="0" name=""/>
        <dsp:cNvSpPr/>
      </dsp:nvSpPr>
      <dsp:spPr>
        <a:xfrm>
          <a:off x="4719803" y="18242"/>
          <a:ext cx="1538064" cy="521056"/>
        </a:xfrm>
        <a:prstGeom prst="rightArrow">
          <a:avLst>
            <a:gd name="adj1" fmla="val 70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QP</a:t>
          </a:r>
        </a:p>
      </dsp:txBody>
      <dsp:txXfrm>
        <a:off x="5104319" y="96400"/>
        <a:ext cx="971178" cy="364740"/>
      </dsp:txXfrm>
    </dsp:sp>
    <dsp:sp modelId="{8E76055B-2D35-4B16-87E2-1DB2F4FE28A5}">
      <dsp:nvSpPr>
        <dsp:cNvPr id="0" name=""/>
        <dsp:cNvSpPr/>
      </dsp:nvSpPr>
      <dsp:spPr>
        <a:xfrm>
          <a:off x="4321940" y="0"/>
          <a:ext cx="666954" cy="5575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G4</a:t>
          </a:r>
          <a:br>
            <a:rPr lang="fr-FR" sz="1000" kern="1200" dirty="0"/>
          </a:br>
          <a:r>
            <a:rPr lang="fr-FR" sz="1000" kern="1200" dirty="0"/>
            <a:t>Q4</a:t>
          </a:r>
          <a:r>
            <a:rPr lang="fr-FR" sz="900" kern="1200" dirty="0"/>
            <a:t>/2024</a:t>
          </a:r>
          <a:endParaRPr lang="fr-FR" sz="1800" kern="1200" dirty="0"/>
        </a:p>
      </dsp:txBody>
      <dsp:txXfrm>
        <a:off x="4419613" y="81650"/>
        <a:ext cx="471608" cy="394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C67809-905B-FE40-9F6B-B7FDA13A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453177-A9F3-99D0-4414-17CECAA0B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CB4DA7-5290-06D5-5E8E-76F8F921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CE6E1C-2810-5453-3E8D-742AA7F2C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DCA57-95A5-C324-FFD5-4E6C82E0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69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A8395-79EC-8975-2CC8-58162531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210CF5-14C7-EB42-434B-DB4229A0A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0480B2-F250-B9F2-52BC-5B1A2231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91367A-2AC3-2E31-368B-453BEAE9A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177B1B-707B-11AC-C86C-CCB20BB4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7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CACAA5-01BE-1FBC-FD40-0B4B97CB3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9EEAA2-3B46-61EB-BCA5-5955BA958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985B68-5E99-A2FB-8EF0-0DEB9801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3C91B-189A-AF07-BCCE-32290B48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7097BA-FFED-4175-9F4A-26A3E10B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898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4A3B1-2679-4061-BAEA-FA2426E6B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91D54F-9DA7-4A26-941E-C311AF9C8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419AD5-992F-4CA0-BBEA-EB51F86E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2FC40A-F6F4-4771-A174-BF277090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47B474-C455-4A04-8F1B-4BDA9498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69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D8B64-C8CC-4E93-A3E8-8F89C57E7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349111-EB66-4FE7-A38A-CE72D8CF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C54A10-EAD1-4989-A90E-68F08E97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90A292-9F41-4A04-9B65-14AE1938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3EE15E-FE3F-49DF-BBFE-A1A59796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482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1CF81-A3A9-448C-8F73-3815C70E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83EC2C-D15D-40A4-B8BB-6C90B5793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F375F-672A-4636-B5FF-3209C05F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585C1-8926-4BCC-98F3-180112C3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F8C421-BEBF-4590-AB46-8BCE4A5F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321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A015D0-04E0-4A71-A548-375C51C2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3CACB-17A7-4997-B064-EAB1CC028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1E86EC-3A6A-453E-81B3-71B927E9E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DA260E-BB1B-463A-A43D-6E8AEF2B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2CACED-02A6-44A8-B698-D39FEB7D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522A78-2903-4F53-8904-C6423C805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78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41C69-5284-42CA-B642-D721B9D5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F252B7-777D-464E-AA38-4498358AA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9BC2F6-4695-4DFB-B6AE-351BA964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1D2DEB9-E8D9-418E-A888-D73F961B1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689767-8724-482F-9C95-844EAA5BB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FF4FC6A-353B-48C8-8952-D9985BA1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317AA1-620C-4F9A-9411-3936DEA4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0FC9B88-6137-4315-99A8-2F93A692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28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BF5CA-188B-4E20-A563-205DC11C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C31C34-37F1-4F89-A12E-D08B3FD6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D7689B-3F89-46E3-9E11-52FEF29D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3AAB95-4000-468B-A2B5-88EC9D12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05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5CCFE5-6E7E-4B69-929C-9EEEBAE6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595541-4E2D-4144-8DB9-8EB8EF41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CD3B2E-327F-41BB-A062-DACD6C23F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446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C9852-A567-417E-B600-AD86180E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5D57FA-E64C-42FF-A315-7D820A1FC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D21EFA-A062-400F-BCA8-E63E8298A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D804CE-3881-4E28-9438-67A33C5E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732792-CE3F-4610-81EE-B6960A15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4DAD8E-A38A-496A-8530-70A91B94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7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64E8A-D117-F734-B030-88002DD7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0FCDD8-3203-EE02-0F2D-3EF57BF2E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871440-91BF-478C-5E4D-7B319C6D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026EB4-1C3D-9423-1215-5CF8A95C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5ABB06-26D8-9B80-392A-A127F7AE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499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6B3F82-D79B-40A5-B5AF-713D45BA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EC75C0-DBFB-46E8-A69C-D996EFE73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77AF60-A6D2-4BE3-BE9B-C7C4894F7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9540DD-30DE-455D-9345-7BCFD25B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52F106-AF2C-4788-BCF7-C0E22A02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4F4DD0-0F75-4DD1-8DAF-81D3865C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684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C78F4-ED16-42AC-9B10-58E6E593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47D0E2-83EE-4581-AA8A-2DD41A33F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CF6F3-54B0-4F7C-AE04-CE82EE5C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4221F-87DB-40D5-B8AE-F78862CF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C889F0-9717-4BCF-824A-C3818490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22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9BD5AFF-D498-4351-891E-0C4F59905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11889A-DC1D-4B93-8B7A-D8080A1DF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AD125D-E5F2-4ECE-BE56-B6D5E211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61D13F-D388-471F-B1B6-D76569D9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775756-7507-42AD-971A-183DA351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547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ORECREU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>
            <a:extLst>
              <a:ext uri="{FF2B5EF4-FFF2-40B4-BE49-F238E27FC236}">
                <a16:creationId xmlns:a16="http://schemas.microsoft.com/office/drawing/2014/main" id="{353D2DED-428D-4ED3-A7C8-883735925C46}"/>
              </a:ext>
            </a:extLst>
          </p:cNvPr>
          <p:cNvSpPr/>
          <p:nvPr/>
        </p:nvSpPr>
        <p:spPr>
          <a:xfrm>
            <a:off x="377621" y="380979"/>
            <a:ext cx="11433755" cy="6095572"/>
          </a:xfrm>
          <a:custGeom>
            <a:avLst/>
            <a:gdLst/>
            <a:ahLst/>
            <a:cxnLst/>
            <a:rect l="l" t="t" r="r" b="b"/>
            <a:pathLst>
              <a:path w="18853785" h="10052050">
                <a:moveTo>
                  <a:pt x="18853163" y="0"/>
                </a:moveTo>
                <a:lnTo>
                  <a:pt x="0" y="0"/>
                </a:lnTo>
                <a:lnTo>
                  <a:pt x="0" y="10052050"/>
                </a:lnTo>
                <a:lnTo>
                  <a:pt x="18853163" y="10052050"/>
                </a:lnTo>
                <a:lnTo>
                  <a:pt x="18853163" y="0"/>
                </a:lnTo>
                <a:close/>
              </a:path>
            </a:pathLst>
          </a:custGeom>
          <a:solidFill>
            <a:srgbClr val="545A60"/>
          </a:solidFill>
        </p:spPr>
        <p:txBody>
          <a:bodyPr wrap="square" lIns="0" tIns="0" rIns="0" bIns="0" rtlCol="0"/>
          <a:lstStyle/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9CEEAC8-6B35-4550-AD67-E7417C3CE404}"/>
              </a:ext>
            </a:extLst>
          </p:cNvPr>
          <p:cNvSpPr/>
          <p:nvPr/>
        </p:nvSpPr>
        <p:spPr>
          <a:xfrm>
            <a:off x="8037406" y="4662185"/>
            <a:ext cx="2788063" cy="2195638"/>
          </a:xfrm>
          <a:custGeom>
            <a:avLst/>
            <a:gdLst/>
            <a:ahLst/>
            <a:cxnLst/>
            <a:rect l="l" t="t" r="r" b="b"/>
            <a:pathLst>
              <a:path w="4597400" h="3620770">
                <a:moveTo>
                  <a:pt x="2298683" y="0"/>
                </a:moveTo>
                <a:lnTo>
                  <a:pt x="2250573" y="492"/>
                </a:lnTo>
                <a:lnTo>
                  <a:pt x="2202704" y="1964"/>
                </a:lnTo>
                <a:lnTo>
                  <a:pt x="2155087" y="4405"/>
                </a:lnTo>
                <a:lnTo>
                  <a:pt x="2107730" y="7805"/>
                </a:lnTo>
                <a:lnTo>
                  <a:pt x="2060643" y="12156"/>
                </a:lnTo>
                <a:lnTo>
                  <a:pt x="2013837" y="17448"/>
                </a:lnTo>
                <a:lnTo>
                  <a:pt x="1967319" y="23671"/>
                </a:lnTo>
                <a:lnTo>
                  <a:pt x="1921101" y="30815"/>
                </a:lnTo>
                <a:lnTo>
                  <a:pt x="1875192" y="38871"/>
                </a:lnTo>
                <a:lnTo>
                  <a:pt x="1829601" y="47829"/>
                </a:lnTo>
                <a:lnTo>
                  <a:pt x="1784338" y="57680"/>
                </a:lnTo>
                <a:lnTo>
                  <a:pt x="1739412" y="68414"/>
                </a:lnTo>
                <a:lnTo>
                  <a:pt x="1694833" y="80022"/>
                </a:lnTo>
                <a:lnTo>
                  <a:pt x="1650610" y="92494"/>
                </a:lnTo>
                <a:lnTo>
                  <a:pt x="1606754" y="105821"/>
                </a:lnTo>
                <a:lnTo>
                  <a:pt x="1563273" y="119992"/>
                </a:lnTo>
                <a:lnTo>
                  <a:pt x="1520178" y="134998"/>
                </a:lnTo>
                <a:lnTo>
                  <a:pt x="1477478" y="150831"/>
                </a:lnTo>
                <a:lnTo>
                  <a:pt x="1435182" y="167479"/>
                </a:lnTo>
                <a:lnTo>
                  <a:pt x="1393300" y="184934"/>
                </a:lnTo>
                <a:lnTo>
                  <a:pt x="1351842" y="203186"/>
                </a:lnTo>
                <a:lnTo>
                  <a:pt x="1310817" y="222226"/>
                </a:lnTo>
                <a:lnTo>
                  <a:pt x="1270235" y="242043"/>
                </a:lnTo>
                <a:lnTo>
                  <a:pt x="1230105" y="262629"/>
                </a:lnTo>
                <a:lnTo>
                  <a:pt x="1190438" y="283973"/>
                </a:lnTo>
                <a:lnTo>
                  <a:pt x="1151241" y="306067"/>
                </a:lnTo>
                <a:lnTo>
                  <a:pt x="1112526" y="328900"/>
                </a:lnTo>
                <a:lnTo>
                  <a:pt x="1074302" y="352463"/>
                </a:lnTo>
                <a:lnTo>
                  <a:pt x="1036578" y="376746"/>
                </a:lnTo>
                <a:lnTo>
                  <a:pt x="999364" y="401740"/>
                </a:lnTo>
                <a:lnTo>
                  <a:pt x="962669" y="427436"/>
                </a:lnTo>
                <a:lnTo>
                  <a:pt x="926503" y="453823"/>
                </a:lnTo>
                <a:lnTo>
                  <a:pt x="890876" y="480893"/>
                </a:lnTo>
                <a:lnTo>
                  <a:pt x="855797" y="508635"/>
                </a:lnTo>
                <a:lnTo>
                  <a:pt x="821276" y="537039"/>
                </a:lnTo>
                <a:lnTo>
                  <a:pt x="787322" y="566098"/>
                </a:lnTo>
                <a:lnTo>
                  <a:pt x="753945" y="595800"/>
                </a:lnTo>
                <a:lnTo>
                  <a:pt x="721155" y="626136"/>
                </a:lnTo>
                <a:lnTo>
                  <a:pt x="688961" y="657097"/>
                </a:lnTo>
                <a:lnTo>
                  <a:pt x="657372" y="688673"/>
                </a:lnTo>
                <a:lnTo>
                  <a:pt x="626399" y="720855"/>
                </a:lnTo>
                <a:lnTo>
                  <a:pt x="596051" y="753632"/>
                </a:lnTo>
                <a:lnTo>
                  <a:pt x="566337" y="786996"/>
                </a:lnTo>
                <a:lnTo>
                  <a:pt x="537267" y="820937"/>
                </a:lnTo>
                <a:lnTo>
                  <a:pt x="508850" y="855445"/>
                </a:lnTo>
                <a:lnTo>
                  <a:pt x="481097" y="890510"/>
                </a:lnTo>
                <a:lnTo>
                  <a:pt x="454017" y="926124"/>
                </a:lnTo>
                <a:lnTo>
                  <a:pt x="427619" y="962276"/>
                </a:lnTo>
                <a:lnTo>
                  <a:pt x="401913" y="998957"/>
                </a:lnTo>
                <a:lnTo>
                  <a:pt x="376908" y="1036158"/>
                </a:lnTo>
                <a:lnTo>
                  <a:pt x="352615" y="1073868"/>
                </a:lnTo>
                <a:lnTo>
                  <a:pt x="329042" y="1112078"/>
                </a:lnTo>
                <a:lnTo>
                  <a:pt x="306199" y="1150779"/>
                </a:lnTo>
                <a:lnTo>
                  <a:pt x="284096" y="1189961"/>
                </a:lnTo>
                <a:lnTo>
                  <a:pt x="262743" y="1229615"/>
                </a:lnTo>
                <a:lnTo>
                  <a:pt x="242149" y="1269730"/>
                </a:lnTo>
                <a:lnTo>
                  <a:pt x="222323" y="1310298"/>
                </a:lnTo>
                <a:lnTo>
                  <a:pt x="203275" y="1351308"/>
                </a:lnTo>
                <a:lnTo>
                  <a:pt x="185015" y="1392752"/>
                </a:lnTo>
                <a:lnTo>
                  <a:pt x="167553" y="1434619"/>
                </a:lnTo>
                <a:lnTo>
                  <a:pt x="150897" y="1476900"/>
                </a:lnTo>
                <a:lnTo>
                  <a:pt x="135058" y="1519586"/>
                </a:lnTo>
                <a:lnTo>
                  <a:pt x="120045" y="1562667"/>
                </a:lnTo>
                <a:lnTo>
                  <a:pt x="105868" y="1606132"/>
                </a:lnTo>
                <a:lnTo>
                  <a:pt x="92535" y="1649974"/>
                </a:lnTo>
                <a:lnTo>
                  <a:pt x="80058" y="1694182"/>
                </a:lnTo>
                <a:lnTo>
                  <a:pt x="68445" y="1738746"/>
                </a:lnTo>
                <a:lnTo>
                  <a:pt x="57706" y="1783657"/>
                </a:lnTo>
                <a:lnTo>
                  <a:pt x="47850" y="1828906"/>
                </a:lnTo>
                <a:lnTo>
                  <a:pt x="38888" y="1874483"/>
                </a:lnTo>
                <a:lnTo>
                  <a:pt x="30829" y="1920378"/>
                </a:lnTo>
                <a:lnTo>
                  <a:pt x="23681" y="1966581"/>
                </a:lnTo>
                <a:lnTo>
                  <a:pt x="17456" y="2013084"/>
                </a:lnTo>
                <a:lnTo>
                  <a:pt x="12162" y="2059876"/>
                </a:lnTo>
                <a:lnTo>
                  <a:pt x="7809" y="2106949"/>
                </a:lnTo>
                <a:lnTo>
                  <a:pt x="4407" y="2154291"/>
                </a:lnTo>
                <a:lnTo>
                  <a:pt x="1965" y="2201895"/>
                </a:lnTo>
                <a:lnTo>
                  <a:pt x="492" y="2249749"/>
                </a:lnTo>
                <a:lnTo>
                  <a:pt x="0" y="2297846"/>
                </a:lnTo>
                <a:lnTo>
                  <a:pt x="492" y="2345923"/>
                </a:lnTo>
                <a:lnTo>
                  <a:pt x="1965" y="2393761"/>
                </a:lnTo>
                <a:lnTo>
                  <a:pt x="4407" y="2441350"/>
                </a:lnTo>
                <a:lnTo>
                  <a:pt x="7809" y="2488680"/>
                </a:lnTo>
                <a:lnTo>
                  <a:pt x="12162" y="2535741"/>
                </a:lnTo>
                <a:lnTo>
                  <a:pt x="17456" y="2582524"/>
                </a:lnTo>
                <a:lnTo>
                  <a:pt x="23681" y="2629019"/>
                </a:lnTo>
                <a:lnTo>
                  <a:pt x="30829" y="2675217"/>
                </a:lnTo>
                <a:lnTo>
                  <a:pt x="38888" y="2721108"/>
                </a:lnTo>
                <a:lnTo>
                  <a:pt x="47850" y="2766682"/>
                </a:lnTo>
                <a:lnTo>
                  <a:pt x="57706" y="2811930"/>
                </a:lnTo>
                <a:lnTo>
                  <a:pt x="68445" y="2856842"/>
                </a:lnTo>
                <a:lnTo>
                  <a:pt x="80058" y="2901409"/>
                </a:lnTo>
                <a:lnTo>
                  <a:pt x="92535" y="2945620"/>
                </a:lnTo>
                <a:lnTo>
                  <a:pt x="105868" y="2989467"/>
                </a:lnTo>
                <a:lnTo>
                  <a:pt x="120045" y="3032940"/>
                </a:lnTo>
                <a:lnTo>
                  <a:pt x="135058" y="3076028"/>
                </a:lnTo>
                <a:lnTo>
                  <a:pt x="150897" y="3118723"/>
                </a:lnTo>
                <a:lnTo>
                  <a:pt x="167553" y="3161015"/>
                </a:lnTo>
                <a:lnTo>
                  <a:pt x="185015" y="3202894"/>
                </a:lnTo>
                <a:lnTo>
                  <a:pt x="203275" y="3244350"/>
                </a:lnTo>
                <a:lnTo>
                  <a:pt x="222323" y="3285374"/>
                </a:lnTo>
                <a:lnTo>
                  <a:pt x="242149" y="3325957"/>
                </a:lnTo>
                <a:lnTo>
                  <a:pt x="262743" y="3366088"/>
                </a:lnTo>
                <a:lnTo>
                  <a:pt x="284096" y="3405759"/>
                </a:lnTo>
                <a:lnTo>
                  <a:pt x="306199" y="3444959"/>
                </a:lnTo>
                <a:lnTo>
                  <a:pt x="329042" y="3483678"/>
                </a:lnTo>
                <a:lnTo>
                  <a:pt x="352615" y="3521908"/>
                </a:lnTo>
                <a:lnTo>
                  <a:pt x="376908" y="3559639"/>
                </a:lnTo>
                <a:lnTo>
                  <a:pt x="401913" y="3596860"/>
                </a:lnTo>
                <a:lnTo>
                  <a:pt x="418307" y="3620267"/>
                </a:lnTo>
              </a:path>
              <a:path w="4597400" h="3620770">
                <a:moveTo>
                  <a:pt x="4178364" y="3620267"/>
                </a:moveTo>
                <a:lnTo>
                  <a:pt x="4219769" y="3559639"/>
                </a:lnTo>
                <a:lnTo>
                  <a:pt x="4244067" y="3521908"/>
                </a:lnTo>
                <a:lnTo>
                  <a:pt x="4267644" y="3483678"/>
                </a:lnTo>
                <a:lnTo>
                  <a:pt x="4290491" y="3444959"/>
                </a:lnTo>
                <a:lnTo>
                  <a:pt x="4312599" y="3405759"/>
                </a:lnTo>
                <a:lnTo>
                  <a:pt x="4333957" y="3366088"/>
                </a:lnTo>
                <a:lnTo>
                  <a:pt x="4354556" y="3325957"/>
                </a:lnTo>
                <a:lnTo>
                  <a:pt x="4374387" y="3285374"/>
                </a:lnTo>
                <a:lnTo>
                  <a:pt x="4393440" y="3244350"/>
                </a:lnTo>
                <a:lnTo>
                  <a:pt x="4411705" y="3202894"/>
                </a:lnTo>
                <a:lnTo>
                  <a:pt x="4429173" y="3161015"/>
                </a:lnTo>
                <a:lnTo>
                  <a:pt x="4445834" y="3118723"/>
                </a:lnTo>
                <a:lnTo>
                  <a:pt x="4461678" y="3076028"/>
                </a:lnTo>
                <a:lnTo>
                  <a:pt x="4476696" y="3032940"/>
                </a:lnTo>
                <a:lnTo>
                  <a:pt x="4490879" y="2989467"/>
                </a:lnTo>
                <a:lnTo>
                  <a:pt x="4504216" y="2945620"/>
                </a:lnTo>
                <a:lnTo>
                  <a:pt x="4516698" y="2901409"/>
                </a:lnTo>
                <a:lnTo>
                  <a:pt x="4528315" y="2856842"/>
                </a:lnTo>
                <a:lnTo>
                  <a:pt x="4539059" y="2811930"/>
                </a:lnTo>
                <a:lnTo>
                  <a:pt x="4548918" y="2766682"/>
                </a:lnTo>
                <a:lnTo>
                  <a:pt x="4557885" y="2721108"/>
                </a:lnTo>
                <a:lnTo>
                  <a:pt x="4565948" y="2675217"/>
                </a:lnTo>
                <a:lnTo>
                  <a:pt x="4573098" y="2629019"/>
                </a:lnTo>
                <a:lnTo>
                  <a:pt x="4579327" y="2582524"/>
                </a:lnTo>
                <a:lnTo>
                  <a:pt x="4584623" y="2535741"/>
                </a:lnTo>
                <a:lnTo>
                  <a:pt x="4588978" y="2488680"/>
                </a:lnTo>
                <a:lnTo>
                  <a:pt x="4592382" y="2441350"/>
                </a:lnTo>
                <a:lnTo>
                  <a:pt x="4594825" y="2393761"/>
                </a:lnTo>
                <a:lnTo>
                  <a:pt x="4596298" y="2345923"/>
                </a:lnTo>
                <a:lnTo>
                  <a:pt x="4596791" y="2297846"/>
                </a:lnTo>
                <a:lnTo>
                  <a:pt x="4596298" y="2249749"/>
                </a:lnTo>
                <a:lnTo>
                  <a:pt x="4594825" y="2201895"/>
                </a:lnTo>
                <a:lnTo>
                  <a:pt x="4592382" y="2154291"/>
                </a:lnTo>
                <a:lnTo>
                  <a:pt x="4588978" y="2106949"/>
                </a:lnTo>
                <a:lnTo>
                  <a:pt x="4584623" y="2059876"/>
                </a:lnTo>
                <a:lnTo>
                  <a:pt x="4579327" y="2013084"/>
                </a:lnTo>
                <a:lnTo>
                  <a:pt x="4573098" y="1966581"/>
                </a:lnTo>
                <a:lnTo>
                  <a:pt x="4565948" y="1920378"/>
                </a:lnTo>
                <a:lnTo>
                  <a:pt x="4557885" y="1874483"/>
                </a:lnTo>
                <a:lnTo>
                  <a:pt x="4548918" y="1828906"/>
                </a:lnTo>
                <a:lnTo>
                  <a:pt x="4539059" y="1783657"/>
                </a:lnTo>
                <a:lnTo>
                  <a:pt x="4528315" y="1738746"/>
                </a:lnTo>
                <a:lnTo>
                  <a:pt x="4516698" y="1694182"/>
                </a:lnTo>
                <a:lnTo>
                  <a:pt x="4504216" y="1649974"/>
                </a:lnTo>
                <a:lnTo>
                  <a:pt x="4490879" y="1606132"/>
                </a:lnTo>
                <a:lnTo>
                  <a:pt x="4476696" y="1562667"/>
                </a:lnTo>
                <a:lnTo>
                  <a:pt x="4461678" y="1519586"/>
                </a:lnTo>
                <a:lnTo>
                  <a:pt x="4445834" y="1476900"/>
                </a:lnTo>
                <a:lnTo>
                  <a:pt x="4429173" y="1434619"/>
                </a:lnTo>
                <a:lnTo>
                  <a:pt x="4411705" y="1392752"/>
                </a:lnTo>
                <a:lnTo>
                  <a:pt x="4393440" y="1351308"/>
                </a:lnTo>
                <a:lnTo>
                  <a:pt x="4374387" y="1310298"/>
                </a:lnTo>
                <a:lnTo>
                  <a:pt x="4354556" y="1269730"/>
                </a:lnTo>
                <a:lnTo>
                  <a:pt x="4333957" y="1229615"/>
                </a:lnTo>
                <a:lnTo>
                  <a:pt x="4312599" y="1189961"/>
                </a:lnTo>
                <a:lnTo>
                  <a:pt x="4290491" y="1150779"/>
                </a:lnTo>
                <a:lnTo>
                  <a:pt x="4267644" y="1112078"/>
                </a:lnTo>
                <a:lnTo>
                  <a:pt x="4244067" y="1073868"/>
                </a:lnTo>
                <a:lnTo>
                  <a:pt x="4219769" y="1036158"/>
                </a:lnTo>
                <a:lnTo>
                  <a:pt x="4194761" y="998957"/>
                </a:lnTo>
                <a:lnTo>
                  <a:pt x="4169051" y="962276"/>
                </a:lnTo>
                <a:lnTo>
                  <a:pt x="4142650" y="926124"/>
                </a:lnTo>
                <a:lnTo>
                  <a:pt x="4115566" y="890510"/>
                </a:lnTo>
                <a:lnTo>
                  <a:pt x="4087811" y="855445"/>
                </a:lnTo>
                <a:lnTo>
                  <a:pt x="4059392" y="820937"/>
                </a:lnTo>
                <a:lnTo>
                  <a:pt x="4030321" y="786996"/>
                </a:lnTo>
                <a:lnTo>
                  <a:pt x="4000605" y="753632"/>
                </a:lnTo>
                <a:lnTo>
                  <a:pt x="3970256" y="720855"/>
                </a:lnTo>
                <a:lnTo>
                  <a:pt x="3939282" y="688673"/>
                </a:lnTo>
                <a:lnTo>
                  <a:pt x="3907694" y="657097"/>
                </a:lnTo>
                <a:lnTo>
                  <a:pt x="3875501" y="626136"/>
                </a:lnTo>
                <a:lnTo>
                  <a:pt x="3842712" y="595800"/>
                </a:lnTo>
                <a:lnTo>
                  <a:pt x="3809337" y="566098"/>
                </a:lnTo>
                <a:lnTo>
                  <a:pt x="3775386" y="537039"/>
                </a:lnTo>
                <a:lnTo>
                  <a:pt x="3740868" y="508635"/>
                </a:lnTo>
                <a:lnTo>
                  <a:pt x="3705793" y="480893"/>
                </a:lnTo>
                <a:lnTo>
                  <a:pt x="3670170" y="453823"/>
                </a:lnTo>
                <a:lnTo>
                  <a:pt x="3634010" y="427436"/>
                </a:lnTo>
                <a:lnTo>
                  <a:pt x="3597322" y="401740"/>
                </a:lnTo>
                <a:lnTo>
                  <a:pt x="3560114" y="376746"/>
                </a:lnTo>
                <a:lnTo>
                  <a:pt x="3522398" y="352463"/>
                </a:lnTo>
                <a:lnTo>
                  <a:pt x="3484182" y="328900"/>
                </a:lnTo>
                <a:lnTo>
                  <a:pt x="3445477" y="306067"/>
                </a:lnTo>
                <a:lnTo>
                  <a:pt x="3406291" y="283973"/>
                </a:lnTo>
                <a:lnTo>
                  <a:pt x="3366635" y="262629"/>
                </a:lnTo>
                <a:lnTo>
                  <a:pt x="3326517" y="242043"/>
                </a:lnTo>
                <a:lnTo>
                  <a:pt x="3285949" y="222226"/>
                </a:lnTo>
                <a:lnTo>
                  <a:pt x="3244938" y="203186"/>
                </a:lnTo>
                <a:lnTo>
                  <a:pt x="3203495" y="184934"/>
                </a:lnTo>
                <a:lnTo>
                  <a:pt x="3161630" y="167479"/>
                </a:lnTo>
                <a:lnTo>
                  <a:pt x="3119352" y="150831"/>
                </a:lnTo>
                <a:lnTo>
                  <a:pt x="3076670" y="134998"/>
                </a:lnTo>
                <a:lnTo>
                  <a:pt x="3033595" y="119992"/>
                </a:lnTo>
                <a:lnTo>
                  <a:pt x="2990136" y="105821"/>
                </a:lnTo>
                <a:lnTo>
                  <a:pt x="2946302" y="92494"/>
                </a:lnTo>
                <a:lnTo>
                  <a:pt x="2902103" y="80022"/>
                </a:lnTo>
                <a:lnTo>
                  <a:pt x="2857549" y="68414"/>
                </a:lnTo>
                <a:lnTo>
                  <a:pt x="2812649" y="57680"/>
                </a:lnTo>
                <a:lnTo>
                  <a:pt x="2767413" y="47829"/>
                </a:lnTo>
                <a:lnTo>
                  <a:pt x="2721851" y="38871"/>
                </a:lnTo>
                <a:lnTo>
                  <a:pt x="2675971" y="30815"/>
                </a:lnTo>
                <a:lnTo>
                  <a:pt x="2629785" y="23671"/>
                </a:lnTo>
                <a:lnTo>
                  <a:pt x="2583301" y="17448"/>
                </a:lnTo>
                <a:lnTo>
                  <a:pt x="2536529" y="12156"/>
                </a:lnTo>
                <a:lnTo>
                  <a:pt x="2489478" y="7805"/>
                </a:lnTo>
                <a:lnTo>
                  <a:pt x="2442159" y="4405"/>
                </a:lnTo>
                <a:lnTo>
                  <a:pt x="2394580" y="1964"/>
                </a:lnTo>
                <a:lnTo>
                  <a:pt x="2346752" y="492"/>
                </a:lnTo>
                <a:lnTo>
                  <a:pt x="2298683" y="0"/>
                </a:lnTo>
              </a:path>
              <a:path w="4597400" h="3620770">
                <a:moveTo>
                  <a:pt x="2304861" y="2986600"/>
                </a:moveTo>
                <a:lnTo>
                  <a:pt x="2257652" y="2985010"/>
                </a:lnTo>
                <a:lnTo>
                  <a:pt x="2211300" y="2980309"/>
                </a:lnTo>
                <a:lnTo>
                  <a:pt x="2165908" y="2972601"/>
                </a:lnTo>
                <a:lnTo>
                  <a:pt x="2121580" y="2961986"/>
                </a:lnTo>
                <a:lnTo>
                  <a:pt x="2078416" y="2948570"/>
                </a:lnTo>
                <a:lnTo>
                  <a:pt x="2036519" y="2932453"/>
                </a:lnTo>
                <a:lnTo>
                  <a:pt x="1995992" y="2913739"/>
                </a:lnTo>
                <a:lnTo>
                  <a:pt x="1956937" y="2892532"/>
                </a:lnTo>
                <a:lnTo>
                  <a:pt x="1919456" y="2868932"/>
                </a:lnTo>
                <a:lnTo>
                  <a:pt x="1883652" y="2843044"/>
                </a:lnTo>
                <a:lnTo>
                  <a:pt x="1849626" y="2814970"/>
                </a:lnTo>
                <a:lnTo>
                  <a:pt x="1817482" y="2784813"/>
                </a:lnTo>
                <a:lnTo>
                  <a:pt x="1787321" y="2752675"/>
                </a:lnTo>
                <a:lnTo>
                  <a:pt x="1759247" y="2718660"/>
                </a:lnTo>
                <a:lnTo>
                  <a:pt x="1733360" y="2682869"/>
                </a:lnTo>
                <a:lnTo>
                  <a:pt x="1709764" y="2645407"/>
                </a:lnTo>
                <a:lnTo>
                  <a:pt x="1688560" y="2606375"/>
                </a:lnTo>
                <a:lnTo>
                  <a:pt x="1669852" y="2565877"/>
                </a:lnTo>
                <a:lnTo>
                  <a:pt x="1653741" y="2524015"/>
                </a:lnTo>
                <a:lnTo>
                  <a:pt x="1640330" y="2480892"/>
                </a:lnTo>
                <a:lnTo>
                  <a:pt x="1629721" y="2436611"/>
                </a:lnTo>
                <a:lnTo>
                  <a:pt x="1622017" y="2391274"/>
                </a:lnTo>
                <a:lnTo>
                  <a:pt x="1617319" y="2344985"/>
                </a:lnTo>
                <a:lnTo>
                  <a:pt x="1615730" y="2297846"/>
                </a:lnTo>
                <a:lnTo>
                  <a:pt x="1617319" y="2250722"/>
                </a:lnTo>
                <a:lnTo>
                  <a:pt x="1622017" y="2204439"/>
                </a:lnTo>
                <a:lnTo>
                  <a:pt x="1629721" y="2159099"/>
                </a:lnTo>
                <a:lnTo>
                  <a:pt x="1640330" y="2114807"/>
                </a:lnTo>
                <a:lnTo>
                  <a:pt x="1653741" y="2071666"/>
                </a:lnTo>
                <a:lnTo>
                  <a:pt x="1669852" y="2029779"/>
                </a:lnTo>
                <a:lnTo>
                  <a:pt x="1688560" y="1989250"/>
                </a:lnTo>
                <a:lnTo>
                  <a:pt x="1709764" y="1950183"/>
                </a:lnTo>
                <a:lnTo>
                  <a:pt x="1733360" y="1912680"/>
                </a:lnTo>
                <a:lnTo>
                  <a:pt x="1759247" y="1876847"/>
                </a:lnTo>
                <a:lnTo>
                  <a:pt x="1787321" y="1842786"/>
                </a:lnTo>
                <a:lnTo>
                  <a:pt x="1817482" y="1810601"/>
                </a:lnTo>
                <a:lnTo>
                  <a:pt x="1849626" y="1780396"/>
                </a:lnTo>
                <a:lnTo>
                  <a:pt x="1883652" y="1752274"/>
                </a:lnTo>
                <a:lnTo>
                  <a:pt x="1919456" y="1726338"/>
                </a:lnTo>
                <a:lnTo>
                  <a:pt x="1956937" y="1702693"/>
                </a:lnTo>
                <a:lnTo>
                  <a:pt x="1995992" y="1681442"/>
                </a:lnTo>
                <a:lnTo>
                  <a:pt x="2036519" y="1662688"/>
                </a:lnTo>
                <a:lnTo>
                  <a:pt x="2078416" y="1646535"/>
                </a:lnTo>
                <a:lnTo>
                  <a:pt x="2121580" y="1633087"/>
                </a:lnTo>
                <a:lnTo>
                  <a:pt x="2165908" y="1622446"/>
                </a:lnTo>
                <a:lnTo>
                  <a:pt x="2211300" y="1614718"/>
                </a:lnTo>
                <a:lnTo>
                  <a:pt x="2257652" y="1610005"/>
                </a:lnTo>
                <a:lnTo>
                  <a:pt x="2304861" y="1608411"/>
                </a:lnTo>
                <a:lnTo>
                  <a:pt x="2351981" y="1610005"/>
                </a:lnTo>
                <a:lnTo>
                  <a:pt x="2398265" y="1614718"/>
                </a:lnTo>
                <a:lnTo>
                  <a:pt x="2443608" y="1622446"/>
                </a:lnTo>
                <a:lnTo>
                  <a:pt x="2487906" y="1633087"/>
                </a:lnTo>
                <a:lnTo>
                  <a:pt x="2531057" y="1646535"/>
                </a:lnTo>
                <a:lnTo>
                  <a:pt x="2572955" y="1662688"/>
                </a:lnTo>
                <a:lnTo>
                  <a:pt x="2613497" y="1681442"/>
                </a:lnTo>
                <a:lnTo>
                  <a:pt x="2652579" y="1702693"/>
                </a:lnTo>
                <a:lnTo>
                  <a:pt x="2690098" y="1726338"/>
                </a:lnTo>
                <a:lnTo>
                  <a:pt x="2725948" y="1752274"/>
                </a:lnTo>
                <a:lnTo>
                  <a:pt x="2760028" y="1780396"/>
                </a:lnTo>
                <a:lnTo>
                  <a:pt x="2792231" y="1810601"/>
                </a:lnTo>
                <a:lnTo>
                  <a:pt x="2822456" y="1842786"/>
                </a:lnTo>
                <a:lnTo>
                  <a:pt x="2850597" y="1876847"/>
                </a:lnTo>
                <a:lnTo>
                  <a:pt x="2876551" y="1912680"/>
                </a:lnTo>
                <a:lnTo>
                  <a:pt x="2900214" y="1950183"/>
                </a:lnTo>
                <a:lnTo>
                  <a:pt x="2921482" y="1989250"/>
                </a:lnTo>
                <a:lnTo>
                  <a:pt x="2940252" y="2029779"/>
                </a:lnTo>
                <a:lnTo>
                  <a:pt x="2956419" y="2071666"/>
                </a:lnTo>
                <a:lnTo>
                  <a:pt x="2969879" y="2114807"/>
                </a:lnTo>
                <a:lnTo>
                  <a:pt x="2980529" y="2159099"/>
                </a:lnTo>
                <a:lnTo>
                  <a:pt x="2988265" y="2204439"/>
                </a:lnTo>
                <a:lnTo>
                  <a:pt x="2992983" y="2250722"/>
                </a:lnTo>
                <a:lnTo>
                  <a:pt x="2994578" y="2297846"/>
                </a:lnTo>
                <a:lnTo>
                  <a:pt x="2992983" y="2344985"/>
                </a:lnTo>
                <a:lnTo>
                  <a:pt x="2988265" y="2391274"/>
                </a:lnTo>
                <a:lnTo>
                  <a:pt x="2980529" y="2436611"/>
                </a:lnTo>
                <a:lnTo>
                  <a:pt x="2969879" y="2480892"/>
                </a:lnTo>
                <a:lnTo>
                  <a:pt x="2956419" y="2524015"/>
                </a:lnTo>
                <a:lnTo>
                  <a:pt x="2940252" y="2565877"/>
                </a:lnTo>
                <a:lnTo>
                  <a:pt x="2921482" y="2606375"/>
                </a:lnTo>
                <a:lnTo>
                  <a:pt x="2900214" y="2645407"/>
                </a:lnTo>
                <a:lnTo>
                  <a:pt x="2876551" y="2682869"/>
                </a:lnTo>
                <a:lnTo>
                  <a:pt x="2850597" y="2718660"/>
                </a:lnTo>
                <a:lnTo>
                  <a:pt x="2822456" y="2752675"/>
                </a:lnTo>
                <a:lnTo>
                  <a:pt x="2792231" y="2784813"/>
                </a:lnTo>
                <a:lnTo>
                  <a:pt x="2760028" y="2814970"/>
                </a:lnTo>
                <a:lnTo>
                  <a:pt x="2725948" y="2843044"/>
                </a:lnTo>
                <a:lnTo>
                  <a:pt x="2690098" y="2868932"/>
                </a:lnTo>
                <a:lnTo>
                  <a:pt x="2652579" y="2892532"/>
                </a:lnTo>
                <a:lnTo>
                  <a:pt x="2613497" y="2913739"/>
                </a:lnTo>
                <a:lnTo>
                  <a:pt x="2572955" y="2932453"/>
                </a:lnTo>
                <a:lnTo>
                  <a:pt x="2531057" y="2948570"/>
                </a:lnTo>
                <a:lnTo>
                  <a:pt x="2487906" y="2961986"/>
                </a:lnTo>
                <a:lnTo>
                  <a:pt x="2443608" y="2972601"/>
                </a:lnTo>
                <a:lnTo>
                  <a:pt x="2398265" y="2980309"/>
                </a:lnTo>
                <a:lnTo>
                  <a:pt x="2351981" y="2985010"/>
                </a:lnTo>
                <a:lnTo>
                  <a:pt x="2304861" y="298660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55449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object 5">
            <a:extLst>
              <a:ext uri="{FF2B5EF4-FFF2-40B4-BE49-F238E27FC236}">
                <a16:creationId xmlns:a16="http://schemas.microsoft.com/office/drawing/2014/main" id="{9227A5D6-C71F-4C76-AB77-5071658EEED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7900" y="1160186"/>
            <a:ext cx="3401100" cy="3400861"/>
          </a:xfrm>
          <a:prstGeom prst="rect">
            <a:avLst/>
          </a:prstGeom>
        </p:spPr>
      </p:pic>
      <p:pic>
        <p:nvPicPr>
          <p:cNvPr id="15" name="object 7">
            <a:extLst>
              <a:ext uri="{FF2B5EF4-FFF2-40B4-BE49-F238E27FC236}">
                <a16:creationId xmlns:a16="http://schemas.microsoft.com/office/drawing/2014/main" id="{BB6015E0-7A24-4EC3-8A65-DD273771B44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1024" y="9627"/>
            <a:ext cx="3226426" cy="1025761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C4AFC67-D452-46EF-B57A-7B093AA54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871" y="1118613"/>
            <a:ext cx="6050751" cy="2387400"/>
          </a:xfrm>
          <a:prstGeom prst="rect">
            <a:avLst/>
          </a:prstGeom>
        </p:spPr>
        <p:txBody>
          <a:bodyPr anchor="b"/>
          <a:lstStyle>
            <a:lvl1pPr algn="ctr">
              <a:defRPr sz="3638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2EC1DDD2-9AB0-4DD6-90E4-47F4E6267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871" y="3598428"/>
            <a:ext cx="6050751" cy="16557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55">
                <a:solidFill>
                  <a:schemeClr val="bg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370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921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8B6C0-E7C3-6D2F-B9A2-5FB95CC9E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676AC6-E638-1DC6-4366-2E96B8194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EF4F6D-43D3-4F01-3288-56A36E22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D2E4F-E601-6D99-E69F-8FA73B0D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D36970-74F0-4E08-6226-0452566B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98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6F928-7254-B938-3768-C86F5AB2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C7235A-440C-1E84-FD44-F9243C6D2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75A34D-1135-1BA2-0808-1AAE15EA6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58400B-816D-16E0-EC19-6BDDAD5B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464B47-30E9-DAEB-6EE0-742D56E4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74ECBC-6D7F-523A-5B8C-4E421FAD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7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D694D0-525D-25C1-4D29-AB170CA1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C1F904-FD78-FB91-9B09-81ECF8941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6608EF-2D4F-0E46-7D06-FF1412ABD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B43138C-A239-6243-20E2-265F33A4C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AE57E3-37D0-D085-D795-694AD0692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011E1B-F632-BA01-6765-82780E25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2329AE-36C6-2169-C1B4-BDAC309E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15EDA1-42ED-AD18-7CF9-5F3BFCC9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89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074A0-5C12-6BA1-CEF8-0E37C253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4EBBAB-2900-F9E5-0737-4560D521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54BC2B-3BA0-7DBC-69F9-2BDD7CA3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0A256C-9244-847F-8C75-932CC2D9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51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37653D-193F-213F-E6C9-DEBF54C42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A406AD-8DF1-9C49-8B5C-207E0371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CA8A2F-DDF5-2A85-3150-BC36346F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90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CC54EC-273F-ADB2-8725-FC425E1B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2EE1D-142E-5DB2-4347-1B89962EA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FF3D18-BF8A-2BA0-1AF4-0939C6C48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CE48E6-D817-7BA3-AB14-D802AECD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6AEA0B-0875-8E9B-5A04-3942D2BB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831841-8960-2171-419A-C1193C06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54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2A70E-1949-1294-1A38-B0DE384F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5EAADD-D160-AC1C-A623-2ED389550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2D2A3A-61B9-B625-848E-2B888B7F5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3E18A8-13B9-B236-81A9-23484E2A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5D553B-67C2-88F0-F8AB-08D66424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4CBE6C-714E-886B-FD04-B0960A52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280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FE1D07-2A61-5AB0-141F-D30D4CC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50B75F-D7D8-A278-4026-ABE152F86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20589D-80C4-98B5-297C-222E51FE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DEE1-B298-480A-9B37-CA61AA8330E6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9F0667-84C1-95BA-4E21-1A3AF937E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B2FE10-A785-F938-DF6F-26E42FEF0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C973-3B80-42E0-9BF1-326883CAA9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93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75DFF7-035D-4FE2-A39D-DEC0EE7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546A5A-771E-4E8D-A620-D6A44DDC8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04704D-0357-4F91-8C2A-2222E3699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5E82-0CE8-42AE-9A49-4FD9394D3BC3}" type="datetimeFigureOut">
              <a:rPr lang="fr-FR" smtClean="0"/>
              <a:t>14/11/2023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F6DF8-C0BD-49F7-90E5-86DB7C1F8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E06C9-D4CB-4060-9938-D1A190213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4C337-9019-4DB1-B2F2-0078EB570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1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4.svg"/><Relationship Id="rId21" Type="http://schemas.openxmlformats.org/officeDocument/2006/relationships/image" Target="../media/image17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43">
            <a:extLst>
              <a:ext uri="{FF2B5EF4-FFF2-40B4-BE49-F238E27FC236}">
                <a16:creationId xmlns:a16="http://schemas.microsoft.com/office/drawing/2014/main" id="{20AD97B0-79CF-CDE0-23DB-111988D29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20119"/>
              </p:ext>
            </p:extLst>
          </p:nvPr>
        </p:nvGraphicFramePr>
        <p:xfrm>
          <a:off x="1" y="815311"/>
          <a:ext cx="8301318" cy="583443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8619">
                  <a:extLst>
                    <a:ext uri="{9D8B030D-6E8A-4147-A177-3AD203B41FA5}">
                      <a16:colId xmlns:a16="http://schemas.microsoft.com/office/drawing/2014/main" val="3235554447"/>
                    </a:ext>
                  </a:extLst>
                </a:gridCol>
                <a:gridCol w="7112699">
                  <a:extLst>
                    <a:ext uri="{9D8B030D-6E8A-4147-A177-3AD203B41FA5}">
                      <a16:colId xmlns:a16="http://schemas.microsoft.com/office/drawing/2014/main" val="419568076"/>
                    </a:ext>
                  </a:extLst>
                </a:gridCol>
              </a:tblGrid>
              <a:tr h="72399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5449" marR="55449" marT="27725" marB="277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Transformation par laminage de fil  destiné à la fabrication additive.</a:t>
                      </a:r>
                    </a:p>
                    <a:p>
                      <a:pPr marL="171450" marR="0" lvl="0" indent="-17145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Diversification d’activité Forecreu</a:t>
                      </a:r>
                    </a:p>
                    <a:p>
                      <a:pPr marL="171450" marR="0" lvl="0" indent="-17145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Innovation</a:t>
                      </a:r>
                    </a:p>
                    <a:p>
                      <a:pPr marL="171450" marR="0" lvl="0" indent="-17145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Devenir un acteur clé pour la fabrication solution de bobine</a:t>
                      </a:r>
                    </a:p>
                  </a:txBody>
                  <a:tcPr marL="55449" marR="55449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132926"/>
                  </a:ext>
                </a:extLst>
              </a:tr>
              <a:tr h="72399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5449" marR="55449" marT="27725" marB="277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Augmentation de la charge du kocks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Accès au marché de la fabrication additive, fourniture aux marchés aéronautique, défense,….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Les paramètres de gamme pour l’obtention du diamètre le plus petit sur le laminoir.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/>
                        <a:t>Maîtrise du laminage de fil et des paramètres associés (régulation, dévidoir, enrouleur, …)</a:t>
                      </a:r>
                    </a:p>
                  </a:txBody>
                  <a:tcPr marL="55449" marR="55449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322342"/>
                  </a:ext>
                </a:extLst>
              </a:tr>
              <a:tr h="72399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5449" marR="55449" marT="27725" marB="277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100" dirty="0"/>
                    </a:p>
                  </a:txBody>
                  <a:tcPr marL="55449" marR="55449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0206550"/>
                  </a:ext>
                </a:extLst>
              </a:tr>
              <a:tr h="72399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5449" marR="55449" marT="27725" marB="277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Leader</a:t>
                      </a:r>
                      <a:r>
                        <a:rPr lang="fr-FR" sz="1100" b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: PATRICK DELABORDE</a:t>
                      </a:r>
                      <a:endParaRPr lang="fr-FR" sz="11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Team Forecreu: </a:t>
                      </a:r>
                      <a:r>
                        <a:rPr lang="de-DE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Caroline </a:t>
                      </a:r>
                      <a:r>
                        <a:rPr lang="de-DE" sz="11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DaSilva</a:t>
                      </a:r>
                      <a:r>
                        <a:rPr lang="de-DE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/ Quentin Soriano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Externe: intervenant Automatisme / Mécanique / Electrique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fr-FR" sz="11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449" marR="55449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348685"/>
                  </a:ext>
                </a:extLst>
              </a:tr>
              <a:tr h="834554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5449" marR="55449" marT="27725" marB="277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000" b="1" dirty="0"/>
                        <a:t>Budget total </a:t>
                      </a:r>
                      <a:r>
                        <a:rPr lang="fr-FR" sz="1050" b="1" dirty="0"/>
                        <a:t>: 350 k€</a:t>
                      </a:r>
                    </a:p>
                    <a:p>
                      <a:pPr marL="0" marR="0" lvl="0" indent="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00" b="1" dirty="0"/>
                        <a:t>=&gt; PAM : 50 k€</a:t>
                      </a:r>
                    </a:p>
                    <a:p>
                      <a:pPr marL="0" marR="0" lvl="0" indent="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00" b="1" dirty="0"/>
                        <a:t>=&gt; Mise en route Kocks : 200 k€</a:t>
                      </a:r>
                    </a:p>
                    <a:p>
                      <a:pPr marL="0" marR="0" lvl="0" indent="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00" b="1" dirty="0"/>
                        <a:t>=&gt; IRT St Ex : 70 k€ ( sur lequel on récupère 65 k€ en fin de cycle)</a:t>
                      </a:r>
                    </a:p>
                    <a:p>
                      <a:pPr marL="0" marR="0" lvl="0" indent="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00" b="1" dirty="0"/>
                        <a:t>=&gt; manutention, outillage,.. : a définir</a:t>
                      </a:r>
                    </a:p>
                    <a:p>
                      <a:pPr marL="0" marR="0" lvl="0" indent="0" algn="l" defTabSz="9144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000" b="1" dirty="0"/>
                        <a:t>=&gt; intervention </a:t>
                      </a:r>
                      <a:r>
                        <a:rPr lang="fr-FR" sz="1000" b="1" dirty="0" err="1"/>
                        <a:t>S.Genet</a:t>
                      </a:r>
                      <a:r>
                        <a:rPr lang="fr-FR" sz="1000" b="1" dirty="0"/>
                        <a:t> : a définir</a:t>
                      </a:r>
                    </a:p>
                  </a:txBody>
                  <a:tcPr marL="55449" marR="55449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99889"/>
                  </a:ext>
                </a:extLst>
              </a:tr>
              <a:tr h="72399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5449" marR="55449" marT="27725" marB="277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Devis ACC : 110 k€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Devis ATI : caler réunion sur site pour la partie mécanique (S42)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Devis Hexadus : concurrence d’ACC pour comparatif des devis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marL="55449" marR="55449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954571"/>
                  </a:ext>
                </a:extLst>
              </a:tr>
              <a:tr h="72399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55449" marR="55449" marT="27725" marB="27725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u="non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Collecter et construire le CDC  pour l’élaboration de la gamme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u="non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Positionner les interventions sur le Kocks avec la supply Chain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u="non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Définir les éléments  pour fonctionnaliser le process (soit issu de fil soit issu de barres)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u="non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Organiser et planifier Laminage Forecreu + Tréfilage Erasteel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r-FR" sz="1100" b="0" u="non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Equipements des bobines, manutention des bobines,…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r-FR" sz="1100" b="0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lvl="0"/>
                      <a:endParaRPr lang="fr-FR" sz="1100" b="0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449" marR="55449" marT="27725" marB="277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690732"/>
                  </a:ext>
                </a:extLst>
              </a:tr>
            </a:tbl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9F95C592-6BD6-08DD-2058-3880712A1B6E}"/>
              </a:ext>
            </a:extLst>
          </p:cNvPr>
          <p:cNvGrpSpPr/>
          <p:nvPr/>
        </p:nvGrpSpPr>
        <p:grpSpPr>
          <a:xfrm>
            <a:off x="246136" y="883932"/>
            <a:ext cx="681005" cy="5242693"/>
            <a:chOff x="7113313" y="1392938"/>
            <a:chExt cx="969466" cy="7594993"/>
          </a:xfrm>
        </p:grpSpPr>
        <p:pic>
          <p:nvPicPr>
            <p:cNvPr id="6" name="Graphique 5" descr="Groupe de femmes avec un remplissage uni">
              <a:extLst>
                <a:ext uri="{FF2B5EF4-FFF2-40B4-BE49-F238E27FC236}">
                  <a16:creationId xmlns:a16="http://schemas.microsoft.com/office/drawing/2014/main" id="{D6D2DCB4-E48B-CF73-E00D-4E0BE4307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25643" y="4515145"/>
              <a:ext cx="914401" cy="914401"/>
            </a:xfrm>
            <a:prstGeom prst="rect">
              <a:avLst/>
            </a:prstGeom>
          </p:spPr>
        </p:pic>
        <p:pic>
          <p:nvPicPr>
            <p:cNvPr id="7" name="Graphique 6" descr="Tête avec engrenages avec un remplissage uni">
              <a:extLst>
                <a:ext uri="{FF2B5EF4-FFF2-40B4-BE49-F238E27FC236}">
                  <a16:creationId xmlns:a16="http://schemas.microsoft.com/office/drawing/2014/main" id="{DF2F3D08-5BCF-7D03-CBB0-6B63EA947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25643" y="8073530"/>
              <a:ext cx="914402" cy="914401"/>
            </a:xfrm>
            <a:prstGeom prst="rect">
              <a:avLst/>
            </a:prstGeom>
          </p:spPr>
        </p:pic>
        <p:pic>
          <p:nvPicPr>
            <p:cNvPr id="8" name="Graphique 7" descr="Argent avec un remplissage uni">
              <a:extLst>
                <a:ext uri="{FF2B5EF4-FFF2-40B4-BE49-F238E27FC236}">
                  <a16:creationId xmlns:a16="http://schemas.microsoft.com/office/drawing/2014/main" id="{9300BBBE-4227-75C5-65A3-EDD6019A9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68378" y="5592414"/>
              <a:ext cx="914401" cy="914401"/>
            </a:xfrm>
            <a:prstGeom prst="rect">
              <a:avLst/>
            </a:prstGeom>
          </p:spPr>
        </p:pic>
        <p:pic>
          <p:nvPicPr>
            <p:cNvPr id="9" name="Graphique 8" descr="Mille avec un remplissage uni">
              <a:extLst>
                <a:ext uri="{FF2B5EF4-FFF2-40B4-BE49-F238E27FC236}">
                  <a16:creationId xmlns:a16="http://schemas.microsoft.com/office/drawing/2014/main" id="{2DEC2BA4-79E8-626F-3636-04994B8A3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25643" y="6966768"/>
              <a:ext cx="914402" cy="914401"/>
            </a:xfrm>
            <a:prstGeom prst="rect">
              <a:avLst/>
            </a:prstGeom>
          </p:spPr>
        </p:pic>
        <p:pic>
          <p:nvPicPr>
            <p:cNvPr id="10" name="Graphique 9" descr="Cible avec un remplissage uni">
              <a:extLst>
                <a:ext uri="{FF2B5EF4-FFF2-40B4-BE49-F238E27FC236}">
                  <a16:creationId xmlns:a16="http://schemas.microsoft.com/office/drawing/2014/main" id="{53523DD9-1AFD-36C1-6D1A-DBD7D3AE5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68379" y="2490862"/>
              <a:ext cx="914399" cy="914401"/>
            </a:xfrm>
            <a:prstGeom prst="rect">
              <a:avLst/>
            </a:prstGeom>
          </p:spPr>
        </p:pic>
        <p:pic>
          <p:nvPicPr>
            <p:cNvPr id="11" name="Graphique 10" descr="Chronomètre avec un remplissage uni">
              <a:extLst>
                <a:ext uri="{FF2B5EF4-FFF2-40B4-BE49-F238E27FC236}">
                  <a16:creationId xmlns:a16="http://schemas.microsoft.com/office/drawing/2014/main" id="{C13308A6-9B57-A346-2B58-B336ABF1D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13313" y="3485756"/>
              <a:ext cx="914401" cy="914401"/>
            </a:xfrm>
            <a:prstGeom prst="rect">
              <a:avLst/>
            </a:prstGeom>
          </p:spPr>
        </p:pic>
        <p:pic>
          <p:nvPicPr>
            <p:cNvPr id="12" name="Graphique 11" descr="Ampoule et engrenage avec un remplissage uni">
              <a:extLst>
                <a:ext uri="{FF2B5EF4-FFF2-40B4-BE49-F238E27FC236}">
                  <a16:creationId xmlns:a16="http://schemas.microsoft.com/office/drawing/2014/main" id="{1104089A-084C-434A-3F5A-740CD626F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211110" y="1392938"/>
              <a:ext cx="828933" cy="828933"/>
            </a:xfrm>
            <a:prstGeom prst="rect">
              <a:avLst/>
            </a:prstGeom>
          </p:spPr>
        </p:pic>
      </p:grpSp>
      <p:sp>
        <p:nvSpPr>
          <p:cNvPr id="14" name="Titre 1">
            <a:extLst>
              <a:ext uri="{FF2B5EF4-FFF2-40B4-BE49-F238E27FC236}">
                <a16:creationId xmlns:a16="http://schemas.microsoft.com/office/drawing/2014/main" id="{4E1C947E-767E-2311-91DD-7E30C268D27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1999" cy="69311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PR-23004 Fil WAAM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2911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B3356395-2BE7-B170-3128-BCAE715D576C}"/>
              </a:ext>
            </a:extLst>
          </p:cNvPr>
          <p:cNvGraphicFramePr/>
          <p:nvPr/>
        </p:nvGraphicFramePr>
        <p:xfrm>
          <a:off x="1134604" y="2343539"/>
          <a:ext cx="7686674" cy="55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AFD5291-4882-6CC0-4F17-1DFD1A0CC8AA}"/>
              </a:ext>
            </a:extLst>
          </p:cNvPr>
          <p:cNvSpPr/>
          <p:nvPr/>
        </p:nvSpPr>
        <p:spPr>
          <a:xfrm>
            <a:off x="8479972" y="3408919"/>
            <a:ext cx="3712026" cy="1165069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Défi-titane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Titane recyclé PAM (collaboration IRT St Exupéry)  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70 000€ (récup 65 k€)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France Titane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Tréfilage ERASTEEL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Laminage Kocks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Objectif</a:t>
            </a: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: Définir un CDC d’achat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9A53F58-C2C5-A111-FF93-DBC9E9B4BA1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9429"/>
          <a:stretch/>
        </p:blipFill>
        <p:spPr>
          <a:xfrm>
            <a:off x="8479972" y="4652618"/>
            <a:ext cx="3712028" cy="2165863"/>
          </a:xfrm>
          <a:prstGeom prst="rect">
            <a:avLst/>
          </a:prstGeom>
        </p:spPr>
      </p:pic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DEEEF2CC-7EA3-4B76-0BF5-B4409F773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91961"/>
              </p:ext>
            </p:extLst>
          </p:nvPr>
        </p:nvGraphicFramePr>
        <p:xfrm>
          <a:off x="8479971" y="732434"/>
          <a:ext cx="3712028" cy="2637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007">
                  <a:extLst>
                    <a:ext uri="{9D8B030D-6E8A-4147-A177-3AD203B41FA5}">
                      <a16:colId xmlns:a16="http://schemas.microsoft.com/office/drawing/2014/main" val="2638461814"/>
                    </a:ext>
                  </a:extLst>
                </a:gridCol>
                <a:gridCol w="1039867">
                  <a:extLst>
                    <a:ext uri="{9D8B030D-6E8A-4147-A177-3AD203B41FA5}">
                      <a16:colId xmlns:a16="http://schemas.microsoft.com/office/drawing/2014/main" val="472454640"/>
                    </a:ext>
                  </a:extLst>
                </a:gridCol>
                <a:gridCol w="223716">
                  <a:extLst>
                    <a:ext uri="{9D8B030D-6E8A-4147-A177-3AD203B41FA5}">
                      <a16:colId xmlns:a16="http://schemas.microsoft.com/office/drawing/2014/main" val="555093258"/>
                    </a:ext>
                  </a:extLst>
                </a:gridCol>
                <a:gridCol w="1520438">
                  <a:extLst>
                    <a:ext uri="{9D8B030D-6E8A-4147-A177-3AD203B41FA5}">
                      <a16:colId xmlns:a16="http://schemas.microsoft.com/office/drawing/2014/main" val="1175606270"/>
                    </a:ext>
                  </a:extLst>
                </a:gridCol>
              </a:tblGrid>
              <a:tr h="235886">
                <a:tc gridSpan="4"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Analyse des Risques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27950"/>
                  </a:ext>
                </a:extLst>
              </a:tr>
              <a:tr h="377417"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Stratégique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Gestion du flux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Définir clairement la ligne de conduite à tenir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675634"/>
                  </a:ext>
                </a:extLst>
              </a:tr>
              <a:tr h="377417">
                <a:tc>
                  <a:txBody>
                    <a:bodyPr/>
                    <a:lstStyle/>
                    <a:p>
                      <a:r>
                        <a:rPr lang="fr-FR" sz="900" dirty="0"/>
                        <a:t>QSE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Inadéquation au SMQ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78364"/>
                  </a:ext>
                </a:extLst>
              </a:tr>
              <a:tr h="377417"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Tactique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Intégration atelier mal défini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Accompagnement prestataire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478300"/>
                  </a:ext>
                </a:extLst>
              </a:tr>
              <a:tr h="377417"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Exécution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Opposition à la démarche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Pédagogie / Communication / Appui Hiérarchique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731858"/>
                  </a:ext>
                </a:extLst>
              </a:tr>
              <a:tr h="251611"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Commerciale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Marché 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45949"/>
                  </a:ext>
                </a:extLst>
              </a:tr>
              <a:tr h="262588"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Dérive budgétaire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83040"/>
                  </a:ext>
                </a:extLst>
              </a:tr>
              <a:tr h="377417"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Supply-Chain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54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/>
                        <a:t>Incapacité à exploiter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525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596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E5267A9B-CD19-77B9-6047-CBCE33F6755D}"/>
              </a:ext>
            </a:extLst>
          </p:cNvPr>
          <p:cNvSpPr/>
          <p:nvPr/>
        </p:nvSpPr>
        <p:spPr>
          <a:xfrm>
            <a:off x="726018" y="2522772"/>
            <a:ext cx="2683933" cy="48463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LTPOP / Budget</a:t>
            </a:r>
          </a:p>
        </p:txBody>
      </p:sp>
      <p:sp>
        <p:nvSpPr>
          <p:cNvPr id="4" name="Flèche : pentagone 3">
            <a:extLst>
              <a:ext uri="{FF2B5EF4-FFF2-40B4-BE49-F238E27FC236}">
                <a16:creationId xmlns:a16="http://schemas.microsoft.com/office/drawing/2014/main" id="{4839B5AC-44D5-0F06-EFE8-D20772EB4BF4}"/>
              </a:ext>
            </a:extLst>
          </p:cNvPr>
          <p:cNvSpPr/>
          <p:nvPr/>
        </p:nvSpPr>
        <p:spPr>
          <a:xfrm>
            <a:off x="3409951" y="3339056"/>
            <a:ext cx="2673345" cy="48463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CDC</a:t>
            </a: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F3043F29-657B-8CF4-216D-A9A6BAB9C929}"/>
              </a:ext>
            </a:extLst>
          </p:cNvPr>
          <p:cNvSpPr/>
          <p:nvPr/>
        </p:nvSpPr>
        <p:spPr>
          <a:xfrm>
            <a:off x="6083296" y="4188770"/>
            <a:ext cx="2683933" cy="48463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QI / QO</a:t>
            </a: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68A62D5C-94A9-197C-1459-390583C2C885}"/>
              </a:ext>
            </a:extLst>
          </p:cNvPr>
          <p:cNvSpPr/>
          <p:nvPr/>
        </p:nvSpPr>
        <p:spPr>
          <a:xfrm>
            <a:off x="8746067" y="4978859"/>
            <a:ext cx="2705095" cy="484632"/>
          </a:xfrm>
          <a:prstGeom prst="homePlat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QP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B9E934F-057E-E19B-63FD-4937E6E9A941}"/>
              </a:ext>
            </a:extLst>
          </p:cNvPr>
          <p:cNvCxnSpPr>
            <a:cxnSpLocks/>
          </p:cNvCxnSpPr>
          <p:nvPr/>
        </p:nvCxnSpPr>
        <p:spPr>
          <a:xfrm>
            <a:off x="719668" y="406400"/>
            <a:ext cx="6350" cy="58458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AB71CA7-6899-765D-4044-412B8DDEF6FD}"/>
              </a:ext>
            </a:extLst>
          </p:cNvPr>
          <p:cNvCxnSpPr>
            <a:cxnSpLocks/>
          </p:cNvCxnSpPr>
          <p:nvPr/>
        </p:nvCxnSpPr>
        <p:spPr>
          <a:xfrm>
            <a:off x="11480798" y="474133"/>
            <a:ext cx="0" cy="5778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C077C3B-46A0-AF0A-F09B-95E9B48FEF14}"/>
              </a:ext>
            </a:extLst>
          </p:cNvPr>
          <p:cNvCxnSpPr>
            <a:cxnSpLocks/>
          </p:cNvCxnSpPr>
          <p:nvPr/>
        </p:nvCxnSpPr>
        <p:spPr>
          <a:xfrm flipH="1">
            <a:off x="3409951" y="2772424"/>
            <a:ext cx="12710" cy="84971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A75748F-4BEC-8F14-BB6B-D44E40F2EAC8}"/>
              </a:ext>
            </a:extLst>
          </p:cNvPr>
          <p:cNvSpPr/>
          <p:nvPr/>
        </p:nvSpPr>
        <p:spPr>
          <a:xfrm>
            <a:off x="1246718" y="1915801"/>
            <a:ext cx="1642534" cy="4846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354973-7265-5125-78C2-B0D78EB825F4}"/>
              </a:ext>
            </a:extLst>
          </p:cNvPr>
          <p:cNvSpPr/>
          <p:nvPr/>
        </p:nvSpPr>
        <p:spPr>
          <a:xfrm>
            <a:off x="3841750" y="2751549"/>
            <a:ext cx="1642534" cy="484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EC6A9F-678C-E013-7583-81A19638497D}"/>
              </a:ext>
            </a:extLst>
          </p:cNvPr>
          <p:cNvSpPr/>
          <p:nvPr/>
        </p:nvSpPr>
        <p:spPr>
          <a:xfrm>
            <a:off x="6603995" y="3622138"/>
            <a:ext cx="1642534" cy="484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223F54-3C1C-1CB2-7F8B-8CC118E801E0}"/>
              </a:ext>
            </a:extLst>
          </p:cNvPr>
          <p:cNvSpPr/>
          <p:nvPr/>
        </p:nvSpPr>
        <p:spPr>
          <a:xfrm>
            <a:off x="9287928" y="4410555"/>
            <a:ext cx="1642534" cy="4846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E5F065C5-9DD1-BCD8-B7C7-67EF7DA4AE96}"/>
              </a:ext>
            </a:extLst>
          </p:cNvPr>
          <p:cNvSpPr txBox="1">
            <a:spLocks/>
          </p:cNvSpPr>
          <p:nvPr/>
        </p:nvSpPr>
        <p:spPr>
          <a:xfrm>
            <a:off x="711201" y="0"/>
            <a:ext cx="10786519" cy="693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91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Timing Réalisation Projet </a:t>
            </a:r>
            <a:r>
              <a:rPr kumimoji="0" lang="fr-FR" sz="2911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	</a:t>
            </a:r>
            <a:endParaRPr kumimoji="0" lang="fr-FR" sz="2911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j-ea"/>
              <a:cs typeface="+mj-cs"/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7EAC0B1-2250-427D-11D1-6AFD7DE027DC}"/>
              </a:ext>
            </a:extLst>
          </p:cNvPr>
          <p:cNvGrpSpPr/>
          <p:nvPr/>
        </p:nvGrpSpPr>
        <p:grpSpPr>
          <a:xfrm>
            <a:off x="9022084" y="853413"/>
            <a:ext cx="3682387" cy="1915155"/>
            <a:chOff x="8754528" y="931123"/>
            <a:chExt cx="2540005" cy="110369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C0F3CA1-E7D0-FC6F-0F28-B455C75D7183}"/>
                </a:ext>
              </a:extLst>
            </p:cNvPr>
            <p:cNvSpPr/>
            <p:nvPr/>
          </p:nvSpPr>
          <p:spPr>
            <a:xfrm>
              <a:off x="8754528" y="931123"/>
              <a:ext cx="287865" cy="21166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1CF61403-12D2-8B95-150B-F211528CCFDA}"/>
                </a:ext>
              </a:extLst>
            </p:cNvPr>
            <p:cNvSpPr txBox="1"/>
            <p:nvPr/>
          </p:nvSpPr>
          <p:spPr>
            <a:xfrm>
              <a:off x="9050860" y="961539"/>
              <a:ext cx="1303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Projet caractérisé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800F16-8FB0-888A-8FAA-795ED75B844E}"/>
                </a:ext>
              </a:extLst>
            </p:cNvPr>
            <p:cNvSpPr/>
            <p:nvPr/>
          </p:nvSpPr>
          <p:spPr>
            <a:xfrm>
              <a:off x="8754528" y="1200234"/>
              <a:ext cx="287865" cy="21166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0C4EDEF-8FDE-BDC7-BF30-7080902A19B7}"/>
                </a:ext>
              </a:extLst>
            </p:cNvPr>
            <p:cNvSpPr txBox="1"/>
            <p:nvPr/>
          </p:nvSpPr>
          <p:spPr>
            <a:xfrm>
              <a:off x="9050860" y="1225203"/>
              <a:ext cx="21590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Début phase opérationnelle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8772122-9573-076A-8DD1-1FBA5136C46E}"/>
                </a:ext>
              </a:extLst>
            </p:cNvPr>
            <p:cNvSpPr txBox="1"/>
            <p:nvPr/>
          </p:nvSpPr>
          <p:spPr>
            <a:xfrm>
              <a:off x="9050860" y="1499966"/>
              <a:ext cx="13038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Projet livrable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F7A347-2C4A-9456-433B-463042C211C7}"/>
                </a:ext>
              </a:extLst>
            </p:cNvPr>
            <p:cNvSpPr/>
            <p:nvPr/>
          </p:nvSpPr>
          <p:spPr>
            <a:xfrm>
              <a:off x="8762995" y="1481113"/>
              <a:ext cx="287865" cy="21166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DD253F0-0488-C994-0E41-BA9D8B1D414F}"/>
                </a:ext>
              </a:extLst>
            </p:cNvPr>
            <p:cNvSpPr txBox="1"/>
            <p:nvPr/>
          </p:nvSpPr>
          <p:spPr>
            <a:xfrm>
              <a:off x="9050860" y="1773206"/>
              <a:ext cx="22436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Projet terminé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6999DAA-A306-192D-1E00-FE4E20E8A9DB}"/>
                </a:ext>
              </a:extLst>
            </p:cNvPr>
            <p:cNvSpPr/>
            <p:nvPr/>
          </p:nvSpPr>
          <p:spPr>
            <a:xfrm>
              <a:off x="8762995" y="1743556"/>
              <a:ext cx="287865" cy="211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7C4769D-248E-362E-1F7E-3855267DE1C6}"/>
              </a:ext>
            </a:extLst>
          </p:cNvPr>
          <p:cNvCxnSpPr>
            <a:cxnSpLocks/>
          </p:cNvCxnSpPr>
          <p:nvPr/>
        </p:nvCxnSpPr>
        <p:spPr>
          <a:xfrm flipH="1">
            <a:off x="6084349" y="3596710"/>
            <a:ext cx="12710" cy="84971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4382D0B-2A5B-6D54-02B1-EF1C52BD7C92}"/>
              </a:ext>
            </a:extLst>
          </p:cNvPr>
          <p:cNvCxnSpPr>
            <a:cxnSpLocks/>
          </p:cNvCxnSpPr>
          <p:nvPr/>
        </p:nvCxnSpPr>
        <p:spPr>
          <a:xfrm flipH="1">
            <a:off x="8735468" y="4446424"/>
            <a:ext cx="12710" cy="84971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BD5B3E0A-A96D-2432-D1E0-9678561EC337}"/>
              </a:ext>
            </a:extLst>
          </p:cNvPr>
          <p:cNvCxnSpPr>
            <a:cxnSpLocks/>
          </p:cNvCxnSpPr>
          <p:nvPr/>
        </p:nvCxnSpPr>
        <p:spPr>
          <a:xfrm>
            <a:off x="726018" y="6252208"/>
            <a:ext cx="107717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E1943DA-F9B2-7066-51F3-16B93B1A4DF4}"/>
              </a:ext>
            </a:extLst>
          </p:cNvPr>
          <p:cNvSpPr/>
          <p:nvPr/>
        </p:nvSpPr>
        <p:spPr>
          <a:xfrm>
            <a:off x="1477976" y="3129743"/>
            <a:ext cx="1173668" cy="2333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Q4/2023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6DBF9D16-5F7A-3E0A-6F69-99BCEEDE853A}"/>
              </a:ext>
            </a:extLst>
          </p:cNvPr>
          <p:cNvSpPr/>
          <p:nvPr/>
        </p:nvSpPr>
        <p:spPr>
          <a:xfrm>
            <a:off x="6822548" y="4761736"/>
            <a:ext cx="1173668" cy="2333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Q3/2024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1498EEF-615C-EEE8-222E-0BAFFDD6A5DE}"/>
              </a:ext>
            </a:extLst>
          </p:cNvPr>
          <p:cNvSpPr/>
          <p:nvPr/>
        </p:nvSpPr>
        <p:spPr>
          <a:xfrm>
            <a:off x="9511780" y="5552002"/>
            <a:ext cx="1173668" cy="2333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Q4/2024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5693834-8DBF-6716-D7F4-4340BBDD621A}"/>
              </a:ext>
            </a:extLst>
          </p:cNvPr>
          <p:cNvSpPr/>
          <p:nvPr/>
        </p:nvSpPr>
        <p:spPr>
          <a:xfrm>
            <a:off x="4073543" y="3926563"/>
            <a:ext cx="1173668" cy="233371"/>
          </a:xfrm>
          <a:prstGeom prst="round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Q2/2024</a:t>
            </a:r>
          </a:p>
        </p:txBody>
      </p:sp>
    </p:spTree>
    <p:extLst>
      <p:ext uri="{BB962C8B-B14F-4D97-AF65-F5344CB8AC3E}">
        <p14:creationId xmlns:p14="http://schemas.microsoft.com/office/powerpoint/2010/main" val="199797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382</Words>
  <Application>Microsoft Office PowerPoint</Application>
  <PresentationFormat>Grand écran</PresentationFormat>
  <Paragraphs>88</Paragraphs>
  <Slides>2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Thème Office</vt:lpstr>
      <vt:lpstr>2_Thème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Thibaut COFFIN</dc:creator>
  <cp:lastModifiedBy>Thibaut COFFIN</cp:lastModifiedBy>
  <cp:revision>4</cp:revision>
  <dcterms:created xsi:type="dcterms:W3CDTF">2023-10-17T10:00:22Z</dcterms:created>
  <dcterms:modified xsi:type="dcterms:W3CDTF">2023-11-14T13:29:15Z</dcterms:modified>
</cp:coreProperties>
</file>