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0"/>
  </p:notesMasterIdLst>
  <p:sldIdLst>
    <p:sldId id="258" r:id="rId5"/>
    <p:sldId id="260" r:id="rId6"/>
    <p:sldId id="330" r:id="rId7"/>
    <p:sldId id="305" r:id="rId8"/>
    <p:sldId id="317" r:id="rId9"/>
    <p:sldId id="322" r:id="rId10"/>
    <p:sldId id="323" r:id="rId11"/>
    <p:sldId id="318" r:id="rId12"/>
    <p:sldId id="312" r:id="rId13"/>
    <p:sldId id="319" r:id="rId14"/>
    <p:sldId id="326" r:id="rId15"/>
    <p:sldId id="327" r:id="rId16"/>
    <p:sldId id="324" r:id="rId17"/>
    <p:sldId id="328" r:id="rId18"/>
    <p:sldId id="325" r:id="rId1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CROIX Jacques" initials="DJ" lastIdx="5" clrIdx="0">
    <p:extLst>
      <p:ext uri="{19B8F6BF-5375-455C-9EA6-DF929625EA0E}">
        <p15:presenceInfo xmlns:p15="http://schemas.microsoft.com/office/powerpoint/2012/main" userId="S-1-5-21-291678780-1591662363-2404384384-1228" providerId="AD"/>
      </p:ext>
    </p:extLst>
  </p:cmAuthor>
  <p:cmAuthor id="2" name="PERUSIN Simon" initials="PS" lastIdx="3" clrIdx="1">
    <p:extLst>
      <p:ext uri="{19B8F6BF-5375-455C-9EA6-DF929625EA0E}">
        <p15:presenceInfo xmlns:p15="http://schemas.microsoft.com/office/powerpoint/2012/main" userId="S-1-5-21-291678780-1591662363-2404384384-5193" providerId="AD"/>
      </p:ext>
    </p:extLst>
  </p:cmAuthor>
  <p:cmAuthor id="3" name="PRILLIEUX Aurelien" initials="PA" lastIdx="7" clrIdx="2">
    <p:extLst>
      <p:ext uri="{19B8F6BF-5375-455C-9EA6-DF929625EA0E}">
        <p15:presenceInfo xmlns:p15="http://schemas.microsoft.com/office/powerpoint/2012/main" userId="S-1-5-21-291678780-1591662363-2404384384-1138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75" autoAdjust="0"/>
    <p:restoredTop sz="95846"/>
  </p:normalViewPr>
  <p:slideViewPr>
    <p:cSldViewPr snapToGrid="0">
      <p:cViewPr varScale="1">
        <p:scale>
          <a:sx n="90" d="100"/>
          <a:sy n="90" d="100"/>
        </p:scale>
        <p:origin x="84" y="40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B1496E-51DF-449F-95A6-BA0623023918}" type="datetimeFigureOut">
              <a:rPr lang="fr-FR" smtClean="0"/>
              <a:t>06/04/2023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79DF2D-C309-4F75-A09C-F37ADE3D5839}" type="slidenum">
              <a:rPr lang="fr-FR" smtClean="0"/>
              <a:t>‹N°›</a:t>
            </a:fld>
            <a:endParaRPr lang="fr-FR"/>
          </a:p>
        </p:txBody>
      </p:sp>
    </p:spTree>
    <p:extLst>
      <p:ext uri="{BB962C8B-B14F-4D97-AF65-F5344CB8AC3E}">
        <p14:creationId xmlns:p14="http://schemas.microsoft.com/office/powerpoint/2010/main" val="3631386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079DF2D-C309-4F75-A09C-F37ADE3D5839}" type="slidenum">
              <a:rPr lang="fr-FR" smtClean="0"/>
              <a:t>4</a:t>
            </a:fld>
            <a:endParaRPr lang="fr-FR"/>
          </a:p>
        </p:txBody>
      </p:sp>
    </p:spTree>
    <p:extLst>
      <p:ext uri="{BB962C8B-B14F-4D97-AF65-F5344CB8AC3E}">
        <p14:creationId xmlns:p14="http://schemas.microsoft.com/office/powerpoint/2010/main" val="617230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7DF80372-5BE7-4D09-B069-76F58D5BEF2A}" type="slidenum">
              <a:rPr lang="fr-FR" smtClean="0"/>
              <a:t>5</a:t>
            </a:fld>
            <a:endParaRPr lang="fr-FR"/>
          </a:p>
        </p:txBody>
      </p:sp>
    </p:spTree>
    <p:extLst>
      <p:ext uri="{BB962C8B-B14F-4D97-AF65-F5344CB8AC3E}">
        <p14:creationId xmlns:p14="http://schemas.microsoft.com/office/powerpoint/2010/main" val="14624634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7DF80372-5BE7-4D09-B069-76F58D5BEF2A}" type="slidenum">
              <a:rPr lang="fr-FR" smtClean="0"/>
              <a:t>8</a:t>
            </a:fld>
            <a:endParaRPr lang="fr-FR"/>
          </a:p>
        </p:txBody>
      </p:sp>
    </p:spTree>
    <p:extLst>
      <p:ext uri="{BB962C8B-B14F-4D97-AF65-F5344CB8AC3E}">
        <p14:creationId xmlns:p14="http://schemas.microsoft.com/office/powerpoint/2010/main" val="851466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7DF80372-5BE7-4D09-B069-76F58D5BEF2A}" type="slidenum">
              <a:rPr lang="fr-FR" smtClean="0"/>
              <a:t>9</a:t>
            </a:fld>
            <a:endParaRPr lang="fr-FR"/>
          </a:p>
        </p:txBody>
      </p:sp>
    </p:spTree>
    <p:extLst>
      <p:ext uri="{BB962C8B-B14F-4D97-AF65-F5344CB8AC3E}">
        <p14:creationId xmlns:p14="http://schemas.microsoft.com/office/powerpoint/2010/main" val="18064693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7DF80372-5BE7-4D09-B069-76F58D5BEF2A}" type="slidenum">
              <a:rPr lang="fr-FR" smtClean="0"/>
              <a:t>10</a:t>
            </a:fld>
            <a:endParaRPr lang="fr-FR"/>
          </a:p>
        </p:txBody>
      </p:sp>
    </p:spTree>
    <p:extLst>
      <p:ext uri="{BB962C8B-B14F-4D97-AF65-F5344CB8AC3E}">
        <p14:creationId xmlns:p14="http://schemas.microsoft.com/office/powerpoint/2010/main" val="23685591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7DF80372-5BE7-4D09-B069-76F58D5BEF2A}" type="slidenum">
              <a:rPr lang="fr-FR" smtClean="0"/>
              <a:t>11</a:t>
            </a:fld>
            <a:endParaRPr lang="fr-FR"/>
          </a:p>
        </p:txBody>
      </p:sp>
    </p:spTree>
    <p:extLst>
      <p:ext uri="{BB962C8B-B14F-4D97-AF65-F5344CB8AC3E}">
        <p14:creationId xmlns:p14="http://schemas.microsoft.com/office/powerpoint/2010/main" val="13064027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7DF80372-5BE7-4D09-B069-76F58D5BEF2A}" type="slidenum">
              <a:rPr lang="fr-FR" smtClean="0"/>
              <a:t>12</a:t>
            </a:fld>
            <a:endParaRPr lang="fr-FR"/>
          </a:p>
        </p:txBody>
      </p:sp>
    </p:spTree>
    <p:extLst>
      <p:ext uri="{BB962C8B-B14F-4D97-AF65-F5344CB8AC3E}">
        <p14:creationId xmlns:p14="http://schemas.microsoft.com/office/powerpoint/2010/main" val="1521835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DF80372-5BE7-4D09-B069-76F58D5BEF2A}" type="slidenum">
              <a:rPr lang="fr-FR" smtClean="0"/>
              <a:t>13</a:t>
            </a:fld>
            <a:endParaRPr lang="fr-FR"/>
          </a:p>
        </p:txBody>
      </p:sp>
    </p:spTree>
    <p:extLst>
      <p:ext uri="{BB962C8B-B14F-4D97-AF65-F5344CB8AC3E}">
        <p14:creationId xmlns:p14="http://schemas.microsoft.com/office/powerpoint/2010/main" val="23098104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7DF80372-5BE7-4D09-B069-76F58D5BEF2A}" type="slidenum">
              <a:rPr lang="fr-FR" smtClean="0"/>
              <a:t>14</a:t>
            </a:fld>
            <a:endParaRPr lang="fr-FR"/>
          </a:p>
        </p:txBody>
      </p:sp>
    </p:spTree>
    <p:extLst>
      <p:ext uri="{BB962C8B-B14F-4D97-AF65-F5344CB8AC3E}">
        <p14:creationId xmlns:p14="http://schemas.microsoft.com/office/powerpoint/2010/main" val="38882139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ogo IRT Saint Exupéry">
    <p:spTree>
      <p:nvGrpSpPr>
        <p:cNvPr id="1" name=""/>
        <p:cNvGrpSpPr/>
        <p:nvPr/>
      </p:nvGrpSpPr>
      <p:grpSpPr>
        <a:xfrm>
          <a:off x="0" y="0"/>
          <a:ext cx="0" cy="0"/>
          <a:chOff x="0" y="0"/>
          <a:chExt cx="0" cy="0"/>
        </a:xfrm>
      </p:grpSpPr>
      <p:sp>
        <p:nvSpPr>
          <p:cNvPr id="15" name="Rectangle 14"/>
          <p:cNvSpPr/>
          <p:nvPr userDrawn="1"/>
        </p:nvSpPr>
        <p:spPr>
          <a:xfrm>
            <a:off x="0" y="-11239"/>
            <a:ext cx="12192000" cy="70077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 name="Imag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65960" y="851224"/>
            <a:ext cx="8280399" cy="4552796"/>
          </a:xfrm>
          <a:prstGeom prst="rect">
            <a:avLst/>
          </a:prstGeom>
        </p:spPr>
      </p:pic>
      <p:sp>
        <p:nvSpPr>
          <p:cNvPr id="3" name="Rectangle 2"/>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36279238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 blocs">
    <p:spTree>
      <p:nvGrpSpPr>
        <p:cNvPr id="1" name=""/>
        <p:cNvGrpSpPr/>
        <p:nvPr/>
      </p:nvGrpSpPr>
      <p:grpSpPr>
        <a:xfrm>
          <a:off x="0" y="0"/>
          <a:ext cx="0" cy="0"/>
          <a:chOff x="0" y="0"/>
          <a:chExt cx="0" cy="0"/>
        </a:xfrm>
      </p:grpSpPr>
      <p:sp>
        <p:nvSpPr>
          <p:cNvPr id="4" name="Espace réservé de la date 3"/>
          <p:cNvSpPr>
            <a:spLocks noGrp="1"/>
          </p:cNvSpPr>
          <p:nvPr>
            <p:ph type="dt" sz="half" idx="11"/>
          </p:nvPr>
        </p:nvSpPr>
        <p:spPr/>
        <p:txBody>
          <a:bodyPr/>
          <a:lstStyle/>
          <a:p>
            <a:fld id="{C83736ED-B7CD-4338-B635-D4A566CF279C}" type="datetime1">
              <a:rPr lang="fr-FR" smtClean="0"/>
              <a:t>06/04/2023</a:t>
            </a:fld>
            <a:endParaRPr lang="fr-FR" dirty="0"/>
          </a:p>
        </p:txBody>
      </p:sp>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9" name="Titre 1"/>
          <p:cNvSpPr>
            <a:spLocks noGrp="1"/>
          </p:cNvSpPr>
          <p:nvPr>
            <p:ph type="ctrTitle" hasCustomPrompt="1"/>
          </p:nvPr>
        </p:nvSpPr>
        <p:spPr>
          <a:xfrm>
            <a:off x="666750" y="354989"/>
            <a:ext cx="9144000" cy="583883"/>
          </a:xfrm>
          <a:prstGeom prst="rect">
            <a:avLst/>
          </a:prstGeom>
        </p:spPr>
        <p:txBody>
          <a:bodyPr anchor="t"/>
          <a:lstStyle>
            <a:lvl1pPr algn="l">
              <a:defRPr sz="2200"/>
            </a:lvl1pPr>
          </a:lstStyle>
          <a:p>
            <a:r>
              <a:rPr lang="fr-FR" dirty="0"/>
              <a:t>modifiez le style du titre.</a:t>
            </a:r>
          </a:p>
        </p:txBody>
      </p:sp>
      <p:sp>
        <p:nvSpPr>
          <p:cNvPr id="11" name="Espace réservé du numéro de diapositive 5"/>
          <p:cNvSpPr>
            <a:spLocks noGrp="1"/>
          </p:cNvSpPr>
          <p:nvPr>
            <p:ph type="sldNum" sz="quarter" idx="15"/>
          </p:nvPr>
        </p:nvSpPr>
        <p:spPr>
          <a:xfrm>
            <a:off x="168901" y="373981"/>
            <a:ext cx="332760" cy="2172662"/>
          </a:xfrm>
        </p:spPr>
        <p:txBody>
          <a:bodyPr vert="wordArtVert"/>
          <a:lstStyle>
            <a:lvl1pPr algn="l">
              <a:defRPr sz="1050">
                <a:latin typeface="Times New Roman" panose="02020603050405020304" pitchFamily="18" charset="0"/>
                <a:cs typeface="Times New Roman" panose="02020603050405020304" pitchFamily="18" charset="0"/>
              </a:defRPr>
            </a:lvl1pPr>
          </a:lstStyle>
          <a:p>
            <a:r>
              <a:rPr lang="fr-FR" dirty="0"/>
              <a:t>page </a:t>
            </a:r>
            <a:fld id="{56B6DA5D-E4B0-4C20-BD44-5429EEA37945}" type="slidenum">
              <a:rPr lang="fr-FR" smtClean="0"/>
              <a:pPr/>
              <a:t>‹N°›</a:t>
            </a:fld>
            <a:endParaRPr lang="fr-FR" dirty="0"/>
          </a:p>
        </p:txBody>
      </p:sp>
      <p:grpSp>
        <p:nvGrpSpPr>
          <p:cNvPr id="21" name="Groupe 20"/>
          <p:cNvGrpSpPr/>
          <p:nvPr userDrawn="1"/>
        </p:nvGrpSpPr>
        <p:grpSpPr>
          <a:xfrm>
            <a:off x="4438185" y="2225842"/>
            <a:ext cx="3579542" cy="2370442"/>
            <a:chOff x="4667027" y="2226813"/>
            <a:chExt cx="3274741" cy="3367668"/>
          </a:xfrm>
        </p:grpSpPr>
        <p:cxnSp>
          <p:nvCxnSpPr>
            <p:cNvPr id="22" name="Connecteur droit 21"/>
            <p:cNvCxnSpPr/>
            <p:nvPr/>
          </p:nvCxnSpPr>
          <p:spPr>
            <a:xfrm>
              <a:off x="4667027" y="2226813"/>
              <a:ext cx="0" cy="336766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Connecteur droit 22"/>
            <p:cNvCxnSpPr/>
            <p:nvPr/>
          </p:nvCxnSpPr>
          <p:spPr>
            <a:xfrm>
              <a:off x="7941768" y="2226813"/>
              <a:ext cx="0" cy="336766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4" name="Espace réservé du texte 9"/>
          <p:cNvSpPr>
            <a:spLocks noGrp="1"/>
          </p:cNvSpPr>
          <p:nvPr>
            <p:ph type="body" sz="quarter" idx="26"/>
          </p:nvPr>
        </p:nvSpPr>
        <p:spPr>
          <a:xfrm>
            <a:off x="1365370" y="2688538"/>
            <a:ext cx="2580822" cy="337503"/>
          </a:xfrm>
          <a:prstGeom prst="rect">
            <a:avLst/>
          </a:prstGeom>
        </p:spPr>
        <p:txBody>
          <a:bodyPr/>
          <a:lstStyle>
            <a:lvl1pPr marL="0" indent="0">
              <a:spcAft>
                <a:spcPts val="0"/>
              </a:spcAft>
              <a:buNone/>
              <a:defRPr sz="2000">
                <a:solidFill>
                  <a:srgbClr val="9478FF"/>
                </a:solidFill>
                <a:latin typeface="+mj-lt"/>
              </a:defRPr>
            </a:lvl1pPr>
            <a:lvl2pPr marL="457200" indent="0">
              <a:spcAft>
                <a:spcPts val="0"/>
              </a:spcAft>
              <a:buNone/>
              <a:defRPr sz="1800">
                <a:solidFill>
                  <a:srgbClr val="9478FF"/>
                </a:solidFill>
                <a:latin typeface="+mj-lt"/>
              </a:defRPr>
            </a:lvl2pPr>
            <a:lvl3pPr marL="914400" indent="0">
              <a:spcAft>
                <a:spcPts val="0"/>
              </a:spcAft>
              <a:buNone/>
              <a:defRPr sz="1600">
                <a:solidFill>
                  <a:srgbClr val="9478FF"/>
                </a:solidFill>
                <a:latin typeface="+mj-lt"/>
              </a:defRPr>
            </a:lvl3pPr>
            <a:lvl4pPr marL="1371600" indent="0">
              <a:spcAft>
                <a:spcPts val="0"/>
              </a:spcAft>
              <a:buNone/>
              <a:defRPr sz="1400">
                <a:solidFill>
                  <a:srgbClr val="9478FF"/>
                </a:solidFill>
                <a:latin typeface="+mj-lt"/>
              </a:defRPr>
            </a:lvl4pPr>
            <a:lvl5pPr marL="1828800" indent="0">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25" name="Espace réservé du texte 9"/>
          <p:cNvSpPr>
            <a:spLocks noGrp="1"/>
          </p:cNvSpPr>
          <p:nvPr>
            <p:ph type="body" sz="quarter" idx="16"/>
          </p:nvPr>
        </p:nvSpPr>
        <p:spPr>
          <a:xfrm>
            <a:off x="1365500" y="3283157"/>
            <a:ext cx="2583280" cy="1313128"/>
          </a:xfrm>
          <a:prstGeom prst="rect">
            <a:avLst/>
          </a:prstGeom>
        </p:spPr>
        <p:txBody>
          <a:bodyPr/>
          <a:lstStyle>
            <a:lvl1pPr marL="0" indent="-144000">
              <a:lnSpc>
                <a:spcPct val="100000"/>
              </a:lnSpc>
              <a:spcBef>
                <a:spcPts val="0"/>
              </a:spcBef>
              <a:spcAft>
                <a:spcPts val="600"/>
              </a:spcAft>
              <a:defRPr sz="1600"/>
            </a:lvl1pPr>
            <a:lvl2pPr marL="360000" indent="-144000">
              <a:lnSpc>
                <a:spcPct val="100000"/>
              </a:lnSpc>
              <a:spcBef>
                <a:spcPts val="0"/>
              </a:spcBef>
              <a:spcAft>
                <a:spcPts val="600"/>
              </a:spcAft>
              <a:defRPr sz="1400"/>
            </a:lvl2pPr>
            <a:lvl3pPr marL="720000" indent="-144000">
              <a:lnSpc>
                <a:spcPct val="100000"/>
              </a:lnSpc>
              <a:spcBef>
                <a:spcPts val="0"/>
              </a:spcBef>
              <a:spcAft>
                <a:spcPts val="600"/>
              </a:spcAft>
              <a:defRPr sz="1200"/>
            </a:lvl3pPr>
            <a:lvl4pPr marL="1080000" indent="-144000">
              <a:lnSpc>
                <a:spcPct val="100000"/>
              </a:lnSpc>
              <a:spcBef>
                <a:spcPts val="0"/>
              </a:spcBef>
              <a:spcAft>
                <a:spcPts val="600"/>
              </a:spcAft>
              <a:defRPr sz="1100"/>
            </a:lvl4pPr>
            <a:lvl5pPr marL="1440000" indent="-144000">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26" name="Espace réservé du texte 9"/>
          <p:cNvSpPr>
            <a:spLocks noGrp="1"/>
          </p:cNvSpPr>
          <p:nvPr>
            <p:ph type="body" sz="quarter" idx="27"/>
          </p:nvPr>
        </p:nvSpPr>
        <p:spPr>
          <a:xfrm>
            <a:off x="4942207" y="2688538"/>
            <a:ext cx="2580822" cy="337503"/>
          </a:xfrm>
          <a:prstGeom prst="rect">
            <a:avLst/>
          </a:prstGeom>
        </p:spPr>
        <p:txBody>
          <a:bodyPr/>
          <a:lstStyle>
            <a:lvl1pPr marL="0" indent="0">
              <a:spcAft>
                <a:spcPts val="0"/>
              </a:spcAft>
              <a:buNone/>
              <a:defRPr sz="2000">
                <a:solidFill>
                  <a:srgbClr val="9478FF"/>
                </a:solidFill>
                <a:latin typeface="+mj-lt"/>
              </a:defRPr>
            </a:lvl1pPr>
            <a:lvl2pPr marL="457200" indent="0">
              <a:spcAft>
                <a:spcPts val="0"/>
              </a:spcAft>
              <a:buNone/>
              <a:defRPr sz="1800">
                <a:solidFill>
                  <a:srgbClr val="9478FF"/>
                </a:solidFill>
                <a:latin typeface="+mj-lt"/>
              </a:defRPr>
            </a:lvl2pPr>
            <a:lvl3pPr marL="914400" indent="0">
              <a:spcAft>
                <a:spcPts val="0"/>
              </a:spcAft>
              <a:buNone/>
              <a:defRPr sz="1600">
                <a:solidFill>
                  <a:srgbClr val="9478FF"/>
                </a:solidFill>
                <a:latin typeface="+mj-lt"/>
              </a:defRPr>
            </a:lvl3pPr>
            <a:lvl4pPr marL="1371600" indent="0">
              <a:spcAft>
                <a:spcPts val="0"/>
              </a:spcAft>
              <a:buNone/>
              <a:defRPr sz="1400">
                <a:solidFill>
                  <a:srgbClr val="9478FF"/>
                </a:solidFill>
                <a:latin typeface="+mj-lt"/>
              </a:defRPr>
            </a:lvl4pPr>
            <a:lvl5pPr marL="1828800" indent="0">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27" name="Espace réservé du texte 9"/>
          <p:cNvSpPr>
            <a:spLocks noGrp="1"/>
          </p:cNvSpPr>
          <p:nvPr>
            <p:ph type="body" sz="quarter" idx="28"/>
          </p:nvPr>
        </p:nvSpPr>
        <p:spPr>
          <a:xfrm>
            <a:off x="4942337" y="3283157"/>
            <a:ext cx="2583280" cy="1313128"/>
          </a:xfrm>
          <a:prstGeom prst="rect">
            <a:avLst/>
          </a:prstGeom>
        </p:spPr>
        <p:txBody>
          <a:bodyPr/>
          <a:lstStyle>
            <a:lvl1pPr marL="0" indent="-144000">
              <a:lnSpc>
                <a:spcPct val="100000"/>
              </a:lnSpc>
              <a:spcBef>
                <a:spcPts val="0"/>
              </a:spcBef>
              <a:spcAft>
                <a:spcPts val="600"/>
              </a:spcAft>
              <a:defRPr sz="1600"/>
            </a:lvl1pPr>
            <a:lvl2pPr marL="360000" indent="-144000">
              <a:lnSpc>
                <a:spcPct val="100000"/>
              </a:lnSpc>
              <a:spcBef>
                <a:spcPts val="0"/>
              </a:spcBef>
              <a:spcAft>
                <a:spcPts val="600"/>
              </a:spcAft>
              <a:defRPr sz="1400"/>
            </a:lvl2pPr>
            <a:lvl3pPr marL="720000" indent="-144000">
              <a:lnSpc>
                <a:spcPct val="100000"/>
              </a:lnSpc>
              <a:spcBef>
                <a:spcPts val="0"/>
              </a:spcBef>
              <a:spcAft>
                <a:spcPts val="600"/>
              </a:spcAft>
              <a:defRPr sz="1200"/>
            </a:lvl3pPr>
            <a:lvl4pPr marL="1080000" indent="-144000">
              <a:lnSpc>
                <a:spcPct val="100000"/>
              </a:lnSpc>
              <a:spcBef>
                <a:spcPts val="0"/>
              </a:spcBef>
              <a:spcAft>
                <a:spcPts val="600"/>
              </a:spcAft>
              <a:defRPr sz="1100"/>
            </a:lvl4pPr>
            <a:lvl5pPr marL="1440000" indent="-144000">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28" name="Espace réservé du texte 9"/>
          <p:cNvSpPr>
            <a:spLocks noGrp="1"/>
          </p:cNvSpPr>
          <p:nvPr>
            <p:ph type="body" sz="quarter" idx="29"/>
          </p:nvPr>
        </p:nvSpPr>
        <p:spPr>
          <a:xfrm>
            <a:off x="8519044" y="2688538"/>
            <a:ext cx="2580822" cy="337503"/>
          </a:xfrm>
          <a:prstGeom prst="rect">
            <a:avLst/>
          </a:prstGeom>
        </p:spPr>
        <p:txBody>
          <a:bodyPr/>
          <a:lstStyle>
            <a:lvl1pPr marL="0" indent="0">
              <a:spcAft>
                <a:spcPts val="0"/>
              </a:spcAft>
              <a:buNone/>
              <a:defRPr sz="2000">
                <a:solidFill>
                  <a:srgbClr val="9478FF"/>
                </a:solidFill>
                <a:latin typeface="+mj-lt"/>
              </a:defRPr>
            </a:lvl1pPr>
            <a:lvl2pPr marL="457200" indent="0">
              <a:spcAft>
                <a:spcPts val="0"/>
              </a:spcAft>
              <a:buNone/>
              <a:defRPr sz="1800">
                <a:solidFill>
                  <a:srgbClr val="9478FF"/>
                </a:solidFill>
                <a:latin typeface="+mj-lt"/>
              </a:defRPr>
            </a:lvl2pPr>
            <a:lvl3pPr marL="914400" indent="0">
              <a:spcAft>
                <a:spcPts val="0"/>
              </a:spcAft>
              <a:buNone/>
              <a:defRPr sz="1600">
                <a:solidFill>
                  <a:srgbClr val="9478FF"/>
                </a:solidFill>
                <a:latin typeface="+mj-lt"/>
              </a:defRPr>
            </a:lvl3pPr>
            <a:lvl4pPr marL="1371600" indent="0">
              <a:spcAft>
                <a:spcPts val="0"/>
              </a:spcAft>
              <a:buNone/>
              <a:defRPr sz="1400">
                <a:solidFill>
                  <a:srgbClr val="9478FF"/>
                </a:solidFill>
                <a:latin typeface="+mj-lt"/>
              </a:defRPr>
            </a:lvl4pPr>
            <a:lvl5pPr marL="1828800" indent="0">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29" name="Espace réservé du texte 9"/>
          <p:cNvSpPr>
            <a:spLocks noGrp="1"/>
          </p:cNvSpPr>
          <p:nvPr>
            <p:ph type="body" sz="quarter" idx="30"/>
          </p:nvPr>
        </p:nvSpPr>
        <p:spPr>
          <a:xfrm>
            <a:off x="8519174" y="3283157"/>
            <a:ext cx="2583280" cy="1313128"/>
          </a:xfrm>
          <a:prstGeom prst="rect">
            <a:avLst/>
          </a:prstGeom>
        </p:spPr>
        <p:txBody>
          <a:bodyPr/>
          <a:lstStyle>
            <a:lvl1pPr marL="0" indent="-144000">
              <a:lnSpc>
                <a:spcPct val="100000"/>
              </a:lnSpc>
              <a:spcBef>
                <a:spcPts val="0"/>
              </a:spcBef>
              <a:spcAft>
                <a:spcPts val="600"/>
              </a:spcAft>
              <a:defRPr sz="1600"/>
            </a:lvl1pPr>
            <a:lvl2pPr marL="360000" indent="-144000">
              <a:lnSpc>
                <a:spcPct val="100000"/>
              </a:lnSpc>
              <a:spcBef>
                <a:spcPts val="0"/>
              </a:spcBef>
              <a:spcAft>
                <a:spcPts val="600"/>
              </a:spcAft>
              <a:defRPr sz="1400"/>
            </a:lvl2pPr>
            <a:lvl3pPr marL="720000" indent="-144000">
              <a:lnSpc>
                <a:spcPct val="100000"/>
              </a:lnSpc>
              <a:spcBef>
                <a:spcPts val="0"/>
              </a:spcBef>
              <a:spcAft>
                <a:spcPts val="600"/>
              </a:spcAft>
              <a:defRPr sz="1200"/>
            </a:lvl3pPr>
            <a:lvl4pPr marL="1080000" indent="-144000">
              <a:lnSpc>
                <a:spcPct val="100000"/>
              </a:lnSpc>
              <a:spcBef>
                <a:spcPts val="0"/>
              </a:spcBef>
              <a:spcAft>
                <a:spcPts val="600"/>
              </a:spcAft>
              <a:defRPr sz="1100"/>
            </a:lvl4pPr>
            <a:lvl5pPr marL="1440000" indent="-144000">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5" name="Rectangle 14"/>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974085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 blocs">
    <p:spTree>
      <p:nvGrpSpPr>
        <p:cNvPr id="1" name=""/>
        <p:cNvGrpSpPr/>
        <p:nvPr/>
      </p:nvGrpSpPr>
      <p:grpSpPr>
        <a:xfrm>
          <a:off x="0" y="0"/>
          <a:ext cx="0" cy="0"/>
          <a:chOff x="0" y="0"/>
          <a:chExt cx="0" cy="0"/>
        </a:xfrm>
      </p:grpSpPr>
      <p:sp>
        <p:nvSpPr>
          <p:cNvPr id="4" name="Espace réservé de la date 3"/>
          <p:cNvSpPr>
            <a:spLocks noGrp="1"/>
          </p:cNvSpPr>
          <p:nvPr>
            <p:ph type="dt" sz="half" idx="11"/>
          </p:nvPr>
        </p:nvSpPr>
        <p:spPr/>
        <p:txBody>
          <a:bodyPr/>
          <a:lstStyle/>
          <a:p>
            <a:fld id="{C83736ED-B7CD-4338-B635-D4A566CF279C}" type="datetime1">
              <a:rPr lang="fr-FR" smtClean="0"/>
              <a:t>06/04/2023</a:t>
            </a:fld>
            <a:endParaRPr lang="fr-FR" dirty="0"/>
          </a:p>
        </p:txBody>
      </p:sp>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9" name="Titre 1"/>
          <p:cNvSpPr>
            <a:spLocks noGrp="1"/>
          </p:cNvSpPr>
          <p:nvPr>
            <p:ph type="ctrTitle" hasCustomPrompt="1"/>
          </p:nvPr>
        </p:nvSpPr>
        <p:spPr>
          <a:xfrm>
            <a:off x="666750" y="354989"/>
            <a:ext cx="9144000" cy="583883"/>
          </a:xfrm>
          <a:prstGeom prst="rect">
            <a:avLst/>
          </a:prstGeom>
        </p:spPr>
        <p:txBody>
          <a:bodyPr anchor="t"/>
          <a:lstStyle>
            <a:lvl1pPr algn="l">
              <a:defRPr sz="2200"/>
            </a:lvl1pPr>
          </a:lstStyle>
          <a:p>
            <a:r>
              <a:rPr lang="fr-FR" dirty="0"/>
              <a:t>modifiez le style du titre.</a:t>
            </a:r>
          </a:p>
        </p:txBody>
      </p:sp>
      <p:sp>
        <p:nvSpPr>
          <p:cNvPr id="11" name="Espace réservé du numéro de diapositive 5"/>
          <p:cNvSpPr>
            <a:spLocks noGrp="1"/>
          </p:cNvSpPr>
          <p:nvPr>
            <p:ph type="sldNum" sz="quarter" idx="15"/>
          </p:nvPr>
        </p:nvSpPr>
        <p:spPr>
          <a:xfrm>
            <a:off x="168901" y="373981"/>
            <a:ext cx="332760" cy="2172662"/>
          </a:xfrm>
        </p:spPr>
        <p:txBody>
          <a:bodyPr vert="wordArtVert"/>
          <a:lstStyle>
            <a:lvl1pPr algn="l">
              <a:defRPr sz="1050">
                <a:latin typeface="Times New Roman" panose="02020603050405020304" pitchFamily="18" charset="0"/>
                <a:cs typeface="Times New Roman" panose="02020603050405020304" pitchFamily="18" charset="0"/>
              </a:defRPr>
            </a:lvl1pPr>
          </a:lstStyle>
          <a:p>
            <a:r>
              <a:rPr lang="fr-FR" dirty="0"/>
              <a:t>page </a:t>
            </a:r>
            <a:fld id="{56B6DA5D-E4B0-4C20-BD44-5429EEA37945}" type="slidenum">
              <a:rPr lang="fr-FR" smtClean="0"/>
              <a:pPr/>
              <a:t>‹N°›</a:t>
            </a:fld>
            <a:endParaRPr lang="fr-FR" dirty="0"/>
          </a:p>
        </p:txBody>
      </p:sp>
      <p:sp>
        <p:nvSpPr>
          <p:cNvPr id="31" name="Espace réservé du texte 9"/>
          <p:cNvSpPr>
            <a:spLocks noGrp="1"/>
          </p:cNvSpPr>
          <p:nvPr>
            <p:ph type="body" sz="quarter" idx="26"/>
          </p:nvPr>
        </p:nvSpPr>
        <p:spPr>
          <a:xfrm>
            <a:off x="1566333" y="1691128"/>
            <a:ext cx="4272847" cy="337503"/>
          </a:xfrm>
          <a:prstGeom prst="rect">
            <a:avLst/>
          </a:prstGeom>
        </p:spPr>
        <p:txBody>
          <a:bodyPr/>
          <a:lstStyle>
            <a:lvl1pPr marL="0" indent="0">
              <a:spcAft>
                <a:spcPts val="0"/>
              </a:spcAft>
              <a:buNone/>
              <a:defRPr sz="2000">
                <a:solidFill>
                  <a:srgbClr val="9478FF"/>
                </a:solidFill>
                <a:latin typeface="+mj-lt"/>
              </a:defRPr>
            </a:lvl1pPr>
            <a:lvl2pPr marL="457200" indent="0">
              <a:spcAft>
                <a:spcPts val="0"/>
              </a:spcAft>
              <a:buNone/>
              <a:defRPr sz="1800">
                <a:solidFill>
                  <a:srgbClr val="9478FF"/>
                </a:solidFill>
                <a:latin typeface="+mj-lt"/>
              </a:defRPr>
            </a:lvl2pPr>
            <a:lvl3pPr marL="914400" indent="0">
              <a:spcAft>
                <a:spcPts val="0"/>
              </a:spcAft>
              <a:buNone/>
              <a:defRPr sz="1600">
                <a:solidFill>
                  <a:srgbClr val="9478FF"/>
                </a:solidFill>
                <a:latin typeface="+mj-lt"/>
              </a:defRPr>
            </a:lvl3pPr>
            <a:lvl4pPr marL="1371600" indent="0">
              <a:spcAft>
                <a:spcPts val="0"/>
              </a:spcAft>
              <a:buNone/>
              <a:defRPr sz="1400">
                <a:solidFill>
                  <a:srgbClr val="9478FF"/>
                </a:solidFill>
                <a:latin typeface="+mj-lt"/>
              </a:defRPr>
            </a:lvl4pPr>
            <a:lvl5pPr marL="1828800" indent="0">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32" name="Espace réservé du texte 9"/>
          <p:cNvSpPr>
            <a:spLocks noGrp="1"/>
          </p:cNvSpPr>
          <p:nvPr>
            <p:ph type="body" sz="quarter" idx="16"/>
          </p:nvPr>
        </p:nvSpPr>
        <p:spPr>
          <a:xfrm>
            <a:off x="1566331" y="2032784"/>
            <a:ext cx="4276915" cy="1615291"/>
          </a:xfrm>
          <a:prstGeom prst="rect">
            <a:avLst/>
          </a:prstGeom>
        </p:spPr>
        <p:txBody>
          <a:bodyPr/>
          <a:lstStyle>
            <a:lvl1pPr marL="0" indent="-144000">
              <a:spcBef>
                <a:spcPts val="0"/>
              </a:spcBef>
              <a:spcAft>
                <a:spcPts val="600"/>
              </a:spcAft>
              <a:defRPr sz="1600"/>
            </a:lvl1pPr>
            <a:lvl2pPr marL="360000" indent="-144000">
              <a:spcBef>
                <a:spcPts val="0"/>
              </a:spcBef>
              <a:spcAft>
                <a:spcPts val="600"/>
              </a:spcAft>
              <a:defRPr sz="1400"/>
            </a:lvl2pPr>
            <a:lvl3pPr marL="720000" indent="-144000">
              <a:spcBef>
                <a:spcPts val="0"/>
              </a:spcBef>
              <a:spcAft>
                <a:spcPts val="600"/>
              </a:spcAft>
              <a:defRPr sz="1200"/>
            </a:lvl3pPr>
            <a:lvl4pPr marL="1080000" indent="-144000">
              <a:spcBef>
                <a:spcPts val="0"/>
              </a:spcBef>
              <a:spcAft>
                <a:spcPts val="600"/>
              </a:spcAft>
              <a:defRPr sz="1100"/>
            </a:lvl4pPr>
            <a:lvl5pPr marL="1440000" indent="-144000">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39" name="Espace réservé du texte 9"/>
          <p:cNvSpPr>
            <a:spLocks noGrp="1"/>
          </p:cNvSpPr>
          <p:nvPr>
            <p:ph type="body" sz="quarter" idx="30"/>
          </p:nvPr>
        </p:nvSpPr>
        <p:spPr>
          <a:xfrm>
            <a:off x="1563674" y="3815291"/>
            <a:ext cx="4275471" cy="337503"/>
          </a:xfrm>
          <a:prstGeom prst="rect">
            <a:avLst/>
          </a:prstGeom>
        </p:spPr>
        <p:txBody>
          <a:bodyPr/>
          <a:lstStyle>
            <a:lvl1pPr marL="0" indent="0">
              <a:spcAft>
                <a:spcPts val="0"/>
              </a:spcAft>
              <a:buNone/>
              <a:defRPr sz="2000">
                <a:solidFill>
                  <a:srgbClr val="9478FF"/>
                </a:solidFill>
                <a:latin typeface="+mj-lt"/>
              </a:defRPr>
            </a:lvl1pPr>
            <a:lvl2pPr marL="457200" indent="0">
              <a:spcAft>
                <a:spcPts val="0"/>
              </a:spcAft>
              <a:buNone/>
              <a:defRPr sz="1800">
                <a:solidFill>
                  <a:srgbClr val="9478FF"/>
                </a:solidFill>
                <a:latin typeface="+mj-lt"/>
              </a:defRPr>
            </a:lvl2pPr>
            <a:lvl3pPr marL="914400" indent="0">
              <a:spcAft>
                <a:spcPts val="0"/>
              </a:spcAft>
              <a:buNone/>
              <a:defRPr sz="1600">
                <a:solidFill>
                  <a:srgbClr val="9478FF"/>
                </a:solidFill>
                <a:latin typeface="+mj-lt"/>
              </a:defRPr>
            </a:lvl3pPr>
            <a:lvl4pPr marL="1371600" indent="0">
              <a:spcAft>
                <a:spcPts val="0"/>
              </a:spcAft>
              <a:buNone/>
              <a:defRPr sz="1400">
                <a:solidFill>
                  <a:srgbClr val="9478FF"/>
                </a:solidFill>
                <a:latin typeface="+mj-lt"/>
              </a:defRPr>
            </a:lvl4pPr>
            <a:lvl5pPr marL="1828800" indent="0">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0" name="Espace réservé du texte 9"/>
          <p:cNvSpPr>
            <a:spLocks noGrp="1"/>
          </p:cNvSpPr>
          <p:nvPr>
            <p:ph type="body" sz="quarter" idx="31"/>
          </p:nvPr>
        </p:nvSpPr>
        <p:spPr>
          <a:xfrm>
            <a:off x="1563672" y="4156947"/>
            <a:ext cx="4276915" cy="1615291"/>
          </a:xfrm>
          <a:prstGeom prst="rect">
            <a:avLst/>
          </a:prstGeom>
        </p:spPr>
        <p:txBody>
          <a:bodyPr/>
          <a:lstStyle>
            <a:lvl1pPr marL="0" indent="-144000">
              <a:spcBef>
                <a:spcPts val="0"/>
              </a:spcBef>
              <a:spcAft>
                <a:spcPts val="600"/>
              </a:spcAft>
              <a:defRPr sz="1600"/>
            </a:lvl1pPr>
            <a:lvl2pPr marL="360000" indent="-144000">
              <a:spcBef>
                <a:spcPts val="0"/>
              </a:spcBef>
              <a:spcAft>
                <a:spcPts val="600"/>
              </a:spcAft>
              <a:defRPr sz="1400"/>
            </a:lvl2pPr>
            <a:lvl3pPr marL="720000" indent="-144000">
              <a:spcBef>
                <a:spcPts val="0"/>
              </a:spcBef>
              <a:spcAft>
                <a:spcPts val="600"/>
              </a:spcAft>
              <a:defRPr sz="1200"/>
            </a:lvl3pPr>
            <a:lvl4pPr marL="1080000" indent="-144000">
              <a:spcBef>
                <a:spcPts val="0"/>
              </a:spcBef>
              <a:spcAft>
                <a:spcPts val="600"/>
              </a:spcAft>
              <a:defRPr sz="1100"/>
            </a:lvl4pPr>
            <a:lvl5pPr marL="1440000" indent="-144000">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2" name="Espace réservé du texte 9"/>
          <p:cNvSpPr>
            <a:spLocks noGrp="1"/>
          </p:cNvSpPr>
          <p:nvPr>
            <p:ph type="body" sz="quarter" idx="33"/>
          </p:nvPr>
        </p:nvSpPr>
        <p:spPr>
          <a:xfrm>
            <a:off x="6476812" y="1691128"/>
            <a:ext cx="4272847" cy="337503"/>
          </a:xfrm>
          <a:prstGeom prst="rect">
            <a:avLst/>
          </a:prstGeom>
        </p:spPr>
        <p:txBody>
          <a:bodyPr/>
          <a:lstStyle>
            <a:lvl1pPr marL="0" indent="0">
              <a:spcAft>
                <a:spcPts val="0"/>
              </a:spcAft>
              <a:buNone/>
              <a:defRPr sz="2000">
                <a:solidFill>
                  <a:srgbClr val="9478FF"/>
                </a:solidFill>
                <a:latin typeface="+mj-lt"/>
              </a:defRPr>
            </a:lvl1pPr>
            <a:lvl2pPr marL="457200" indent="0">
              <a:spcAft>
                <a:spcPts val="0"/>
              </a:spcAft>
              <a:buNone/>
              <a:defRPr sz="1800">
                <a:solidFill>
                  <a:srgbClr val="9478FF"/>
                </a:solidFill>
                <a:latin typeface="+mj-lt"/>
              </a:defRPr>
            </a:lvl2pPr>
            <a:lvl3pPr marL="914400" indent="0">
              <a:spcAft>
                <a:spcPts val="0"/>
              </a:spcAft>
              <a:buNone/>
              <a:defRPr sz="1600">
                <a:solidFill>
                  <a:srgbClr val="9478FF"/>
                </a:solidFill>
                <a:latin typeface="+mj-lt"/>
              </a:defRPr>
            </a:lvl3pPr>
            <a:lvl4pPr marL="1371600" indent="0">
              <a:spcAft>
                <a:spcPts val="0"/>
              </a:spcAft>
              <a:buNone/>
              <a:defRPr sz="1400">
                <a:solidFill>
                  <a:srgbClr val="9478FF"/>
                </a:solidFill>
                <a:latin typeface="+mj-lt"/>
              </a:defRPr>
            </a:lvl4pPr>
            <a:lvl5pPr marL="1828800" indent="0">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4" name="Espace réservé du texte 9"/>
          <p:cNvSpPr>
            <a:spLocks noGrp="1"/>
          </p:cNvSpPr>
          <p:nvPr>
            <p:ph type="body" sz="quarter" idx="34"/>
          </p:nvPr>
        </p:nvSpPr>
        <p:spPr>
          <a:xfrm>
            <a:off x="6476810" y="2032784"/>
            <a:ext cx="4276915" cy="1615291"/>
          </a:xfrm>
          <a:prstGeom prst="rect">
            <a:avLst/>
          </a:prstGeom>
        </p:spPr>
        <p:txBody>
          <a:bodyPr/>
          <a:lstStyle>
            <a:lvl1pPr marL="0" indent="-144000">
              <a:spcBef>
                <a:spcPts val="0"/>
              </a:spcBef>
              <a:spcAft>
                <a:spcPts val="600"/>
              </a:spcAft>
              <a:defRPr sz="1600"/>
            </a:lvl1pPr>
            <a:lvl2pPr marL="360000" indent="-144000">
              <a:spcBef>
                <a:spcPts val="0"/>
              </a:spcBef>
              <a:spcAft>
                <a:spcPts val="600"/>
              </a:spcAft>
              <a:defRPr sz="1400"/>
            </a:lvl2pPr>
            <a:lvl3pPr marL="720000" indent="-144000">
              <a:spcBef>
                <a:spcPts val="0"/>
              </a:spcBef>
              <a:spcAft>
                <a:spcPts val="600"/>
              </a:spcAft>
              <a:defRPr sz="1200"/>
            </a:lvl3pPr>
            <a:lvl4pPr marL="1080000" indent="-144000">
              <a:spcBef>
                <a:spcPts val="0"/>
              </a:spcBef>
              <a:spcAft>
                <a:spcPts val="600"/>
              </a:spcAft>
              <a:defRPr sz="1100"/>
            </a:lvl4pPr>
            <a:lvl5pPr marL="1440000" indent="-144000">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5" name="Espace réservé du texte 9"/>
          <p:cNvSpPr>
            <a:spLocks noGrp="1"/>
          </p:cNvSpPr>
          <p:nvPr>
            <p:ph type="body" sz="quarter" idx="35"/>
          </p:nvPr>
        </p:nvSpPr>
        <p:spPr>
          <a:xfrm>
            <a:off x="6474153" y="3815291"/>
            <a:ext cx="4275471" cy="337503"/>
          </a:xfrm>
          <a:prstGeom prst="rect">
            <a:avLst/>
          </a:prstGeom>
        </p:spPr>
        <p:txBody>
          <a:bodyPr/>
          <a:lstStyle>
            <a:lvl1pPr marL="0" indent="0">
              <a:spcAft>
                <a:spcPts val="0"/>
              </a:spcAft>
              <a:buNone/>
              <a:defRPr sz="2000">
                <a:solidFill>
                  <a:srgbClr val="9478FF"/>
                </a:solidFill>
                <a:latin typeface="+mj-lt"/>
              </a:defRPr>
            </a:lvl1pPr>
            <a:lvl2pPr marL="457200" indent="0">
              <a:spcAft>
                <a:spcPts val="0"/>
              </a:spcAft>
              <a:buNone/>
              <a:defRPr sz="1800">
                <a:solidFill>
                  <a:srgbClr val="9478FF"/>
                </a:solidFill>
                <a:latin typeface="+mj-lt"/>
              </a:defRPr>
            </a:lvl2pPr>
            <a:lvl3pPr marL="914400" indent="0">
              <a:spcAft>
                <a:spcPts val="0"/>
              </a:spcAft>
              <a:buNone/>
              <a:defRPr sz="1600">
                <a:solidFill>
                  <a:srgbClr val="9478FF"/>
                </a:solidFill>
                <a:latin typeface="+mj-lt"/>
              </a:defRPr>
            </a:lvl3pPr>
            <a:lvl4pPr marL="1371600" indent="0">
              <a:spcAft>
                <a:spcPts val="0"/>
              </a:spcAft>
              <a:buNone/>
              <a:defRPr sz="1400">
                <a:solidFill>
                  <a:srgbClr val="9478FF"/>
                </a:solidFill>
                <a:latin typeface="+mj-lt"/>
              </a:defRPr>
            </a:lvl4pPr>
            <a:lvl5pPr marL="1828800" indent="0">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7" name="Espace réservé du texte 9"/>
          <p:cNvSpPr>
            <a:spLocks noGrp="1"/>
          </p:cNvSpPr>
          <p:nvPr>
            <p:ph type="body" sz="quarter" idx="36"/>
          </p:nvPr>
        </p:nvSpPr>
        <p:spPr>
          <a:xfrm>
            <a:off x="6474151" y="4156948"/>
            <a:ext cx="4276915" cy="1615290"/>
          </a:xfrm>
          <a:prstGeom prst="rect">
            <a:avLst/>
          </a:prstGeom>
        </p:spPr>
        <p:txBody>
          <a:bodyPr/>
          <a:lstStyle>
            <a:lvl1pPr marL="0" indent="-144000">
              <a:spcBef>
                <a:spcPts val="0"/>
              </a:spcBef>
              <a:spcAft>
                <a:spcPts val="600"/>
              </a:spcAft>
              <a:defRPr sz="1600"/>
            </a:lvl1pPr>
            <a:lvl2pPr marL="360000" indent="-144000">
              <a:spcBef>
                <a:spcPts val="0"/>
              </a:spcBef>
              <a:spcAft>
                <a:spcPts val="600"/>
              </a:spcAft>
              <a:defRPr sz="1400"/>
            </a:lvl2pPr>
            <a:lvl3pPr marL="720000" indent="-144000">
              <a:spcBef>
                <a:spcPts val="0"/>
              </a:spcBef>
              <a:spcAft>
                <a:spcPts val="600"/>
              </a:spcAft>
              <a:defRPr sz="1200"/>
            </a:lvl3pPr>
            <a:lvl4pPr marL="1080000" indent="-144000">
              <a:spcBef>
                <a:spcPts val="0"/>
              </a:spcBef>
              <a:spcAft>
                <a:spcPts val="600"/>
              </a:spcAft>
              <a:defRPr sz="1100"/>
            </a:lvl4pPr>
            <a:lvl5pPr marL="1440000" indent="-144000">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4" name="Rectangle 13"/>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22917781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iste de pictogtammes">
    <p:spTree>
      <p:nvGrpSpPr>
        <p:cNvPr id="1" name=""/>
        <p:cNvGrpSpPr/>
        <p:nvPr/>
      </p:nvGrpSpPr>
      <p:grpSpPr>
        <a:xfrm>
          <a:off x="0" y="0"/>
          <a:ext cx="0" cy="0"/>
          <a:chOff x="0" y="0"/>
          <a:chExt cx="0" cy="0"/>
        </a:xfrm>
      </p:grpSpPr>
      <p:sp>
        <p:nvSpPr>
          <p:cNvPr id="4" name="Espace réservé de la date 3"/>
          <p:cNvSpPr>
            <a:spLocks noGrp="1"/>
          </p:cNvSpPr>
          <p:nvPr>
            <p:ph type="dt" sz="half" idx="11"/>
          </p:nvPr>
        </p:nvSpPr>
        <p:spPr/>
        <p:txBody>
          <a:bodyPr/>
          <a:lstStyle/>
          <a:p>
            <a:fld id="{C83736ED-B7CD-4338-B635-D4A566CF279C}" type="datetime1">
              <a:rPr lang="fr-FR" smtClean="0"/>
              <a:t>06/04/2023</a:t>
            </a:fld>
            <a:endParaRPr lang="fr-FR" dirty="0"/>
          </a:p>
        </p:txBody>
      </p:sp>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9" name="Titre 1"/>
          <p:cNvSpPr>
            <a:spLocks noGrp="1"/>
          </p:cNvSpPr>
          <p:nvPr>
            <p:ph type="ctrTitle" hasCustomPrompt="1"/>
          </p:nvPr>
        </p:nvSpPr>
        <p:spPr>
          <a:xfrm>
            <a:off x="666750" y="354989"/>
            <a:ext cx="9144000" cy="583883"/>
          </a:xfrm>
          <a:prstGeom prst="rect">
            <a:avLst/>
          </a:prstGeom>
        </p:spPr>
        <p:txBody>
          <a:bodyPr anchor="t"/>
          <a:lstStyle>
            <a:lvl1pPr algn="l">
              <a:defRPr sz="2200"/>
            </a:lvl1pPr>
          </a:lstStyle>
          <a:p>
            <a:r>
              <a:rPr lang="fr-FR" dirty="0"/>
              <a:t>modifiez le style du titre.</a:t>
            </a:r>
          </a:p>
        </p:txBody>
      </p:sp>
      <p:sp>
        <p:nvSpPr>
          <p:cNvPr id="11" name="Espace réservé du numéro de diapositive 5"/>
          <p:cNvSpPr>
            <a:spLocks noGrp="1"/>
          </p:cNvSpPr>
          <p:nvPr>
            <p:ph type="sldNum" sz="quarter" idx="15"/>
          </p:nvPr>
        </p:nvSpPr>
        <p:spPr>
          <a:xfrm>
            <a:off x="168901" y="373981"/>
            <a:ext cx="332760" cy="2172662"/>
          </a:xfrm>
        </p:spPr>
        <p:txBody>
          <a:bodyPr vert="wordArtVert"/>
          <a:lstStyle>
            <a:lvl1pPr algn="l">
              <a:defRPr sz="1050">
                <a:latin typeface="Times New Roman" panose="02020603050405020304" pitchFamily="18" charset="0"/>
                <a:cs typeface="Times New Roman" panose="02020603050405020304" pitchFamily="18" charset="0"/>
              </a:defRPr>
            </a:lvl1pPr>
          </a:lstStyle>
          <a:p>
            <a:r>
              <a:rPr lang="fr-FR" dirty="0"/>
              <a:t>page </a:t>
            </a:r>
            <a:fld id="{56B6DA5D-E4B0-4C20-BD44-5429EEA37945}" type="slidenum">
              <a:rPr lang="fr-FR" smtClean="0"/>
              <a:pPr/>
              <a:t>‹N°›</a:t>
            </a:fld>
            <a:endParaRPr lang="fr-FR" dirty="0"/>
          </a:p>
        </p:txBody>
      </p:sp>
      <p:sp>
        <p:nvSpPr>
          <p:cNvPr id="43" name="Espace réservé pour une image  2"/>
          <p:cNvSpPr>
            <a:spLocks noGrp="1"/>
          </p:cNvSpPr>
          <p:nvPr>
            <p:ph type="pic" sz="quarter" idx="19"/>
          </p:nvPr>
        </p:nvSpPr>
        <p:spPr>
          <a:xfrm>
            <a:off x="2234631" y="1691128"/>
            <a:ext cx="757408" cy="769098"/>
          </a:xfrm>
          <a:prstGeom prst="rect">
            <a:avLst/>
          </a:prstGeom>
        </p:spPr>
        <p:txBody>
          <a:bodyPr/>
          <a:lstStyle>
            <a:lvl1pPr marL="0" indent="0">
              <a:buNone/>
              <a:defRPr sz="900"/>
            </a:lvl1pPr>
          </a:lstStyle>
          <a:p>
            <a:endParaRPr lang="fr-FR" dirty="0"/>
          </a:p>
        </p:txBody>
      </p:sp>
      <p:sp>
        <p:nvSpPr>
          <p:cNvPr id="46" name="Espace réservé pour une image  2"/>
          <p:cNvSpPr>
            <a:spLocks noGrp="1"/>
          </p:cNvSpPr>
          <p:nvPr>
            <p:ph type="pic" sz="quarter" idx="21"/>
          </p:nvPr>
        </p:nvSpPr>
        <p:spPr>
          <a:xfrm>
            <a:off x="2234631" y="3071107"/>
            <a:ext cx="757408" cy="769098"/>
          </a:xfrm>
          <a:prstGeom prst="rect">
            <a:avLst/>
          </a:prstGeom>
        </p:spPr>
        <p:txBody>
          <a:bodyPr/>
          <a:lstStyle>
            <a:lvl1pPr marL="0" indent="0">
              <a:buNone/>
              <a:defRPr sz="900"/>
            </a:lvl1pPr>
          </a:lstStyle>
          <a:p>
            <a:endParaRPr lang="fr-FR" dirty="0"/>
          </a:p>
        </p:txBody>
      </p:sp>
      <p:sp>
        <p:nvSpPr>
          <p:cNvPr id="49" name="Espace réservé pour une image  2"/>
          <p:cNvSpPr>
            <a:spLocks noGrp="1"/>
          </p:cNvSpPr>
          <p:nvPr>
            <p:ph type="pic" sz="quarter" idx="23"/>
          </p:nvPr>
        </p:nvSpPr>
        <p:spPr>
          <a:xfrm>
            <a:off x="2234631" y="4522336"/>
            <a:ext cx="757408" cy="769098"/>
          </a:xfrm>
          <a:prstGeom prst="rect">
            <a:avLst/>
          </a:prstGeom>
        </p:spPr>
        <p:txBody>
          <a:bodyPr/>
          <a:lstStyle>
            <a:lvl1pPr marL="0" indent="0">
              <a:buNone/>
              <a:defRPr sz="900"/>
            </a:lvl1pPr>
          </a:lstStyle>
          <a:p>
            <a:endParaRPr lang="fr-FR" dirty="0"/>
          </a:p>
        </p:txBody>
      </p:sp>
      <p:sp>
        <p:nvSpPr>
          <p:cNvPr id="52" name="Espace réservé du texte 9"/>
          <p:cNvSpPr>
            <a:spLocks noGrp="1"/>
          </p:cNvSpPr>
          <p:nvPr>
            <p:ph type="body" sz="quarter" idx="25"/>
          </p:nvPr>
        </p:nvSpPr>
        <p:spPr>
          <a:xfrm>
            <a:off x="3128199" y="3071107"/>
            <a:ext cx="6693645" cy="337503"/>
          </a:xfrm>
          <a:prstGeom prst="rect">
            <a:avLst/>
          </a:prstGeom>
        </p:spPr>
        <p:txBody>
          <a:bodyPr/>
          <a:lstStyle>
            <a:lvl1pPr marL="0" indent="0">
              <a:spcAft>
                <a:spcPts val="0"/>
              </a:spcAft>
              <a:buNone/>
              <a:defRPr sz="2000">
                <a:solidFill>
                  <a:srgbClr val="9478FF"/>
                </a:solidFill>
                <a:latin typeface="+mj-lt"/>
              </a:defRPr>
            </a:lvl1pPr>
            <a:lvl2pPr marL="457200" indent="0">
              <a:spcAft>
                <a:spcPts val="0"/>
              </a:spcAft>
              <a:buNone/>
              <a:defRPr sz="1800">
                <a:solidFill>
                  <a:srgbClr val="9478FF"/>
                </a:solidFill>
                <a:latin typeface="+mj-lt"/>
              </a:defRPr>
            </a:lvl2pPr>
            <a:lvl3pPr marL="914400" indent="0">
              <a:spcAft>
                <a:spcPts val="0"/>
              </a:spcAft>
              <a:buNone/>
              <a:defRPr sz="1600">
                <a:solidFill>
                  <a:srgbClr val="9478FF"/>
                </a:solidFill>
                <a:latin typeface="+mj-lt"/>
              </a:defRPr>
            </a:lvl3pPr>
            <a:lvl4pPr marL="1371600" indent="0">
              <a:spcAft>
                <a:spcPts val="0"/>
              </a:spcAft>
              <a:buNone/>
              <a:defRPr sz="1400">
                <a:solidFill>
                  <a:srgbClr val="9478FF"/>
                </a:solidFill>
                <a:latin typeface="+mj-lt"/>
              </a:defRPr>
            </a:lvl4pPr>
            <a:lvl5pPr marL="1828800" indent="0">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3" name="Espace réservé du texte 9"/>
          <p:cNvSpPr>
            <a:spLocks noGrp="1"/>
          </p:cNvSpPr>
          <p:nvPr>
            <p:ph type="body" sz="quarter" idx="26"/>
          </p:nvPr>
        </p:nvSpPr>
        <p:spPr>
          <a:xfrm>
            <a:off x="3128199" y="1691128"/>
            <a:ext cx="6693645" cy="337503"/>
          </a:xfrm>
          <a:prstGeom prst="rect">
            <a:avLst/>
          </a:prstGeom>
        </p:spPr>
        <p:txBody>
          <a:bodyPr/>
          <a:lstStyle>
            <a:lvl1pPr marL="0" indent="0">
              <a:spcAft>
                <a:spcPts val="0"/>
              </a:spcAft>
              <a:buNone/>
              <a:defRPr sz="2000">
                <a:solidFill>
                  <a:srgbClr val="9478FF"/>
                </a:solidFill>
                <a:latin typeface="+mj-lt"/>
              </a:defRPr>
            </a:lvl1pPr>
            <a:lvl2pPr marL="457200" indent="0">
              <a:spcAft>
                <a:spcPts val="0"/>
              </a:spcAft>
              <a:buNone/>
              <a:defRPr sz="1800">
                <a:solidFill>
                  <a:srgbClr val="9478FF"/>
                </a:solidFill>
                <a:latin typeface="+mj-lt"/>
              </a:defRPr>
            </a:lvl2pPr>
            <a:lvl3pPr marL="914400" indent="0">
              <a:spcAft>
                <a:spcPts val="0"/>
              </a:spcAft>
              <a:buNone/>
              <a:defRPr sz="1600">
                <a:solidFill>
                  <a:srgbClr val="9478FF"/>
                </a:solidFill>
                <a:latin typeface="+mj-lt"/>
              </a:defRPr>
            </a:lvl3pPr>
            <a:lvl4pPr marL="1371600" indent="0">
              <a:spcAft>
                <a:spcPts val="0"/>
              </a:spcAft>
              <a:buNone/>
              <a:defRPr sz="1400">
                <a:solidFill>
                  <a:srgbClr val="9478FF"/>
                </a:solidFill>
                <a:latin typeface="+mj-lt"/>
              </a:defRPr>
            </a:lvl4pPr>
            <a:lvl5pPr marL="1828800" indent="0">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4" name="Espace réservé du texte 9"/>
          <p:cNvSpPr>
            <a:spLocks noGrp="1"/>
          </p:cNvSpPr>
          <p:nvPr>
            <p:ph type="body" sz="quarter" idx="24"/>
          </p:nvPr>
        </p:nvSpPr>
        <p:spPr>
          <a:xfrm>
            <a:off x="3128199" y="4522336"/>
            <a:ext cx="6693645" cy="337503"/>
          </a:xfrm>
          <a:prstGeom prst="rect">
            <a:avLst/>
          </a:prstGeom>
        </p:spPr>
        <p:txBody>
          <a:bodyPr/>
          <a:lstStyle>
            <a:lvl1pPr marL="0" indent="0">
              <a:spcAft>
                <a:spcPts val="0"/>
              </a:spcAft>
              <a:buNone/>
              <a:defRPr sz="2000">
                <a:solidFill>
                  <a:srgbClr val="9478FF"/>
                </a:solidFill>
                <a:latin typeface="+mj-lt"/>
              </a:defRPr>
            </a:lvl1pPr>
            <a:lvl2pPr marL="457200" indent="0">
              <a:spcAft>
                <a:spcPts val="0"/>
              </a:spcAft>
              <a:buNone/>
              <a:defRPr sz="1800">
                <a:solidFill>
                  <a:srgbClr val="9478FF"/>
                </a:solidFill>
                <a:latin typeface="+mj-lt"/>
              </a:defRPr>
            </a:lvl2pPr>
            <a:lvl3pPr marL="914400" indent="0">
              <a:spcAft>
                <a:spcPts val="0"/>
              </a:spcAft>
              <a:buNone/>
              <a:defRPr sz="1600">
                <a:solidFill>
                  <a:srgbClr val="9478FF"/>
                </a:solidFill>
                <a:latin typeface="+mj-lt"/>
              </a:defRPr>
            </a:lvl3pPr>
            <a:lvl4pPr marL="1371600" indent="0">
              <a:spcAft>
                <a:spcPts val="0"/>
              </a:spcAft>
              <a:buNone/>
              <a:defRPr sz="1400">
                <a:solidFill>
                  <a:srgbClr val="9478FF"/>
                </a:solidFill>
                <a:latin typeface="+mj-lt"/>
              </a:defRPr>
            </a:lvl4pPr>
            <a:lvl5pPr marL="1828800" indent="0">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5" name="Espace réservé du texte 9"/>
          <p:cNvSpPr>
            <a:spLocks noGrp="1"/>
          </p:cNvSpPr>
          <p:nvPr>
            <p:ph type="body" sz="quarter" idx="16"/>
          </p:nvPr>
        </p:nvSpPr>
        <p:spPr>
          <a:xfrm>
            <a:off x="3128198" y="2032784"/>
            <a:ext cx="6700017" cy="800325"/>
          </a:xfrm>
          <a:prstGeom prst="rect">
            <a:avLst/>
          </a:prstGeom>
        </p:spPr>
        <p:txBody>
          <a:bodyPr/>
          <a:lstStyle>
            <a:lvl1pPr marL="0" indent="-144000">
              <a:lnSpc>
                <a:spcPct val="100000"/>
              </a:lnSpc>
              <a:spcBef>
                <a:spcPts val="0"/>
              </a:spcBef>
              <a:spcAft>
                <a:spcPts val="600"/>
              </a:spcAft>
              <a:defRPr sz="1600"/>
            </a:lvl1pPr>
            <a:lvl2pPr marL="360000" indent="-144000">
              <a:lnSpc>
                <a:spcPct val="100000"/>
              </a:lnSpc>
              <a:spcBef>
                <a:spcPts val="0"/>
              </a:spcBef>
              <a:spcAft>
                <a:spcPts val="600"/>
              </a:spcAft>
              <a:defRPr sz="1400"/>
            </a:lvl2pPr>
            <a:lvl3pPr marL="720000" indent="-144000">
              <a:lnSpc>
                <a:spcPct val="100000"/>
              </a:lnSpc>
              <a:spcBef>
                <a:spcPts val="0"/>
              </a:spcBef>
              <a:spcAft>
                <a:spcPts val="600"/>
              </a:spcAft>
              <a:defRPr sz="1200"/>
            </a:lvl3pPr>
            <a:lvl4pPr marL="1080000" indent="-144000">
              <a:lnSpc>
                <a:spcPct val="100000"/>
              </a:lnSpc>
              <a:spcBef>
                <a:spcPts val="0"/>
              </a:spcBef>
              <a:spcAft>
                <a:spcPts val="600"/>
              </a:spcAft>
              <a:defRPr sz="1100"/>
            </a:lvl4pPr>
            <a:lvl5pPr marL="1440000" indent="-144000">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6" name="Espace réservé du texte 9"/>
          <p:cNvSpPr>
            <a:spLocks noGrp="1"/>
          </p:cNvSpPr>
          <p:nvPr>
            <p:ph type="body" sz="quarter" idx="27"/>
          </p:nvPr>
        </p:nvSpPr>
        <p:spPr>
          <a:xfrm>
            <a:off x="3128199" y="3418135"/>
            <a:ext cx="6700017" cy="800325"/>
          </a:xfrm>
          <a:prstGeom prst="rect">
            <a:avLst/>
          </a:prstGeom>
        </p:spPr>
        <p:txBody>
          <a:bodyPr/>
          <a:lstStyle>
            <a:lvl1pPr marL="0" indent="-144000">
              <a:lnSpc>
                <a:spcPct val="100000"/>
              </a:lnSpc>
              <a:spcBef>
                <a:spcPts val="0"/>
              </a:spcBef>
              <a:spcAft>
                <a:spcPts val="600"/>
              </a:spcAft>
              <a:defRPr sz="1600"/>
            </a:lvl1pPr>
            <a:lvl2pPr marL="360000" indent="-144000">
              <a:lnSpc>
                <a:spcPct val="100000"/>
              </a:lnSpc>
              <a:spcBef>
                <a:spcPts val="0"/>
              </a:spcBef>
              <a:spcAft>
                <a:spcPts val="600"/>
              </a:spcAft>
              <a:defRPr sz="1400"/>
            </a:lvl2pPr>
            <a:lvl3pPr marL="720000" indent="-144000">
              <a:lnSpc>
                <a:spcPct val="100000"/>
              </a:lnSpc>
              <a:spcBef>
                <a:spcPts val="0"/>
              </a:spcBef>
              <a:spcAft>
                <a:spcPts val="600"/>
              </a:spcAft>
              <a:defRPr sz="1200"/>
            </a:lvl3pPr>
            <a:lvl4pPr marL="1080000" indent="-144000">
              <a:lnSpc>
                <a:spcPct val="100000"/>
              </a:lnSpc>
              <a:spcBef>
                <a:spcPts val="0"/>
              </a:spcBef>
              <a:spcAft>
                <a:spcPts val="600"/>
              </a:spcAft>
              <a:defRPr sz="1100"/>
            </a:lvl4pPr>
            <a:lvl5pPr marL="1440000" indent="-144000">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7" name="Espace réservé du texte 9"/>
          <p:cNvSpPr>
            <a:spLocks noGrp="1"/>
          </p:cNvSpPr>
          <p:nvPr>
            <p:ph type="body" sz="quarter" idx="28"/>
          </p:nvPr>
        </p:nvSpPr>
        <p:spPr>
          <a:xfrm>
            <a:off x="3128199" y="4873386"/>
            <a:ext cx="6700017" cy="800325"/>
          </a:xfrm>
          <a:prstGeom prst="rect">
            <a:avLst/>
          </a:prstGeom>
        </p:spPr>
        <p:txBody>
          <a:bodyPr/>
          <a:lstStyle>
            <a:lvl1pPr marL="0" indent="-144000">
              <a:lnSpc>
                <a:spcPct val="100000"/>
              </a:lnSpc>
              <a:spcBef>
                <a:spcPts val="0"/>
              </a:spcBef>
              <a:spcAft>
                <a:spcPts val="600"/>
              </a:spcAft>
              <a:defRPr sz="1600"/>
            </a:lvl1pPr>
            <a:lvl2pPr marL="360000" indent="-144000">
              <a:lnSpc>
                <a:spcPct val="100000"/>
              </a:lnSpc>
              <a:spcBef>
                <a:spcPts val="0"/>
              </a:spcBef>
              <a:spcAft>
                <a:spcPts val="600"/>
              </a:spcAft>
              <a:defRPr sz="1400"/>
            </a:lvl2pPr>
            <a:lvl3pPr marL="720000" indent="-144000">
              <a:lnSpc>
                <a:spcPct val="100000"/>
              </a:lnSpc>
              <a:spcBef>
                <a:spcPts val="0"/>
              </a:spcBef>
              <a:spcAft>
                <a:spcPts val="600"/>
              </a:spcAft>
              <a:defRPr sz="1200"/>
            </a:lvl3pPr>
            <a:lvl4pPr marL="1080000" indent="-144000">
              <a:lnSpc>
                <a:spcPct val="100000"/>
              </a:lnSpc>
              <a:spcBef>
                <a:spcPts val="0"/>
              </a:spcBef>
              <a:spcAft>
                <a:spcPts val="600"/>
              </a:spcAft>
              <a:defRPr sz="1100"/>
            </a:lvl4pPr>
            <a:lvl5pPr marL="1440000" indent="-144000">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8" name="Rectangle 17"/>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12793865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étapes">
    <p:spTree>
      <p:nvGrpSpPr>
        <p:cNvPr id="1" name=""/>
        <p:cNvGrpSpPr/>
        <p:nvPr/>
      </p:nvGrpSpPr>
      <p:grpSpPr>
        <a:xfrm>
          <a:off x="0" y="0"/>
          <a:ext cx="0" cy="0"/>
          <a:chOff x="0" y="0"/>
          <a:chExt cx="0" cy="0"/>
        </a:xfrm>
      </p:grpSpPr>
      <p:sp>
        <p:nvSpPr>
          <p:cNvPr id="4" name="Espace réservé de la date 3"/>
          <p:cNvSpPr>
            <a:spLocks noGrp="1"/>
          </p:cNvSpPr>
          <p:nvPr>
            <p:ph type="dt" sz="half" idx="11"/>
          </p:nvPr>
        </p:nvSpPr>
        <p:spPr/>
        <p:txBody>
          <a:bodyPr/>
          <a:lstStyle/>
          <a:p>
            <a:fld id="{C83736ED-B7CD-4338-B635-D4A566CF279C}" type="datetime1">
              <a:rPr lang="fr-FR" smtClean="0"/>
              <a:t>06/04/2023</a:t>
            </a:fld>
            <a:endParaRPr lang="fr-FR" dirty="0"/>
          </a:p>
        </p:txBody>
      </p:sp>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9" name="Titre 1"/>
          <p:cNvSpPr>
            <a:spLocks noGrp="1"/>
          </p:cNvSpPr>
          <p:nvPr>
            <p:ph type="ctrTitle" hasCustomPrompt="1"/>
          </p:nvPr>
        </p:nvSpPr>
        <p:spPr>
          <a:xfrm>
            <a:off x="666750" y="354989"/>
            <a:ext cx="9144000" cy="583883"/>
          </a:xfrm>
          <a:prstGeom prst="rect">
            <a:avLst/>
          </a:prstGeom>
        </p:spPr>
        <p:txBody>
          <a:bodyPr anchor="t"/>
          <a:lstStyle>
            <a:lvl1pPr algn="l">
              <a:defRPr sz="2200"/>
            </a:lvl1pPr>
          </a:lstStyle>
          <a:p>
            <a:r>
              <a:rPr lang="fr-FR" dirty="0"/>
              <a:t>modifiez le style du titre.</a:t>
            </a:r>
          </a:p>
        </p:txBody>
      </p:sp>
      <p:sp>
        <p:nvSpPr>
          <p:cNvPr id="11" name="Espace réservé du numéro de diapositive 5"/>
          <p:cNvSpPr>
            <a:spLocks noGrp="1"/>
          </p:cNvSpPr>
          <p:nvPr>
            <p:ph type="sldNum" sz="quarter" idx="15"/>
          </p:nvPr>
        </p:nvSpPr>
        <p:spPr>
          <a:xfrm>
            <a:off x="168901" y="373981"/>
            <a:ext cx="332760" cy="2172662"/>
          </a:xfrm>
        </p:spPr>
        <p:txBody>
          <a:bodyPr vert="wordArtVert"/>
          <a:lstStyle>
            <a:lvl1pPr algn="l">
              <a:defRPr sz="1050">
                <a:latin typeface="Times New Roman" panose="02020603050405020304" pitchFamily="18" charset="0"/>
                <a:cs typeface="Times New Roman" panose="02020603050405020304" pitchFamily="18" charset="0"/>
              </a:defRPr>
            </a:lvl1pPr>
          </a:lstStyle>
          <a:p>
            <a:r>
              <a:rPr lang="fr-FR" dirty="0"/>
              <a:t>page </a:t>
            </a:r>
            <a:fld id="{56B6DA5D-E4B0-4C20-BD44-5429EEA37945}" type="slidenum">
              <a:rPr lang="fr-FR" smtClean="0"/>
              <a:pPr/>
              <a:t>‹N°›</a:t>
            </a:fld>
            <a:endParaRPr lang="fr-FR" dirty="0"/>
          </a:p>
        </p:txBody>
      </p:sp>
      <p:sp>
        <p:nvSpPr>
          <p:cNvPr id="38" name="Espace réservé du texte 9"/>
          <p:cNvSpPr>
            <a:spLocks noGrp="1"/>
          </p:cNvSpPr>
          <p:nvPr>
            <p:ph type="body" sz="quarter" idx="26"/>
          </p:nvPr>
        </p:nvSpPr>
        <p:spPr>
          <a:xfrm>
            <a:off x="1358170" y="3096817"/>
            <a:ext cx="2012472" cy="337503"/>
          </a:xfrm>
          <a:prstGeom prst="rect">
            <a:avLst/>
          </a:prstGeom>
        </p:spPr>
        <p:txBody>
          <a:bodyPr/>
          <a:lstStyle>
            <a:lvl1pPr marL="0" indent="0" algn="ctr">
              <a:spcAft>
                <a:spcPts val="0"/>
              </a:spcAft>
              <a:buNone/>
              <a:defRPr sz="2000">
                <a:solidFill>
                  <a:srgbClr val="9478FF"/>
                </a:solidFill>
                <a:latin typeface="+mj-lt"/>
              </a:defRPr>
            </a:lvl1pPr>
            <a:lvl2pPr marL="457200" indent="0" algn="ctr">
              <a:spcAft>
                <a:spcPts val="0"/>
              </a:spcAft>
              <a:buNone/>
              <a:defRPr sz="1800">
                <a:solidFill>
                  <a:srgbClr val="9478FF"/>
                </a:solidFill>
                <a:latin typeface="+mj-lt"/>
              </a:defRPr>
            </a:lvl2pPr>
            <a:lvl3pPr marL="914400" indent="0" algn="ctr">
              <a:spcAft>
                <a:spcPts val="0"/>
              </a:spcAft>
              <a:buNone/>
              <a:defRPr sz="1600">
                <a:solidFill>
                  <a:srgbClr val="9478FF"/>
                </a:solidFill>
                <a:latin typeface="+mj-lt"/>
              </a:defRPr>
            </a:lvl3pPr>
            <a:lvl4pPr marL="1371600" indent="0" algn="ctr">
              <a:spcAft>
                <a:spcPts val="0"/>
              </a:spcAft>
              <a:buNone/>
              <a:defRPr sz="1400">
                <a:solidFill>
                  <a:srgbClr val="9478FF"/>
                </a:solidFill>
                <a:latin typeface="+mj-lt"/>
              </a:defRPr>
            </a:lvl4pPr>
            <a:lvl5pPr marL="1828800" indent="0" algn="ctr">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1" name="Espace réservé du texte 9"/>
          <p:cNvSpPr>
            <a:spLocks noGrp="1"/>
          </p:cNvSpPr>
          <p:nvPr>
            <p:ph type="body" sz="quarter" idx="27"/>
          </p:nvPr>
        </p:nvSpPr>
        <p:spPr>
          <a:xfrm>
            <a:off x="1358272" y="3550054"/>
            <a:ext cx="2014390" cy="1313128"/>
          </a:xfrm>
          <a:prstGeom prst="rect">
            <a:avLst/>
          </a:prstGeom>
        </p:spPr>
        <p:txBody>
          <a:bodyPr/>
          <a:lstStyle>
            <a:lvl1pPr marL="0" indent="-144000" algn="ctr">
              <a:lnSpc>
                <a:spcPct val="100000"/>
              </a:lnSpc>
              <a:spcBef>
                <a:spcPts val="0"/>
              </a:spcBef>
              <a:spcAft>
                <a:spcPts val="600"/>
              </a:spcAft>
              <a:defRPr sz="1600"/>
            </a:lvl1pPr>
            <a:lvl2pPr marL="360000" indent="-144000" algn="ctr">
              <a:lnSpc>
                <a:spcPct val="100000"/>
              </a:lnSpc>
              <a:spcBef>
                <a:spcPts val="0"/>
              </a:spcBef>
              <a:spcAft>
                <a:spcPts val="600"/>
              </a:spcAft>
              <a:defRPr sz="1400"/>
            </a:lvl2pPr>
            <a:lvl3pPr marL="720000" indent="-144000" algn="ctr">
              <a:lnSpc>
                <a:spcPct val="100000"/>
              </a:lnSpc>
              <a:spcBef>
                <a:spcPts val="0"/>
              </a:spcBef>
              <a:spcAft>
                <a:spcPts val="600"/>
              </a:spcAft>
              <a:defRPr sz="1200"/>
            </a:lvl3pPr>
            <a:lvl4pPr marL="1080000" indent="-144000" algn="ctr">
              <a:lnSpc>
                <a:spcPct val="100000"/>
              </a:lnSpc>
              <a:spcBef>
                <a:spcPts val="0"/>
              </a:spcBef>
              <a:spcAft>
                <a:spcPts val="600"/>
              </a:spcAft>
              <a:defRPr sz="1100"/>
            </a:lvl4pPr>
            <a:lvl5pPr marL="1440000" indent="-144000" algn="ctr">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cxnSp>
        <p:nvCxnSpPr>
          <p:cNvPr id="56" name="Connecteur droit 55"/>
          <p:cNvCxnSpPr/>
          <p:nvPr userDrawn="1"/>
        </p:nvCxnSpPr>
        <p:spPr>
          <a:xfrm>
            <a:off x="1037727" y="2077657"/>
            <a:ext cx="1044514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ZoneTexte 56"/>
          <p:cNvSpPr txBox="1"/>
          <p:nvPr userDrawn="1"/>
        </p:nvSpPr>
        <p:spPr>
          <a:xfrm>
            <a:off x="11482868" y="1933377"/>
            <a:ext cx="527039" cy="276999"/>
          </a:xfrm>
          <a:prstGeom prst="rect">
            <a:avLst/>
          </a:prstGeom>
          <a:noFill/>
        </p:spPr>
        <p:txBody>
          <a:bodyPr wrap="square" rtlCol="0">
            <a:spAutoFit/>
          </a:bodyPr>
          <a:lstStyle/>
          <a:p>
            <a:r>
              <a:rPr lang="fr-FR" sz="1200" i="1" dirty="0"/>
              <a:t>&gt;&gt;&gt;</a:t>
            </a:r>
          </a:p>
        </p:txBody>
      </p:sp>
      <p:sp>
        <p:nvSpPr>
          <p:cNvPr id="58" name="Espace réservé du texte 9"/>
          <p:cNvSpPr>
            <a:spLocks noGrp="1"/>
          </p:cNvSpPr>
          <p:nvPr>
            <p:ph type="body" sz="quarter" idx="34"/>
          </p:nvPr>
        </p:nvSpPr>
        <p:spPr>
          <a:xfrm>
            <a:off x="3981858" y="3096817"/>
            <a:ext cx="2012472" cy="337503"/>
          </a:xfrm>
          <a:prstGeom prst="rect">
            <a:avLst/>
          </a:prstGeom>
        </p:spPr>
        <p:txBody>
          <a:bodyPr/>
          <a:lstStyle>
            <a:lvl1pPr marL="0" indent="0" algn="ctr">
              <a:spcAft>
                <a:spcPts val="0"/>
              </a:spcAft>
              <a:buNone/>
              <a:defRPr sz="2000">
                <a:solidFill>
                  <a:srgbClr val="9478FF"/>
                </a:solidFill>
                <a:latin typeface="+mj-lt"/>
              </a:defRPr>
            </a:lvl1pPr>
            <a:lvl2pPr marL="457200" indent="0" algn="ctr">
              <a:spcAft>
                <a:spcPts val="0"/>
              </a:spcAft>
              <a:buNone/>
              <a:defRPr sz="1800">
                <a:solidFill>
                  <a:srgbClr val="9478FF"/>
                </a:solidFill>
                <a:latin typeface="+mj-lt"/>
              </a:defRPr>
            </a:lvl2pPr>
            <a:lvl3pPr marL="914400" indent="0" algn="ctr">
              <a:spcAft>
                <a:spcPts val="0"/>
              </a:spcAft>
              <a:buNone/>
              <a:defRPr sz="1600">
                <a:solidFill>
                  <a:srgbClr val="9478FF"/>
                </a:solidFill>
                <a:latin typeface="+mj-lt"/>
              </a:defRPr>
            </a:lvl3pPr>
            <a:lvl4pPr marL="1371600" indent="0" algn="ctr">
              <a:spcAft>
                <a:spcPts val="0"/>
              </a:spcAft>
              <a:buNone/>
              <a:defRPr sz="1400">
                <a:solidFill>
                  <a:srgbClr val="9478FF"/>
                </a:solidFill>
                <a:latin typeface="+mj-lt"/>
              </a:defRPr>
            </a:lvl4pPr>
            <a:lvl5pPr marL="1828800" indent="0" algn="ctr">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9" name="Espace réservé du texte 9"/>
          <p:cNvSpPr>
            <a:spLocks noGrp="1"/>
          </p:cNvSpPr>
          <p:nvPr>
            <p:ph type="body" sz="quarter" idx="35"/>
          </p:nvPr>
        </p:nvSpPr>
        <p:spPr>
          <a:xfrm>
            <a:off x="3981960" y="3550054"/>
            <a:ext cx="2014390" cy="1313128"/>
          </a:xfrm>
          <a:prstGeom prst="rect">
            <a:avLst/>
          </a:prstGeom>
        </p:spPr>
        <p:txBody>
          <a:bodyPr/>
          <a:lstStyle>
            <a:lvl1pPr marL="0" indent="-144000" algn="ctr">
              <a:lnSpc>
                <a:spcPct val="100000"/>
              </a:lnSpc>
              <a:spcBef>
                <a:spcPts val="0"/>
              </a:spcBef>
              <a:spcAft>
                <a:spcPts val="600"/>
              </a:spcAft>
              <a:defRPr sz="1600"/>
            </a:lvl1pPr>
            <a:lvl2pPr marL="360000" indent="-144000" algn="ctr">
              <a:lnSpc>
                <a:spcPct val="100000"/>
              </a:lnSpc>
              <a:spcBef>
                <a:spcPts val="0"/>
              </a:spcBef>
              <a:spcAft>
                <a:spcPts val="600"/>
              </a:spcAft>
              <a:defRPr sz="1400"/>
            </a:lvl2pPr>
            <a:lvl3pPr marL="720000" indent="-144000" algn="ctr">
              <a:lnSpc>
                <a:spcPct val="100000"/>
              </a:lnSpc>
              <a:spcBef>
                <a:spcPts val="0"/>
              </a:spcBef>
              <a:spcAft>
                <a:spcPts val="600"/>
              </a:spcAft>
              <a:defRPr sz="1200"/>
            </a:lvl3pPr>
            <a:lvl4pPr marL="1080000" indent="-144000" algn="ctr">
              <a:lnSpc>
                <a:spcPct val="100000"/>
              </a:lnSpc>
              <a:spcBef>
                <a:spcPts val="0"/>
              </a:spcBef>
              <a:spcAft>
                <a:spcPts val="600"/>
              </a:spcAft>
              <a:defRPr sz="1100"/>
            </a:lvl4pPr>
            <a:lvl5pPr marL="1440000" indent="-144000" algn="ctr">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0" name="Espace réservé du texte 9"/>
          <p:cNvSpPr>
            <a:spLocks noGrp="1"/>
          </p:cNvSpPr>
          <p:nvPr>
            <p:ph type="body" sz="quarter" idx="36"/>
          </p:nvPr>
        </p:nvSpPr>
        <p:spPr>
          <a:xfrm>
            <a:off x="6605546" y="3096817"/>
            <a:ext cx="2012472" cy="337503"/>
          </a:xfrm>
          <a:prstGeom prst="rect">
            <a:avLst/>
          </a:prstGeom>
        </p:spPr>
        <p:txBody>
          <a:bodyPr/>
          <a:lstStyle>
            <a:lvl1pPr marL="0" indent="0" algn="ctr">
              <a:spcAft>
                <a:spcPts val="0"/>
              </a:spcAft>
              <a:buNone/>
              <a:defRPr sz="2000">
                <a:solidFill>
                  <a:srgbClr val="9478FF"/>
                </a:solidFill>
                <a:latin typeface="+mj-lt"/>
              </a:defRPr>
            </a:lvl1pPr>
            <a:lvl2pPr marL="457200" indent="0" algn="ctr">
              <a:spcAft>
                <a:spcPts val="0"/>
              </a:spcAft>
              <a:buNone/>
              <a:defRPr sz="1800">
                <a:solidFill>
                  <a:srgbClr val="9478FF"/>
                </a:solidFill>
                <a:latin typeface="+mj-lt"/>
              </a:defRPr>
            </a:lvl2pPr>
            <a:lvl3pPr marL="914400" indent="0" algn="ctr">
              <a:spcAft>
                <a:spcPts val="0"/>
              </a:spcAft>
              <a:buNone/>
              <a:defRPr sz="1600">
                <a:solidFill>
                  <a:srgbClr val="9478FF"/>
                </a:solidFill>
                <a:latin typeface="+mj-lt"/>
              </a:defRPr>
            </a:lvl3pPr>
            <a:lvl4pPr marL="1371600" indent="0" algn="ctr">
              <a:spcAft>
                <a:spcPts val="0"/>
              </a:spcAft>
              <a:buNone/>
              <a:defRPr sz="1400">
                <a:solidFill>
                  <a:srgbClr val="9478FF"/>
                </a:solidFill>
                <a:latin typeface="+mj-lt"/>
              </a:defRPr>
            </a:lvl4pPr>
            <a:lvl5pPr marL="1828800" indent="0" algn="ctr">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1" name="Espace réservé du texte 9"/>
          <p:cNvSpPr>
            <a:spLocks noGrp="1"/>
          </p:cNvSpPr>
          <p:nvPr>
            <p:ph type="body" sz="quarter" idx="37"/>
          </p:nvPr>
        </p:nvSpPr>
        <p:spPr>
          <a:xfrm>
            <a:off x="6605648" y="3550054"/>
            <a:ext cx="2014390" cy="1313128"/>
          </a:xfrm>
          <a:prstGeom prst="rect">
            <a:avLst/>
          </a:prstGeom>
        </p:spPr>
        <p:txBody>
          <a:bodyPr/>
          <a:lstStyle>
            <a:lvl1pPr marL="0" indent="-144000" algn="ctr">
              <a:lnSpc>
                <a:spcPct val="100000"/>
              </a:lnSpc>
              <a:spcBef>
                <a:spcPts val="0"/>
              </a:spcBef>
              <a:spcAft>
                <a:spcPts val="600"/>
              </a:spcAft>
              <a:defRPr sz="1600"/>
            </a:lvl1pPr>
            <a:lvl2pPr marL="360000" indent="-144000" algn="ctr">
              <a:lnSpc>
                <a:spcPct val="100000"/>
              </a:lnSpc>
              <a:spcBef>
                <a:spcPts val="0"/>
              </a:spcBef>
              <a:spcAft>
                <a:spcPts val="600"/>
              </a:spcAft>
              <a:defRPr sz="1400"/>
            </a:lvl2pPr>
            <a:lvl3pPr marL="720000" indent="-144000" algn="ctr">
              <a:lnSpc>
                <a:spcPct val="100000"/>
              </a:lnSpc>
              <a:spcBef>
                <a:spcPts val="0"/>
              </a:spcBef>
              <a:spcAft>
                <a:spcPts val="600"/>
              </a:spcAft>
              <a:defRPr sz="1200"/>
            </a:lvl3pPr>
            <a:lvl4pPr marL="1080000" indent="-144000" algn="ctr">
              <a:lnSpc>
                <a:spcPct val="100000"/>
              </a:lnSpc>
              <a:spcBef>
                <a:spcPts val="0"/>
              </a:spcBef>
              <a:spcAft>
                <a:spcPts val="600"/>
              </a:spcAft>
              <a:defRPr sz="1100"/>
            </a:lvl4pPr>
            <a:lvl5pPr marL="1440000" indent="-144000" algn="ctr">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2" name="Espace réservé du texte 9"/>
          <p:cNvSpPr>
            <a:spLocks noGrp="1"/>
          </p:cNvSpPr>
          <p:nvPr>
            <p:ph type="body" sz="quarter" idx="38"/>
          </p:nvPr>
        </p:nvSpPr>
        <p:spPr>
          <a:xfrm>
            <a:off x="9229235" y="3096817"/>
            <a:ext cx="2012472" cy="337503"/>
          </a:xfrm>
          <a:prstGeom prst="rect">
            <a:avLst/>
          </a:prstGeom>
        </p:spPr>
        <p:txBody>
          <a:bodyPr/>
          <a:lstStyle>
            <a:lvl1pPr marL="0" indent="0" algn="ctr">
              <a:spcAft>
                <a:spcPts val="0"/>
              </a:spcAft>
              <a:buNone/>
              <a:defRPr sz="2000">
                <a:solidFill>
                  <a:srgbClr val="9478FF"/>
                </a:solidFill>
                <a:latin typeface="+mj-lt"/>
              </a:defRPr>
            </a:lvl1pPr>
            <a:lvl2pPr marL="457200" indent="0" algn="ctr">
              <a:spcAft>
                <a:spcPts val="0"/>
              </a:spcAft>
              <a:buNone/>
              <a:defRPr sz="1800">
                <a:solidFill>
                  <a:srgbClr val="9478FF"/>
                </a:solidFill>
                <a:latin typeface="+mj-lt"/>
              </a:defRPr>
            </a:lvl2pPr>
            <a:lvl3pPr marL="914400" indent="0" algn="ctr">
              <a:spcAft>
                <a:spcPts val="0"/>
              </a:spcAft>
              <a:buNone/>
              <a:defRPr sz="1600">
                <a:solidFill>
                  <a:srgbClr val="9478FF"/>
                </a:solidFill>
                <a:latin typeface="+mj-lt"/>
              </a:defRPr>
            </a:lvl3pPr>
            <a:lvl4pPr marL="1371600" indent="0" algn="ctr">
              <a:spcAft>
                <a:spcPts val="0"/>
              </a:spcAft>
              <a:buNone/>
              <a:defRPr sz="1400">
                <a:solidFill>
                  <a:srgbClr val="9478FF"/>
                </a:solidFill>
                <a:latin typeface="+mj-lt"/>
              </a:defRPr>
            </a:lvl4pPr>
            <a:lvl5pPr marL="1828800" indent="0" algn="ctr">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3" name="Espace réservé du texte 9"/>
          <p:cNvSpPr>
            <a:spLocks noGrp="1"/>
          </p:cNvSpPr>
          <p:nvPr>
            <p:ph type="body" sz="quarter" idx="39"/>
          </p:nvPr>
        </p:nvSpPr>
        <p:spPr>
          <a:xfrm>
            <a:off x="9229337" y="3550054"/>
            <a:ext cx="2014390" cy="1313128"/>
          </a:xfrm>
          <a:prstGeom prst="rect">
            <a:avLst/>
          </a:prstGeom>
        </p:spPr>
        <p:txBody>
          <a:bodyPr/>
          <a:lstStyle>
            <a:lvl1pPr marL="0" indent="-144000" algn="ctr">
              <a:lnSpc>
                <a:spcPct val="100000"/>
              </a:lnSpc>
              <a:spcBef>
                <a:spcPts val="0"/>
              </a:spcBef>
              <a:spcAft>
                <a:spcPts val="600"/>
              </a:spcAft>
              <a:defRPr sz="1600"/>
            </a:lvl1pPr>
            <a:lvl2pPr marL="360000" indent="-144000" algn="ctr">
              <a:lnSpc>
                <a:spcPct val="100000"/>
              </a:lnSpc>
              <a:spcBef>
                <a:spcPts val="0"/>
              </a:spcBef>
              <a:spcAft>
                <a:spcPts val="600"/>
              </a:spcAft>
              <a:defRPr sz="1400"/>
            </a:lvl2pPr>
            <a:lvl3pPr marL="720000" indent="-144000" algn="ctr">
              <a:lnSpc>
                <a:spcPct val="100000"/>
              </a:lnSpc>
              <a:spcBef>
                <a:spcPts val="0"/>
              </a:spcBef>
              <a:spcAft>
                <a:spcPts val="600"/>
              </a:spcAft>
              <a:defRPr sz="1200"/>
            </a:lvl3pPr>
            <a:lvl4pPr marL="1080000" indent="-144000" algn="ctr">
              <a:lnSpc>
                <a:spcPct val="100000"/>
              </a:lnSpc>
              <a:spcBef>
                <a:spcPts val="0"/>
              </a:spcBef>
              <a:spcAft>
                <a:spcPts val="600"/>
              </a:spcAft>
              <a:defRPr sz="1100"/>
            </a:lvl4pPr>
            <a:lvl5pPr marL="1440000" indent="-144000" algn="ctr">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6" name="Rectangle 15"/>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30999069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graphique, texte">
    <p:spTree>
      <p:nvGrpSpPr>
        <p:cNvPr id="1" name=""/>
        <p:cNvGrpSpPr/>
        <p:nvPr/>
      </p:nvGrpSpPr>
      <p:grpSpPr>
        <a:xfrm>
          <a:off x="0" y="0"/>
          <a:ext cx="0" cy="0"/>
          <a:chOff x="0" y="0"/>
          <a:chExt cx="0" cy="0"/>
        </a:xfrm>
      </p:grpSpPr>
      <p:sp>
        <p:nvSpPr>
          <p:cNvPr id="4" name="Espace réservé de la date 3"/>
          <p:cNvSpPr>
            <a:spLocks noGrp="1"/>
          </p:cNvSpPr>
          <p:nvPr>
            <p:ph type="dt" sz="half" idx="11"/>
          </p:nvPr>
        </p:nvSpPr>
        <p:spPr/>
        <p:txBody>
          <a:bodyPr/>
          <a:lstStyle/>
          <a:p>
            <a:fld id="{C83736ED-B7CD-4338-B635-D4A566CF279C}" type="datetime1">
              <a:rPr lang="fr-FR" smtClean="0"/>
              <a:t>06/04/2023</a:t>
            </a:fld>
            <a:endParaRPr lang="fr-FR" dirty="0"/>
          </a:p>
        </p:txBody>
      </p:sp>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9" name="Titre 1"/>
          <p:cNvSpPr>
            <a:spLocks noGrp="1"/>
          </p:cNvSpPr>
          <p:nvPr>
            <p:ph type="ctrTitle" hasCustomPrompt="1"/>
          </p:nvPr>
        </p:nvSpPr>
        <p:spPr>
          <a:xfrm>
            <a:off x="666750" y="354989"/>
            <a:ext cx="9144000" cy="583883"/>
          </a:xfrm>
          <a:prstGeom prst="rect">
            <a:avLst/>
          </a:prstGeom>
        </p:spPr>
        <p:txBody>
          <a:bodyPr anchor="t"/>
          <a:lstStyle>
            <a:lvl1pPr algn="l">
              <a:defRPr sz="2200"/>
            </a:lvl1pPr>
          </a:lstStyle>
          <a:p>
            <a:r>
              <a:rPr lang="fr-FR" dirty="0"/>
              <a:t>modifiez le style du titre.</a:t>
            </a:r>
          </a:p>
        </p:txBody>
      </p:sp>
      <p:sp>
        <p:nvSpPr>
          <p:cNvPr id="11" name="Espace réservé du numéro de diapositive 5"/>
          <p:cNvSpPr>
            <a:spLocks noGrp="1"/>
          </p:cNvSpPr>
          <p:nvPr>
            <p:ph type="sldNum" sz="quarter" idx="15"/>
          </p:nvPr>
        </p:nvSpPr>
        <p:spPr>
          <a:xfrm>
            <a:off x="168901" y="373981"/>
            <a:ext cx="332760" cy="2172662"/>
          </a:xfrm>
        </p:spPr>
        <p:txBody>
          <a:bodyPr vert="wordArtVert"/>
          <a:lstStyle>
            <a:lvl1pPr algn="l">
              <a:defRPr sz="1050">
                <a:latin typeface="Times New Roman" panose="02020603050405020304" pitchFamily="18" charset="0"/>
                <a:cs typeface="Times New Roman" panose="02020603050405020304" pitchFamily="18" charset="0"/>
              </a:defRPr>
            </a:lvl1pPr>
          </a:lstStyle>
          <a:p>
            <a:r>
              <a:rPr lang="fr-FR" dirty="0"/>
              <a:t>page </a:t>
            </a:r>
            <a:fld id="{56B6DA5D-E4B0-4C20-BD44-5429EEA37945}" type="slidenum">
              <a:rPr lang="fr-FR" smtClean="0"/>
              <a:pPr/>
              <a:t>‹N°›</a:t>
            </a:fld>
            <a:endParaRPr lang="fr-FR" dirty="0"/>
          </a:p>
        </p:txBody>
      </p:sp>
      <p:sp>
        <p:nvSpPr>
          <p:cNvPr id="28" name="Espace réservé du texte 9"/>
          <p:cNvSpPr>
            <a:spLocks noGrp="1"/>
          </p:cNvSpPr>
          <p:nvPr>
            <p:ph type="body" sz="quarter" idx="16"/>
          </p:nvPr>
        </p:nvSpPr>
        <p:spPr>
          <a:xfrm>
            <a:off x="1365659" y="2383843"/>
            <a:ext cx="4043454" cy="1591148"/>
          </a:xfrm>
          <a:prstGeom prst="rect">
            <a:avLst/>
          </a:prstGeom>
        </p:spPr>
        <p:txBody>
          <a:bodyPr/>
          <a:lstStyle>
            <a:lvl1pPr marL="0" indent="-144000">
              <a:lnSpc>
                <a:spcPct val="100000"/>
              </a:lnSpc>
              <a:spcBef>
                <a:spcPts val="0"/>
              </a:spcBef>
              <a:spcAft>
                <a:spcPts val="600"/>
              </a:spcAft>
              <a:defRPr sz="1600"/>
            </a:lvl1pPr>
            <a:lvl2pPr marL="360000" indent="-144000">
              <a:lnSpc>
                <a:spcPct val="100000"/>
              </a:lnSpc>
              <a:spcBef>
                <a:spcPts val="0"/>
              </a:spcBef>
              <a:spcAft>
                <a:spcPts val="600"/>
              </a:spcAft>
              <a:defRPr sz="1400"/>
            </a:lvl2pPr>
            <a:lvl3pPr marL="720000" indent="-144000">
              <a:lnSpc>
                <a:spcPct val="100000"/>
              </a:lnSpc>
              <a:spcBef>
                <a:spcPts val="0"/>
              </a:spcBef>
              <a:spcAft>
                <a:spcPts val="600"/>
              </a:spcAft>
              <a:defRPr sz="1200"/>
            </a:lvl3pPr>
            <a:lvl4pPr marL="1080000" indent="-144000">
              <a:lnSpc>
                <a:spcPct val="100000"/>
              </a:lnSpc>
              <a:spcBef>
                <a:spcPts val="0"/>
              </a:spcBef>
              <a:spcAft>
                <a:spcPts val="600"/>
              </a:spcAft>
              <a:defRPr sz="1100"/>
            </a:lvl4pPr>
            <a:lvl5pPr marL="1440000" indent="-144000">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0" name="Espace réservé du texte 9"/>
          <p:cNvSpPr>
            <a:spLocks noGrp="1"/>
          </p:cNvSpPr>
          <p:nvPr>
            <p:ph type="body" sz="quarter" idx="26"/>
          </p:nvPr>
        </p:nvSpPr>
        <p:spPr>
          <a:xfrm>
            <a:off x="1365659" y="1613258"/>
            <a:ext cx="4043454" cy="675006"/>
          </a:xfrm>
          <a:prstGeom prst="rect">
            <a:avLst/>
          </a:prstGeom>
        </p:spPr>
        <p:txBody>
          <a:bodyPr/>
          <a:lstStyle>
            <a:lvl1pPr marL="0" indent="0">
              <a:spcBef>
                <a:spcPts val="0"/>
              </a:spcBef>
              <a:spcAft>
                <a:spcPts val="0"/>
              </a:spcAft>
              <a:buNone/>
              <a:defRPr sz="2000">
                <a:solidFill>
                  <a:srgbClr val="9478FF"/>
                </a:solidFill>
                <a:latin typeface="+mj-lt"/>
              </a:defRPr>
            </a:lvl1pPr>
            <a:lvl2pPr marL="457200" indent="0">
              <a:spcBef>
                <a:spcPts val="0"/>
              </a:spcBef>
              <a:spcAft>
                <a:spcPts val="0"/>
              </a:spcAft>
              <a:buNone/>
              <a:defRPr sz="1800">
                <a:solidFill>
                  <a:srgbClr val="9478FF"/>
                </a:solidFill>
                <a:latin typeface="+mj-lt"/>
              </a:defRPr>
            </a:lvl2pPr>
            <a:lvl3pPr marL="914400" indent="0">
              <a:spcBef>
                <a:spcPts val="0"/>
              </a:spcBef>
              <a:spcAft>
                <a:spcPts val="0"/>
              </a:spcAft>
              <a:buNone/>
              <a:defRPr sz="1600">
                <a:solidFill>
                  <a:srgbClr val="9478FF"/>
                </a:solidFill>
                <a:latin typeface="+mj-lt"/>
              </a:defRPr>
            </a:lvl3pPr>
            <a:lvl4pPr marL="1371600" indent="0">
              <a:spcBef>
                <a:spcPts val="0"/>
              </a:spcBef>
              <a:spcAft>
                <a:spcPts val="0"/>
              </a:spcAft>
              <a:buNone/>
              <a:defRPr sz="1400">
                <a:solidFill>
                  <a:srgbClr val="9478FF"/>
                </a:solidFill>
                <a:latin typeface="+mj-lt"/>
              </a:defRPr>
            </a:lvl4pPr>
            <a:lvl5pPr marL="1828800" indent="0">
              <a:spcBef>
                <a:spcPts val="0"/>
              </a:spcBef>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7" name="Espace réservé du graphique 6"/>
          <p:cNvSpPr>
            <a:spLocks noGrp="1"/>
          </p:cNvSpPr>
          <p:nvPr>
            <p:ph type="chart" sz="quarter" idx="27"/>
          </p:nvPr>
        </p:nvSpPr>
        <p:spPr>
          <a:xfrm>
            <a:off x="5909082" y="1187450"/>
            <a:ext cx="5175250" cy="4796891"/>
          </a:xfrm>
          <a:prstGeom prst="rect">
            <a:avLst/>
          </a:prstGeom>
        </p:spPr>
        <p:txBody>
          <a:bodyPr/>
          <a:lstStyle>
            <a:lvl1pPr marL="0" indent="0">
              <a:buNone/>
              <a:defRPr sz="1800"/>
            </a:lvl1pPr>
          </a:lstStyle>
          <a:p>
            <a:endParaRPr lang="fr-FR" dirty="0"/>
          </a:p>
        </p:txBody>
      </p:sp>
      <p:sp>
        <p:nvSpPr>
          <p:cNvPr id="12" name="Rectangle 11"/>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5019355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 graphique">
    <p:spTree>
      <p:nvGrpSpPr>
        <p:cNvPr id="1" name=""/>
        <p:cNvGrpSpPr/>
        <p:nvPr/>
      </p:nvGrpSpPr>
      <p:grpSpPr>
        <a:xfrm>
          <a:off x="0" y="0"/>
          <a:ext cx="0" cy="0"/>
          <a:chOff x="0" y="0"/>
          <a:chExt cx="0" cy="0"/>
        </a:xfrm>
      </p:grpSpPr>
      <p:sp>
        <p:nvSpPr>
          <p:cNvPr id="4" name="Espace réservé de la date 3"/>
          <p:cNvSpPr>
            <a:spLocks noGrp="1"/>
          </p:cNvSpPr>
          <p:nvPr>
            <p:ph type="dt" sz="half" idx="11"/>
          </p:nvPr>
        </p:nvSpPr>
        <p:spPr/>
        <p:txBody>
          <a:bodyPr/>
          <a:lstStyle/>
          <a:p>
            <a:fld id="{C83736ED-B7CD-4338-B635-D4A566CF279C}" type="datetime1">
              <a:rPr lang="fr-FR" smtClean="0"/>
              <a:t>06/04/2023</a:t>
            </a:fld>
            <a:endParaRPr lang="fr-FR" dirty="0"/>
          </a:p>
        </p:txBody>
      </p:sp>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9" name="Titre 1"/>
          <p:cNvSpPr>
            <a:spLocks noGrp="1"/>
          </p:cNvSpPr>
          <p:nvPr>
            <p:ph type="ctrTitle" hasCustomPrompt="1"/>
          </p:nvPr>
        </p:nvSpPr>
        <p:spPr>
          <a:xfrm>
            <a:off x="666750" y="354989"/>
            <a:ext cx="9144000" cy="583883"/>
          </a:xfrm>
          <a:prstGeom prst="rect">
            <a:avLst/>
          </a:prstGeom>
        </p:spPr>
        <p:txBody>
          <a:bodyPr anchor="t"/>
          <a:lstStyle>
            <a:lvl1pPr algn="l">
              <a:defRPr sz="2200"/>
            </a:lvl1pPr>
          </a:lstStyle>
          <a:p>
            <a:r>
              <a:rPr lang="fr-FR" dirty="0"/>
              <a:t>modifiez le style du titre.</a:t>
            </a:r>
          </a:p>
        </p:txBody>
      </p:sp>
      <p:sp>
        <p:nvSpPr>
          <p:cNvPr id="11" name="Espace réservé du numéro de diapositive 5"/>
          <p:cNvSpPr>
            <a:spLocks noGrp="1"/>
          </p:cNvSpPr>
          <p:nvPr>
            <p:ph type="sldNum" sz="quarter" idx="15"/>
          </p:nvPr>
        </p:nvSpPr>
        <p:spPr>
          <a:xfrm>
            <a:off x="168901" y="373981"/>
            <a:ext cx="332760" cy="2172662"/>
          </a:xfrm>
        </p:spPr>
        <p:txBody>
          <a:bodyPr vert="wordArtVert"/>
          <a:lstStyle>
            <a:lvl1pPr algn="l">
              <a:defRPr sz="1050">
                <a:latin typeface="Times New Roman" panose="02020603050405020304" pitchFamily="18" charset="0"/>
                <a:cs typeface="Times New Roman" panose="02020603050405020304" pitchFamily="18" charset="0"/>
              </a:defRPr>
            </a:lvl1pPr>
          </a:lstStyle>
          <a:p>
            <a:r>
              <a:rPr lang="fr-FR" dirty="0"/>
              <a:t>page </a:t>
            </a:r>
            <a:fld id="{56B6DA5D-E4B0-4C20-BD44-5429EEA37945}" type="slidenum">
              <a:rPr lang="fr-FR" smtClean="0"/>
              <a:pPr/>
              <a:t>‹N°›</a:t>
            </a:fld>
            <a:endParaRPr lang="fr-FR" dirty="0"/>
          </a:p>
        </p:txBody>
      </p:sp>
      <p:sp>
        <p:nvSpPr>
          <p:cNvPr id="3" name="Espace réservé du graphique 2"/>
          <p:cNvSpPr>
            <a:spLocks noGrp="1"/>
          </p:cNvSpPr>
          <p:nvPr>
            <p:ph type="chart" sz="quarter" idx="16"/>
          </p:nvPr>
        </p:nvSpPr>
        <p:spPr>
          <a:xfrm>
            <a:off x="1950846" y="1650228"/>
            <a:ext cx="2552700" cy="2552700"/>
          </a:xfrm>
          <a:prstGeom prst="rect">
            <a:avLst/>
          </a:prstGeom>
        </p:spPr>
        <p:txBody>
          <a:bodyPr/>
          <a:lstStyle>
            <a:lvl1pPr marL="0" indent="0">
              <a:buNone/>
              <a:defRPr sz="1800"/>
            </a:lvl1pPr>
          </a:lstStyle>
          <a:p>
            <a:endParaRPr lang="fr-FR" dirty="0"/>
          </a:p>
        </p:txBody>
      </p:sp>
      <p:sp>
        <p:nvSpPr>
          <p:cNvPr id="21" name="Espace réservé du graphique 2"/>
          <p:cNvSpPr>
            <a:spLocks noGrp="1"/>
          </p:cNvSpPr>
          <p:nvPr>
            <p:ph type="chart" sz="quarter" idx="17"/>
          </p:nvPr>
        </p:nvSpPr>
        <p:spPr>
          <a:xfrm>
            <a:off x="4986147" y="1650228"/>
            <a:ext cx="2552700" cy="2552700"/>
          </a:xfrm>
          <a:prstGeom prst="rect">
            <a:avLst/>
          </a:prstGeom>
        </p:spPr>
        <p:txBody>
          <a:bodyPr/>
          <a:lstStyle>
            <a:lvl1pPr marL="0" indent="0">
              <a:buNone/>
              <a:defRPr sz="1800"/>
            </a:lvl1pPr>
          </a:lstStyle>
          <a:p>
            <a:endParaRPr lang="fr-FR" dirty="0"/>
          </a:p>
        </p:txBody>
      </p:sp>
      <p:sp>
        <p:nvSpPr>
          <p:cNvPr id="22" name="Espace réservé du graphique 2"/>
          <p:cNvSpPr>
            <a:spLocks noGrp="1"/>
          </p:cNvSpPr>
          <p:nvPr>
            <p:ph type="chart" sz="quarter" idx="18"/>
          </p:nvPr>
        </p:nvSpPr>
        <p:spPr>
          <a:xfrm>
            <a:off x="8037321" y="1650228"/>
            <a:ext cx="2552700" cy="2552700"/>
          </a:xfrm>
          <a:prstGeom prst="rect">
            <a:avLst/>
          </a:prstGeom>
        </p:spPr>
        <p:txBody>
          <a:bodyPr/>
          <a:lstStyle>
            <a:lvl1pPr marL="0" indent="0">
              <a:buNone/>
              <a:defRPr sz="1800"/>
            </a:lvl1pPr>
          </a:lstStyle>
          <a:p>
            <a:endParaRPr lang="fr-FR" dirty="0"/>
          </a:p>
        </p:txBody>
      </p:sp>
      <p:sp>
        <p:nvSpPr>
          <p:cNvPr id="23" name="Espace réservé du texte 9"/>
          <p:cNvSpPr>
            <a:spLocks noGrp="1"/>
          </p:cNvSpPr>
          <p:nvPr>
            <p:ph type="body" sz="quarter" idx="26"/>
          </p:nvPr>
        </p:nvSpPr>
        <p:spPr>
          <a:xfrm>
            <a:off x="1950716" y="4303266"/>
            <a:ext cx="2550271" cy="337503"/>
          </a:xfrm>
          <a:prstGeom prst="rect">
            <a:avLst/>
          </a:prstGeom>
        </p:spPr>
        <p:txBody>
          <a:bodyPr/>
          <a:lstStyle>
            <a:lvl1pPr marL="0" indent="0" algn="ctr">
              <a:spcAft>
                <a:spcPts val="0"/>
              </a:spcAft>
              <a:buNone/>
              <a:defRPr sz="2000">
                <a:solidFill>
                  <a:srgbClr val="9478FF"/>
                </a:solidFill>
                <a:latin typeface="+mj-lt"/>
              </a:defRPr>
            </a:lvl1pPr>
            <a:lvl2pPr marL="457200" indent="0" algn="ctr">
              <a:spcAft>
                <a:spcPts val="0"/>
              </a:spcAft>
              <a:buNone/>
              <a:defRPr sz="1800">
                <a:solidFill>
                  <a:srgbClr val="9478FF"/>
                </a:solidFill>
                <a:latin typeface="+mj-lt"/>
              </a:defRPr>
            </a:lvl2pPr>
            <a:lvl3pPr marL="914400" indent="0" algn="ctr">
              <a:spcAft>
                <a:spcPts val="0"/>
              </a:spcAft>
              <a:buNone/>
              <a:defRPr sz="1600">
                <a:solidFill>
                  <a:srgbClr val="9478FF"/>
                </a:solidFill>
                <a:latin typeface="+mj-lt"/>
              </a:defRPr>
            </a:lvl3pPr>
            <a:lvl4pPr marL="1371600" indent="0" algn="ctr">
              <a:spcAft>
                <a:spcPts val="0"/>
              </a:spcAft>
              <a:buNone/>
              <a:defRPr sz="1400">
                <a:solidFill>
                  <a:srgbClr val="9478FF"/>
                </a:solidFill>
                <a:latin typeface="+mj-lt"/>
              </a:defRPr>
            </a:lvl4pPr>
            <a:lvl5pPr marL="1828800" indent="0" algn="ctr">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24" name="Espace réservé du texte 9"/>
          <p:cNvSpPr>
            <a:spLocks noGrp="1"/>
          </p:cNvSpPr>
          <p:nvPr>
            <p:ph type="body" sz="quarter" idx="27"/>
          </p:nvPr>
        </p:nvSpPr>
        <p:spPr>
          <a:xfrm>
            <a:off x="1950846" y="4756503"/>
            <a:ext cx="2552700" cy="1313128"/>
          </a:xfrm>
          <a:prstGeom prst="rect">
            <a:avLst/>
          </a:prstGeom>
        </p:spPr>
        <p:txBody>
          <a:bodyPr/>
          <a:lstStyle>
            <a:lvl1pPr marL="0" indent="-144000" algn="ctr">
              <a:lnSpc>
                <a:spcPct val="100000"/>
              </a:lnSpc>
              <a:spcBef>
                <a:spcPts val="0"/>
              </a:spcBef>
              <a:spcAft>
                <a:spcPts val="600"/>
              </a:spcAft>
              <a:defRPr sz="1600"/>
            </a:lvl1pPr>
            <a:lvl2pPr marL="360000" indent="-144000" algn="ctr">
              <a:lnSpc>
                <a:spcPct val="100000"/>
              </a:lnSpc>
              <a:spcBef>
                <a:spcPts val="0"/>
              </a:spcBef>
              <a:spcAft>
                <a:spcPts val="600"/>
              </a:spcAft>
              <a:defRPr sz="1400"/>
            </a:lvl2pPr>
            <a:lvl3pPr marL="720000" indent="-144000" algn="ctr">
              <a:lnSpc>
                <a:spcPct val="100000"/>
              </a:lnSpc>
              <a:spcBef>
                <a:spcPts val="0"/>
              </a:spcBef>
              <a:spcAft>
                <a:spcPts val="600"/>
              </a:spcAft>
              <a:defRPr sz="1200"/>
            </a:lvl3pPr>
            <a:lvl4pPr marL="1080000" indent="-144000" algn="ctr">
              <a:lnSpc>
                <a:spcPct val="100000"/>
              </a:lnSpc>
              <a:spcBef>
                <a:spcPts val="0"/>
              </a:spcBef>
              <a:spcAft>
                <a:spcPts val="600"/>
              </a:spcAft>
              <a:defRPr sz="1100"/>
            </a:lvl4pPr>
            <a:lvl5pPr marL="1440000" indent="-144000" algn="ctr">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25" name="Espace réservé du texte 9"/>
          <p:cNvSpPr>
            <a:spLocks noGrp="1"/>
          </p:cNvSpPr>
          <p:nvPr>
            <p:ph type="body" sz="quarter" idx="28"/>
          </p:nvPr>
        </p:nvSpPr>
        <p:spPr>
          <a:xfrm>
            <a:off x="4978406" y="4303266"/>
            <a:ext cx="2550271" cy="337503"/>
          </a:xfrm>
          <a:prstGeom prst="rect">
            <a:avLst/>
          </a:prstGeom>
        </p:spPr>
        <p:txBody>
          <a:bodyPr/>
          <a:lstStyle>
            <a:lvl1pPr marL="0" indent="0" algn="ctr">
              <a:spcAft>
                <a:spcPts val="0"/>
              </a:spcAft>
              <a:buNone/>
              <a:defRPr sz="2000">
                <a:solidFill>
                  <a:srgbClr val="9478FF"/>
                </a:solidFill>
                <a:latin typeface="+mj-lt"/>
              </a:defRPr>
            </a:lvl1pPr>
            <a:lvl2pPr marL="457200" indent="0" algn="ctr">
              <a:spcAft>
                <a:spcPts val="0"/>
              </a:spcAft>
              <a:buNone/>
              <a:defRPr sz="1800">
                <a:solidFill>
                  <a:srgbClr val="9478FF"/>
                </a:solidFill>
                <a:latin typeface="+mj-lt"/>
              </a:defRPr>
            </a:lvl2pPr>
            <a:lvl3pPr marL="914400" indent="0" algn="ctr">
              <a:spcAft>
                <a:spcPts val="0"/>
              </a:spcAft>
              <a:buNone/>
              <a:defRPr sz="1600">
                <a:solidFill>
                  <a:srgbClr val="9478FF"/>
                </a:solidFill>
                <a:latin typeface="+mj-lt"/>
              </a:defRPr>
            </a:lvl3pPr>
            <a:lvl4pPr marL="1371600" indent="0" algn="ctr">
              <a:spcAft>
                <a:spcPts val="0"/>
              </a:spcAft>
              <a:buNone/>
              <a:defRPr sz="1400">
                <a:solidFill>
                  <a:srgbClr val="9478FF"/>
                </a:solidFill>
                <a:latin typeface="+mj-lt"/>
              </a:defRPr>
            </a:lvl4pPr>
            <a:lvl5pPr marL="1828800" indent="0" algn="ctr">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26" name="Espace réservé du texte 9"/>
          <p:cNvSpPr>
            <a:spLocks noGrp="1"/>
          </p:cNvSpPr>
          <p:nvPr>
            <p:ph type="body" sz="quarter" idx="29"/>
          </p:nvPr>
        </p:nvSpPr>
        <p:spPr>
          <a:xfrm>
            <a:off x="4978536" y="4756503"/>
            <a:ext cx="2552700" cy="1313128"/>
          </a:xfrm>
          <a:prstGeom prst="rect">
            <a:avLst/>
          </a:prstGeom>
        </p:spPr>
        <p:txBody>
          <a:bodyPr/>
          <a:lstStyle>
            <a:lvl1pPr marL="0" indent="-144000" algn="ctr">
              <a:lnSpc>
                <a:spcPct val="100000"/>
              </a:lnSpc>
              <a:spcBef>
                <a:spcPts val="0"/>
              </a:spcBef>
              <a:spcAft>
                <a:spcPts val="600"/>
              </a:spcAft>
              <a:defRPr sz="1600"/>
            </a:lvl1pPr>
            <a:lvl2pPr marL="360000" indent="-144000" algn="ctr">
              <a:lnSpc>
                <a:spcPct val="100000"/>
              </a:lnSpc>
              <a:spcBef>
                <a:spcPts val="0"/>
              </a:spcBef>
              <a:spcAft>
                <a:spcPts val="600"/>
              </a:spcAft>
              <a:defRPr sz="1400"/>
            </a:lvl2pPr>
            <a:lvl3pPr marL="720000" indent="-144000" algn="ctr">
              <a:lnSpc>
                <a:spcPct val="100000"/>
              </a:lnSpc>
              <a:spcBef>
                <a:spcPts val="0"/>
              </a:spcBef>
              <a:spcAft>
                <a:spcPts val="600"/>
              </a:spcAft>
              <a:defRPr sz="1200"/>
            </a:lvl3pPr>
            <a:lvl4pPr marL="1080000" indent="-144000" algn="ctr">
              <a:lnSpc>
                <a:spcPct val="100000"/>
              </a:lnSpc>
              <a:spcBef>
                <a:spcPts val="0"/>
              </a:spcBef>
              <a:spcAft>
                <a:spcPts val="600"/>
              </a:spcAft>
              <a:defRPr sz="1100"/>
            </a:lvl4pPr>
            <a:lvl5pPr marL="1440000" indent="-144000" algn="ctr">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27" name="Espace réservé du texte 9"/>
          <p:cNvSpPr>
            <a:spLocks noGrp="1"/>
          </p:cNvSpPr>
          <p:nvPr>
            <p:ph type="body" sz="quarter" idx="30"/>
          </p:nvPr>
        </p:nvSpPr>
        <p:spPr>
          <a:xfrm>
            <a:off x="8046322" y="4303266"/>
            <a:ext cx="2550271" cy="337503"/>
          </a:xfrm>
          <a:prstGeom prst="rect">
            <a:avLst/>
          </a:prstGeom>
        </p:spPr>
        <p:txBody>
          <a:bodyPr/>
          <a:lstStyle>
            <a:lvl1pPr marL="0" indent="0" algn="ctr">
              <a:spcAft>
                <a:spcPts val="0"/>
              </a:spcAft>
              <a:buNone/>
              <a:defRPr sz="2000">
                <a:solidFill>
                  <a:srgbClr val="9478FF"/>
                </a:solidFill>
                <a:latin typeface="+mj-lt"/>
              </a:defRPr>
            </a:lvl1pPr>
            <a:lvl2pPr marL="457200" indent="0" algn="ctr">
              <a:spcAft>
                <a:spcPts val="0"/>
              </a:spcAft>
              <a:buNone/>
              <a:defRPr sz="1800">
                <a:solidFill>
                  <a:srgbClr val="9478FF"/>
                </a:solidFill>
                <a:latin typeface="+mj-lt"/>
              </a:defRPr>
            </a:lvl2pPr>
            <a:lvl3pPr marL="914400" indent="0" algn="ctr">
              <a:spcAft>
                <a:spcPts val="0"/>
              </a:spcAft>
              <a:buNone/>
              <a:defRPr sz="1600">
                <a:solidFill>
                  <a:srgbClr val="9478FF"/>
                </a:solidFill>
                <a:latin typeface="+mj-lt"/>
              </a:defRPr>
            </a:lvl3pPr>
            <a:lvl4pPr marL="1371600" indent="0" algn="ctr">
              <a:spcAft>
                <a:spcPts val="0"/>
              </a:spcAft>
              <a:buNone/>
              <a:defRPr sz="1400">
                <a:solidFill>
                  <a:srgbClr val="9478FF"/>
                </a:solidFill>
                <a:latin typeface="+mj-lt"/>
              </a:defRPr>
            </a:lvl4pPr>
            <a:lvl5pPr marL="1828800" indent="0" algn="ctr">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28" name="Espace réservé du texte 9"/>
          <p:cNvSpPr>
            <a:spLocks noGrp="1"/>
          </p:cNvSpPr>
          <p:nvPr>
            <p:ph type="body" sz="quarter" idx="31"/>
          </p:nvPr>
        </p:nvSpPr>
        <p:spPr>
          <a:xfrm>
            <a:off x="8046452" y="4756503"/>
            <a:ext cx="2552700" cy="1313128"/>
          </a:xfrm>
          <a:prstGeom prst="rect">
            <a:avLst/>
          </a:prstGeom>
        </p:spPr>
        <p:txBody>
          <a:bodyPr/>
          <a:lstStyle>
            <a:lvl1pPr marL="0" indent="-144000" algn="ctr">
              <a:lnSpc>
                <a:spcPct val="100000"/>
              </a:lnSpc>
              <a:spcBef>
                <a:spcPts val="0"/>
              </a:spcBef>
              <a:spcAft>
                <a:spcPts val="600"/>
              </a:spcAft>
              <a:defRPr sz="1600"/>
            </a:lvl1pPr>
            <a:lvl2pPr marL="360000" indent="-144000" algn="ctr">
              <a:lnSpc>
                <a:spcPct val="100000"/>
              </a:lnSpc>
              <a:spcBef>
                <a:spcPts val="0"/>
              </a:spcBef>
              <a:spcAft>
                <a:spcPts val="600"/>
              </a:spcAft>
              <a:defRPr sz="1400"/>
            </a:lvl2pPr>
            <a:lvl3pPr marL="720000" indent="-144000" algn="ctr">
              <a:lnSpc>
                <a:spcPct val="100000"/>
              </a:lnSpc>
              <a:spcBef>
                <a:spcPts val="0"/>
              </a:spcBef>
              <a:spcAft>
                <a:spcPts val="600"/>
              </a:spcAft>
              <a:defRPr sz="1200"/>
            </a:lvl3pPr>
            <a:lvl4pPr marL="1080000" indent="-144000" algn="ctr">
              <a:lnSpc>
                <a:spcPct val="100000"/>
              </a:lnSpc>
              <a:spcBef>
                <a:spcPts val="0"/>
              </a:spcBef>
              <a:spcAft>
                <a:spcPts val="600"/>
              </a:spcAft>
              <a:defRPr sz="1100"/>
            </a:lvl4pPr>
            <a:lvl5pPr marL="1440000" indent="-144000" algn="ctr">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5" name="Rectangle 14"/>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4077292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4" name="Espace réservé de la date 3"/>
          <p:cNvSpPr>
            <a:spLocks noGrp="1"/>
          </p:cNvSpPr>
          <p:nvPr>
            <p:ph type="dt" sz="half" idx="11"/>
          </p:nvPr>
        </p:nvSpPr>
        <p:spPr/>
        <p:txBody>
          <a:bodyPr/>
          <a:lstStyle/>
          <a:p>
            <a:fld id="{C83736ED-B7CD-4338-B635-D4A566CF279C}" type="datetime1">
              <a:rPr lang="fr-FR" smtClean="0"/>
              <a:t>06/04/2023</a:t>
            </a:fld>
            <a:endParaRPr lang="fr-FR" dirty="0"/>
          </a:p>
        </p:txBody>
      </p:sp>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9" name="Titre 1"/>
          <p:cNvSpPr>
            <a:spLocks noGrp="1"/>
          </p:cNvSpPr>
          <p:nvPr>
            <p:ph type="ctrTitle" hasCustomPrompt="1"/>
          </p:nvPr>
        </p:nvSpPr>
        <p:spPr>
          <a:xfrm>
            <a:off x="666750" y="354989"/>
            <a:ext cx="9144000" cy="583883"/>
          </a:xfrm>
          <a:prstGeom prst="rect">
            <a:avLst/>
          </a:prstGeom>
        </p:spPr>
        <p:txBody>
          <a:bodyPr anchor="t"/>
          <a:lstStyle>
            <a:lvl1pPr algn="l">
              <a:defRPr sz="2200"/>
            </a:lvl1pPr>
          </a:lstStyle>
          <a:p>
            <a:r>
              <a:rPr lang="fr-FR"/>
              <a:t>modifiez le style du titre.</a:t>
            </a:r>
            <a:endParaRPr lang="fr-FR" dirty="0"/>
          </a:p>
        </p:txBody>
      </p:sp>
      <p:sp>
        <p:nvSpPr>
          <p:cNvPr id="11" name="Espace réservé du numéro de diapositive 5"/>
          <p:cNvSpPr>
            <a:spLocks noGrp="1"/>
          </p:cNvSpPr>
          <p:nvPr>
            <p:ph type="sldNum" sz="quarter" idx="15"/>
          </p:nvPr>
        </p:nvSpPr>
        <p:spPr>
          <a:xfrm>
            <a:off x="168901" y="373981"/>
            <a:ext cx="332760" cy="2172662"/>
          </a:xfrm>
        </p:spPr>
        <p:txBody>
          <a:bodyPr vert="wordArtVert"/>
          <a:lstStyle>
            <a:lvl1pPr algn="l">
              <a:defRPr sz="1050">
                <a:latin typeface="Times New Roman" panose="02020603050405020304" pitchFamily="18" charset="0"/>
                <a:cs typeface="Times New Roman" panose="02020603050405020304" pitchFamily="18" charset="0"/>
              </a:defRPr>
            </a:lvl1pPr>
          </a:lstStyle>
          <a:p>
            <a:r>
              <a:rPr lang="fr-FR" dirty="0"/>
              <a:t>page </a:t>
            </a:r>
            <a:fld id="{56B6DA5D-E4B0-4C20-BD44-5429EEA37945}" type="slidenum">
              <a:rPr lang="fr-FR" smtClean="0"/>
              <a:pPr/>
              <a:t>‹N°›</a:t>
            </a:fld>
            <a:endParaRPr lang="fr-FR" dirty="0"/>
          </a:p>
        </p:txBody>
      </p:sp>
      <p:sp>
        <p:nvSpPr>
          <p:cNvPr id="3" name="Espace réservé du tableau 2"/>
          <p:cNvSpPr>
            <a:spLocks noGrp="1"/>
          </p:cNvSpPr>
          <p:nvPr>
            <p:ph type="tbl" sz="quarter" idx="16"/>
          </p:nvPr>
        </p:nvSpPr>
        <p:spPr>
          <a:xfrm>
            <a:off x="1624012" y="1568450"/>
            <a:ext cx="9327271" cy="4117975"/>
          </a:xfrm>
          <a:prstGeom prst="rect">
            <a:avLst/>
          </a:prstGeom>
        </p:spPr>
        <p:txBody>
          <a:bodyPr/>
          <a:lstStyle>
            <a:lvl1pPr marL="0" indent="0">
              <a:buNone/>
              <a:defRPr sz="1800"/>
            </a:lvl1pPr>
          </a:lstStyle>
          <a:p>
            <a:endParaRPr lang="fr-FR"/>
          </a:p>
        </p:txBody>
      </p:sp>
      <p:sp>
        <p:nvSpPr>
          <p:cNvPr id="7" name="Rectangle 6"/>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7257519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 image, texte">
    <p:spTree>
      <p:nvGrpSpPr>
        <p:cNvPr id="1" name=""/>
        <p:cNvGrpSpPr/>
        <p:nvPr/>
      </p:nvGrpSpPr>
      <p:grpSpPr>
        <a:xfrm>
          <a:off x="0" y="0"/>
          <a:ext cx="0" cy="0"/>
          <a:chOff x="0" y="0"/>
          <a:chExt cx="0" cy="0"/>
        </a:xfrm>
      </p:grpSpPr>
      <p:sp>
        <p:nvSpPr>
          <p:cNvPr id="4" name="Espace réservé de la date 3"/>
          <p:cNvSpPr>
            <a:spLocks noGrp="1"/>
          </p:cNvSpPr>
          <p:nvPr>
            <p:ph type="dt" sz="half" idx="11"/>
          </p:nvPr>
        </p:nvSpPr>
        <p:spPr/>
        <p:txBody>
          <a:bodyPr/>
          <a:lstStyle/>
          <a:p>
            <a:fld id="{C83736ED-B7CD-4338-B635-D4A566CF279C}" type="datetime1">
              <a:rPr lang="fr-FR" smtClean="0"/>
              <a:t>06/04/2023</a:t>
            </a:fld>
            <a:endParaRPr lang="fr-FR" dirty="0"/>
          </a:p>
        </p:txBody>
      </p:sp>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9" name="Titre 1"/>
          <p:cNvSpPr>
            <a:spLocks noGrp="1"/>
          </p:cNvSpPr>
          <p:nvPr>
            <p:ph type="ctrTitle" hasCustomPrompt="1"/>
          </p:nvPr>
        </p:nvSpPr>
        <p:spPr>
          <a:xfrm>
            <a:off x="666750" y="354989"/>
            <a:ext cx="9144000" cy="583883"/>
          </a:xfrm>
          <a:prstGeom prst="rect">
            <a:avLst/>
          </a:prstGeom>
        </p:spPr>
        <p:txBody>
          <a:bodyPr anchor="t"/>
          <a:lstStyle>
            <a:lvl1pPr algn="l">
              <a:defRPr sz="2200"/>
            </a:lvl1pPr>
          </a:lstStyle>
          <a:p>
            <a:r>
              <a:rPr lang="fr-FR" dirty="0"/>
              <a:t>modifiez le style du titre.</a:t>
            </a:r>
          </a:p>
        </p:txBody>
      </p:sp>
      <p:sp>
        <p:nvSpPr>
          <p:cNvPr id="11" name="Espace réservé du numéro de diapositive 5"/>
          <p:cNvSpPr>
            <a:spLocks noGrp="1"/>
          </p:cNvSpPr>
          <p:nvPr>
            <p:ph type="sldNum" sz="quarter" idx="15"/>
          </p:nvPr>
        </p:nvSpPr>
        <p:spPr>
          <a:xfrm>
            <a:off x="168901" y="373981"/>
            <a:ext cx="332760" cy="2172662"/>
          </a:xfrm>
        </p:spPr>
        <p:txBody>
          <a:bodyPr vert="wordArtVert"/>
          <a:lstStyle>
            <a:lvl1pPr algn="l">
              <a:defRPr sz="1050">
                <a:latin typeface="Times New Roman" panose="02020603050405020304" pitchFamily="18" charset="0"/>
                <a:cs typeface="Times New Roman" panose="02020603050405020304" pitchFamily="18" charset="0"/>
              </a:defRPr>
            </a:lvl1pPr>
          </a:lstStyle>
          <a:p>
            <a:r>
              <a:rPr lang="fr-FR" dirty="0"/>
              <a:t>page </a:t>
            </a:r>
            <a:fld id="{56B6DA5D-E4B0-4C20-BD44-5429EEA37945}" type="slidenum">
              <a:rPr lang="fr-FR" smtClean="0"/>
              <a:pPr/>
              <a:t>‹N°›</a:t>
            </a:fld>
            <a:endParaRPr lang="fr-FR" dirty="0"/>
          </a:p>
        </p:txBody>
      </p:sp>
      <p:sp>
        <p:nvSpPr>
          <p:cNvPr id="28" name="Espace réservé du texte 9"/>
          <p:cNvSpPr>
            <a:spLocks noGrp="1"/>
          </p:cNvSpPr>
          <p:nvPr>
            <p:ph type="body" sz="quarter" idx="16"/>
          </p:nvPr>
        </p:nvSpPr>
        <p:spPr>
          <a:xfrm>
            <a:off x="1365659" y="2383843"/>
            <a:ext cx="4043454" cy="1591148"/>
          </a:xfrm>
          <a:prstGeom prst="rect">
            <a:avLst/>
          </a:prstGeom>
        </p:spPr>
        <p:txBody>
          <a:bodyPr/>
          <a:lstStyle>
            <a:lvl1pPr marL="0" indent="-144000">
              <a:lnSpc>
                <a:spcPct val="100000"/>
              </a:lnSpc>
              <a:spcBef>
                <a:spcPts val="0"/>
              </a:spcBef>
              <a:spcAft>
                <a:spcPts val="600"/>
              </a:spcAft>
              <a:defRPr sz="1600"/>
            </a:lvl1pPr>
            <a:lvl2pPr marL="360000" indent="-144000">
              <a:lnSpc>
                <a:spcPct val="100000"/>
              </a:lnSpc>
              <a:spcBef>
                <a:spcPts val="0"/>
              </a:spcBef>
              <a:spcAft>
                <a:spcPts val="600"/>
              </a:spcAft>
              <a:defRPr sz="1400"/>
            </a:lvl2pPr>
            <a:lvl3pPr marL="720000" indent="-144000">
              <a:lnSpc>
                <a:spcPct val="100000"/>
              </a:lnSpc>
              <a:spcBef>
                <a:spcPts val="0"/>
              </a:spcBef>
              <a:spcAft>
                <a:spcPts val="600"/>
              </a:spcAft>
              <a:defRPr sz="1200"/>
            </a:lvl3pPr>
            <a:lvl4pPr marL="1080000" indent="-144000">
              <a:lnSpc>
                <a:spcPct val="100000"/>
              </a:lnSpc>
              <a:spcBef>
                <a:spcPts val="0"/>
              </a:spcBef>
              <a:spcAft>
                <a:spcPts val="600"/>
              </a:spcAft>
              <a:defRPr sz="1100"/>
            </a:lvl4pPr>
            <a:lvl5pPr marL="1440000" indent="-144000">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38" name="Espace réservé pour une image  13"/>
          <p:cNvSpPr>
            <a:spLocks noGrp="1"/>
          </p:cNvSpPr>
          <p:nvPr>
            <p:ph type="pic" sz="quarter" idx="21"/>
          </p:nvPr>
        </p:nvSpPr>
        <p:spPr>
          <a:xfrm>
            <a:off x="5901446" y="1187450"/>
            <a:ext cx="5174224" cy="5148823"/>
          </a:xfrm>
          <a:prstGeom prst="rect">
            <a:avLst/>
          </a:prstGeom>
        </p:spPr>
        <p:txBody>
          <a:bodyPr/>
          <a:lstStyle>
            <a:lvl1pPr marL="0" indent="0">
              <a:buNone/>
              <a:defRPr sz="1800"/>
            </a:lvl1pPr>
          </a:lstStyle>
          <a:p>
            <a:endParaRPr lang="fr-FR" dirty="0"/>
          </a:p>
        </p:txBody>
      </p:sp>
      <p:sp>
        <p:nvSpPr>
          <p:cNvPr id="10" name="Espace réservé du texte 9"/>
          <p:cNvSpPr>
            <a:spLocks noGrp="1"/>
          </p:cNvSpPr>
          <p:nvPr>
            <p:ph type="body" sz="quarter" idx="26"/>
          </p:nvPr>
        </p:nvSpPr>
        <p:spPr>
          <a:xfrm>
            <a:off x="1365659" y="1613258"/>
            <a:ext cx="4043454" cy="675006"/>
          </a:xfrm>
          <a:prstGeom prst="rect">
            <a:avLst/>
          </a:prstGeom>
        </p:spPr>
        <p:txBody>
          <a:bodyPr/>
          <a:lstStyle>
            <a:lvl1pPr marL="0" indent="0">
              <a:spcBef>
                <a:spcPts val="0"/>
              </a:spcBef>
              <a:spcAft>
                <a:spcPts val="0"/>
              </a:spcAft>
              <a:buNone/>
              <a:defRPr sz="2000">
                <a:solidFill>
                  <a:srgbClr val="9478FF"/>
                </a:solidFill>
                <a:latin typeface="+mj-lt"/>
              </a:defRPr>
            </a:lvl1pPr>
            <a:lvl2pPr marL="457200" indent="0">
              <a:spcBef>
                <a:spcPts val="0"/>
              </a:spcBef>
              <a:spcAft>
                <a:spcPts val="0"/>
              </a:spcAft>
              <a:buNone/>
              <a:defRPr sz="1800">
                <a:solidFill>
                  <a:srgbClr val="9478FF"/>
                </a:solidFill>
                <a:latin typeface="+mj-lt"/>
              </a:defRPr>
            </a:lvl2pPr>
            <a:lvl3pPr marL="914400" indent="0">
              <a:spcBef>
                <a:spcPts val="0"/>
              </a:spcBef>
              <a:spcAft>
                <a:spcPts val="0"/>
              </a:spcAft>
              <a:buNone/>
              <a:defRPr sz="1600">
                <a:solidFill>
                  <a:srgbClr val="9478FF"/>
                </a:solidFill>
                <a:latin typeface="+mj-lt"/>
              </a:defRPr>
            </a:lvl3pPr>
            <a:lvl4pPr marL="1371600" indent="0">
              <a:spcBef>
                <a:spcPts val="0"/>
              </a:spcBef>
              <a:spcAft>
                <a:spcPts val="0"/>
              </a:spcAft>
              <a:buNone/>
              <a:defRPr sz="1400">
                <a:solidFill>
                  <a:srgbClr val="9478FF"/>
                </a:solidFill>
                <a:latin typeface="+mj-lt"/>
              </a:defRPr>
            </a:lvl4pPr>
            <a:lvl5pPr marL="1828800" indent="0">
              <a:spcBef>
                <a:spcPts val="0"/>
              </a:spcBef>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2" name="Rectangle 11"/>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13375150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 images, texte">
    <p:spTree>
      <p:nvGrpSpPr>
        <p:cNvPr id="1" name=""/>
        <p:cNvGrpSpPr/>
        <p:nvPr/>
      </p:nvGrpSpPr>
      <p:grpSpPr>
        <a:xfrm>
          <a:off x="0" y="0"/>
          <a:ext cx="0" cy="0"/>
          <a:chOff x="0" y="0"/>
          <a:chExt cx="0" cy="0"/>
        </a:xfrm>
      </p:grpSpPr>
      <p:sp>
        <p:nvSpPr>
          <p:cNvPr id="4" name="Espace réservé de la date 3"/>
          <p:cNvSpPr>
            <a:spLocks noGrp="1"/>
          </p:cNvSpPr>
          <p:nvPr>
            <p:ph type="dt" sz="half" idx="11"/>
          </p:nvPr>
        </p:nvSpPr>
        <p:spPr/>
        <p:txBody>
          <a:bodyPr/>
          <a:lstStyle/>
          <a:p>
            <a:fld id="{C83736ED-B7CD-4338-B635-D4A566CF279C}" type="datetime1">
              <a:rPr lang="fr-FR" smtClean="0"/>
              <a:t>06/04/2023</a:t>
            </a:fld>
            <a:endParaRPr lang="fr-FR" dirty="0"/>
          </a:p>
        </p:txBody>
      </p:sp>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9" name="Titre 1"/>
          <p:cNvSpPr>
            <a:spLocks noGrp="1"/>
          </p:cNvSpPr>
          <p:nvPr>
            <p:ph type="ctrTitle" hasCustomPrompt="1"/>
          </p:nvPr>
        </p:nvSpPr>
        <p:spPr>
          <a:xfrm>
            <a:off x="666750" y="354989"/>
            <a:ext cx="9144000" cy="583883"/>
          </a:xfrm>
          <a:prstGeom prst="rect">
            <a:avLst/>
          </a:prstGeom>
        </p:spPr>
        <p:txBody>
          <a:bodyPr anchor="t"/>
          <a:lstStyle>
            <a:lvl1pPr algn="l">
              <a:defRPr sz="2200"/>
            </a:lvl1pPr>
          </a:lstStyle>
          <a:p>
            <a:r>
              <a:rPr lang="fr-FR"/>
              <a:t>modifiez le style du titre.</a:t>
            </a:r>
            <a:endParaRPr lang="fr-FR" dirty="0"/>
          </a:p>
        </p:txBody>
      </p:sp>
      <p:sp>
        <p:nvSpPr>
          <p:cNvPr id="11" name="Espace réservé du numéro de diapositive 5"/>
          <p:cNvSpPr>
            <a:spLocks noGrp="1"/>
          </p:cNvSpPr>
          <p:nvPr>
            <p:ph type="sldNum" sz="quarter" idx="15"/>
          </p:nvPr>
        </p:nvSpPr>
        <p:spPr>
          <a:xfrm>
            <a:off x="168901" y="373981"/>
            <a:ext cx="332760" cy="2172662"/>
          </a:xfrm>
        </p:spPr>
        <p:txBody>
          <a:bodyPr vert="wordArtVert"/>
          <a:lstStyle>
            <a:lvl1pPr algn="l">
              <a:defRPr sz="1050">
                <a:latin typeface="Times New Roman" panose="02020603050405020304" pitchFamily="18" charset="0"/>
                <a:cs typeface="Times New Roman" panose="02020603050405020304" pitchFamily="18" charset="0"/>
              </a:defRPr>
            </a:lvl1pPr>
          </a:lstStyle>
          <a:p>
            <a:r>
              <a:rPr lang="fr-FR" dirty="0"/>
              <a:t>page </a:t>
            </a:r>
            <a:fld id="{56B6DA5D-E4B0-4C20-BD44-5429EEA37945}" type="slidenum">
              <a:rPr lang="fr-FR" smtClean="0"/>
              <a:pPr/>
              <a:t>‹N°›</a:t>
            </a:fld>
            <a:endParaRPr lang="fr-FR" dirty="0"/>
          </a:p>
        </p:txBody>
      </p:sp>
      <p:sp>
        <p:nvSpPr>
          <p:cNvPr id="28" name="Espace réservé du texte 9"/>
          <p:cNvSpPr>
            <a:spLocks noGrp="1"/>
          </p:cNvSpPr>
          <p:nvPr>
            <p:ph type="body" sz="quarter" idx="16"/>
          </p:nvPr>
        </p:nvSpPr>
        <p:spPr>
          <a:xfrm>
            <a:off x="1365659" y="2383843"/>
            <a:ext cx="4043454" cy="1591148"/>
          </a:xfrm>
          <a:prstGeom prst="rect">
            <a:avLst/>
          </a:prstGeom>
        </p:spPr>
        <p:txBody>
          <a:bodyPr/>
          <a:lstStyle>
            <a:lvl1pPr marL="0" indent="-144000">
              <a:lnSpc>
                <a:spcPct val="100000"/>
              </a:lnSpc>
              <a:spcBef>
                <a:spcPts val="0"/>
              </a:spcBef>
              <a:spcAft>
                <a:spcPts val="600"/>
              </a:spcAft>
              <a:defRPr sz="1600"/>
            </a:lvl1pPr>
            <a:lvl2pPr marL="360000" indent="-144000">
              <a:lnSpc>
                <a:spcPct val="100000"/>
              </a:lnSpc>
              <a:spcBef>
                <a:spcPts val="0"/>
              </a:spcBef>
              <a:spcAft>
                <a:spcPts val="600"/>
              </a:spcAft>
              <a:defRPr sz="1400"/>
            </a:lvl2pPr>
            <a:lvl3pPr marL="720000" indent="-144000">
              <a:lnSpc>
                <a:spcPct val="100000"/>
              </a:lnSpc>
              <a:spcBef>
                <a:spcPts val="0"/>
              </a:spcBef>
              <a:spcAft>
                <a:spcPts val="600"/>
              </a:spcAft>
              <a:defRPr sz="1200"/>
            </a:lvl3pPr>
            <a:lvl4pPr marL="1080000" indent="-144000">
              <a:lnSpc>
                <a:spcPct val="100000"/>
              </a:lnSpc>
              <a:spcBef>
                <a:spcPts val="0"/>
              </a:spcBef>
              <a:spcAft>
                <a:spcPts val="600"/>
              </a:spcAft>
              <a:defRPr sz="1100"/>
            </a:lvl4pPr>
            <a:lvl5pPr marL="1440000" indent="-144000">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38" name="Espace réservé pour une image  13"/>
          <p:cNvSpPr>
            <a:spLocks noGrp="1"/>
          </p:cNvSpPr>
          <p:nvPr>
            <p:ph type="pic" sz="quarter" idx="21"/>
          </p:nvPr>
        </p:nvSpPr>
        <p:spPr>
          <a:xfrm>
            <a:off x="5901446" y="1187451"/>
            <a:ext cx="5174224" cy="2531810"/>
          </a:xfrm>
          <a:prstGeom prst="rect">
            <a:avLst/>
          </a:prstGeom>
        </p:spPr>
        <p:txBody>
          <a:bodyPr/>
          <a:lstStyle>
            <a:lvl1pPr marL="0" indent="0">
              <a:buNone/>
              <a:defRPr sz="1800"/>
            </a:lvl1pPr>
          </a:lstStyle>
          <a:p>
            <a:endParaRPr lang="fr-FR" dirty="0"/>
          </a:p>
        </p:txBody>
      </p:sp>
      <p:sp>
        <p:nvSpPr>
          <p:cNvPr id="39" name="Espace réservé pour une image  13"/>
          <p:cNvSpPr>
            <a:spLocks noGrp="1"/>
          </p:cNvSpPr>
          <p:nvPr>
            <p:ph type="pic" sz="quarter" idx="22"/>
          </p:nvPr>
        </p:nvSpPr>
        <p:spPr>
          <a:xfrm>
            <a:off x="5901446" y="3804457"/>
            <a:ext cx="5174224" cy="2531817"/>
          </a:xfrm>
          <a:prstGeom prst="rect">
            <a:avLst/>
          </a:prstGeom>
        </p:spPr>
        <p:txBody>
          <a:bodyPr/>
          <a:lstStyle>
            <a:lvl1pPr marL="0" indent="0">
              <a:buNone/>
              <a:defRPr sz="1800"/>
            </a:lvl1pPr>
          </a:lstStyle>
          <a:p>
            <a:endParaRPr lang="fr-FR" dirty="0"/>
          </a:p>
        </p:txBody>
      </p:sp>
      <p:sp>
        <p:nvSpPr>
          <p:cNvPr id="41" name="Espace réservé du texte 9"/>
          <p:cNvSpPr>
            <a:spLocks noGrp="1"/>
          </p:cNvSpPr>
          <p:nvPr>
            <p:ph type="body" sz="quarter" idx="26"/>
          </p:nvPr>
        </p:nvSpPr>
        <p:spPr>
          <a:xfrm>
            <a:off x="1365659" y="1613258"/>
            <a:ext cx="4043454" cy="675006"/>
          </a:xfrm>
          <a:prstGeom prst="rect">
            <a:avLst/>
          </a:prstGeom>
        </p:spPr>
        <p:txBody>
          <a:bodyPr/>
          <a:lstStyle>
            <a:lvl1pPr marL="0" indent="0">
              <a:spcBef>
                <a:spcPts val="0"/>
              </a:spcBef>
              <a:spcAft>
                <a:spcPts val="0"/>
              </a:spcAft>
              <a:buNone/>
              <a:defRPr sz="2000">
                <a:solidFill>
                  <a:srgbClr val="9478FF"/>
                </a:solidFill>
                <a:latin typeface="+mj-lt"/>
              </a:defRPr>
            </a:lvl1pPr>
            <a:lvl2pPr marL="457200" indent="0">
              <a:spcBef>
                <a:spcPts val="0"/>
              </a:spcBef>
              <a:spcAft>
                <a:spcPts val="0"/>
              </a:spcAft>
              <a:buNone/>
              <a:defRPr sz="1800">
                <a:solidFill>
                  <a:srgbClr val="9478FF"/>
                </a:solidFill>
                <a:latin typeface="+mj-lt"/>
              </a:defRPr>
            </a:lvl2pPr>
            <a:lvl3pPr marL="914400" indent="0">
              <a:spcBef>
                <a:spcPts val="0"/>
              </a:spcBef>
              <a:spcAft>
                <a:spcPts val="0"/>
              </a:spcAft>
              <a:buNone/>
              <a:defRPr sz="1600">
                <a:solidFill>
                  <a:srgbClr val="9478FF"/>
                </a:solidFill>
                <a:latin typeface="+mj-lt"/>
              </a:defRPr>
            </a:lvl3pPr>
            <a:lvl4pPr marL="1371600" indent="0">
              <a:spcBef>
                <a:spcPts val="0"/>
              </a:spcBef>
              <a:spcAft>
                <a:spcPts val="0"/>
              </a:spcAft>
              <a:buNone/>
              <a:defRPr sz="1400">
                <a:solidFill>
                  <a:srgbClr val="9478FF"/>
                </a:solidFill>
                <a:latin typeface="+mj-lt"/>
              </a:defRPr>
            </a:lvl4pPr>
            <a:lvl5pPr marL="1828800" indent="0">
              <a:spcBef>
                <a:spcPts val="0"/>
              </a:spcBef>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0" name="Rectangle 9"/>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35031155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 images, texte (2)">
    <p:spTree>
      <p:nvGrpSpPr>
        <p:cNvPr id="1" name=""/>
        <p:cNvGrpSpPr/>
        <p:nvPr/>
      </p:nvGrpSpPr>
      <p:grpSpPr>
        <a:xfrm>
          <a:off x="0" y="0"/>
          <a:ext cx="0" cy="0"/>
          <a:chOff x="0" y="0"/>
          <a:chExt cx="0" cy="0"/>
        </a:xfrm>
      </p:grpSpPr>
      <p:sp>
        <p:nvSpPr>
          <p:cNvPr id="4" name="Espace réservé de la date 3"/>
          <p:cNvSpPr>
            <a:spLocks noGrp="1"/>
          </p:cNvSpPr>
          <p:nvPr>
            <p:ph type="dt" sz="half" idx="11"/>
          </p:nvPr>
        </p:nvSpPr>
        <p:spPr/>
        <p:txBody>
          <a:bodyPr/>
          <a:lstStyle/>
          <a:p>
            <a:fld id="{C83736ED-B7CD-4338-B635-D4A566CF279C}" type="datetime1">
              <a:rPr lang="fr-FR" smtClean="0"/>
              <a:t>06/04/2023</a:t>
            </a:fld>
            <a:endParaRPr lang="fr-FR" dirty="0"/>
          </a:p>
        </p:txBody>
      </p:sp>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9" name="Titre 1"/>
          <p:cNvSpPr>
            <a:spLocks noGrp="1"/>
          </p:cNvSpPr>
          <p:nvPr>
            <p:ph type="ctrTitle" hasCustomPrompt="1"/>
          </p:nvPr>
        </p:nvSpPr>
        <p:spPr>
          <a:xfrm>
            <a:off x="666750" y="354989"/>
            <a:ext cx="9144000" cy="583883"/>
          </a:xfrm>
          <a:prstGeom prst="rect">
            <a:avLst/>
          </a:prstGeom>
        </p:spPr>
        <p:txBody>
          <a:bodyPr anchor="t"/>
          <a:lstStyle>
            <a:lvl1pPr algn="l">
              <a:defRPr sz="2200"/>
            </a:lvl1pPr>
          </a:lstStyle>
          <a:p>
            <a:r>
              <a:rPr lang="fr-FR" dirty="0"/>
              <a:t>modifiez le style du titre.</a:t>
            </a:r>
          </a:p>
        </p:txBody>
      </p:sp>
      <p:sp>
        <p:nvSpPr>
          <p:cNvPr id="11" name="Espace réservé du numéro de diapositive 5"/>
          <p:cNvSpPr>
            <a:spLocks noGrp="1"/>
          </p:cNvSpPr>
          <p:nvPr>
            <p:ph type="sldNum" sz="quarter" idx="15"/>
          </p:nvPr>
        </p:nvSpPr>
        <p:spPr>
          <a:xfrm>
            <a:off x="168901" y="373981"/>
            <a:ext cx="332760" cy="2172662"/>
          </a:xfrm>
        </p:spPr>
        <p:txBody>
          <a:bodyPr vert="wordArtVert"/>
          <a:lstStyle>
            <a:lvl1pPr algn="l">
              <a:defRPr sz="1050">
                <a:latin typeface="Times New Roman" panose="02020603050405020304" pitchFamily="18" charset="0"/>
                <a:cs typeface="Times New Roman" panose="02020603050405020304" pitchFamily="18" charset="0"/>
              </a:defRPr>
            </a:lvl1pPr>
          </a:lstStyle>
          <a:p>
            <a:r>
              <a:rPr lang="fr-FR" dirty="0"/>
              <a:t>page </a:t>
            </a:r>
            <a:fld id="{56B6DA5D-E4B0-4C20-BD44-5429EEA37945}" type="slidenum">
              <a:rPr lang="fr-FR" smtClean="0"/>
              <a:pPr/>
              <a:t>‹N°›</a:t>
            </a:fld>
            <a:endParaRPr lang="fr-FR" dirty="0"/>
          </a:p>
        </p:txBody>
      </p:sp>
      <p:sp>
        <p:nvSpPr>
          <p:cNvPr id="24" name="Espace réservé pour une image  13"/>
          <p:cNvSpPr>
            <a:spLocks noGrp="1"/>
          </p:cNvSpPr>
          <p:nvPr>
            <p:ph type="pic" sz="quarter" idx="17"/>
          </p:nvPr>
        </p:nvSpPr>
        <p:spPr>
          <a:xfrm>
            <a:off x="8531157" y="1187451"/>
            <a:ext cx="2544513" cy="5148822"/>
          </a:xfrm>
          <a:prstGeom prst="rect">
            <a:avLst/>
          </a:prstGeom>
        </p:spPr>
        <p:txBody>
          <a:bodyPr/>
          <a:lstStyle>
            <a:lvl1pPr marL="0" indent="0">
              <a:buNone/>
              <a:defRPr sz="1800"/>
            </a:lvl1pPr>
          </a:lstStyle>
          <a:p>
            <a:endParaRPr lang="fr-FR" dirty="0"/>
          </a:p>
        </p:txBody>
      </p:sp>
      <p:sp>
        <p:nvSpPr>
          <p:cNvPr id="25" name="Espace réservé pour une image  13"/>
          <p:cNvSpPr>
            <a:spLocks noGrp="1"/>
          </p:cNvSpPr>
          <p:nvPr>
            <p:ph type="pic" sz="quarter" idx="21"/>
          </p:nvPr>
        </p:nvSpPr>
        <p:spPr>
          <a:xfrm>
            <a:off x="5901446" y="1187450"/>
            <a:ext cx="2544513" cy="5148823"/>
          </a:xfrm>
          <a:prstGeom prst="rect">
            <a:avLst/>
          </a:prstGeom>
        </p:spPr>
        <p:txBody>
          <a:bodyPr/>
          <a:lstStyle>
            <a:lvl1pPr marL="0" indent="0">
              <a:buNone/>
              <a:defRPr sz="1800"/>
            </a:lvl1pPr>
          </a:lstStyle>
          <a:p>
            <a:endParaRPr lang="fr-FR" dirty="0"/>
          </a:p>
        </p:txBody>
      </p:sp>
      <p:sp>
        <p:nvSpPr>
          <p:cNvPr id="28" name="Espace réservé du texte 9"/>
          <p:cNvSpPr>
            <a:spLocks noGrp="1"/>
          </p:cNvSpPr>
          <p:nvPr>
            <p:ph type="body" sz="quarter" idx="16"/>
          </p:nvPr>
        </p:nvSpPr>
        <p:spPr>
          <a:xfrm>
            <a:off x="1365659" y="2383843"/>
            <a:ext cx="4043454" cy="1591148"/>
          </a:xfrm>
          <a:prstGeom prst="rect">
            <a:avLst/>
          </a:prstGeom>
        </p:spPr>
        <p:txBody>
          <a:bodyPr/>
          <a:lstStyle>
            <a:lvl1pPr marL="0" indent="-144000">
              <a:lnSpc>
                <a:spcPct val="100000"/>
              </a:lnSpc>
              <a:spcBef>
                <a:spcPts val="0"/>
              </a:spcBef>
              <a:spcAft>
                <a:spcPts val="600"/>
              </a:spcAft>
              <a:defRPr sz="1600"/>
            </a:lvl1pPr>
            <a:lvl2pPr marL="360000" indent="-144000">
              <a:lnSpc>
                <a:spcPct val="100000"/>
              </a:lnSpc>
              <a:spcBef>
                <a:spcPts val="0"/>
              </a:spcBef>
              <a:spcAft>
                <a:spcPts val="600"/>
              </a:spcAft>
              <a:defRPr sz="1400"/>
            </a:lvl2pPr>
            <a:lvl3pPr marL="720000" indent="-144000">
              <a:lnSpc>
                <a:spcPct val="100000"/>
              </a:lnSpc>
              <a:spcBef>
                <a:spcPts val="0"/>
              </a:spcBef>
              <a:spcAft>
                <a:spcPts val="600"/>
              </a:spcAft>
              <a:defRPr sz="1200"/>
            </a:lvl3pPr>
            <a:lvl4pPr marL="1080000" indent="-144000">
              <a:lnSpc>
                <a:spcPct val="100000"/>
              </a:lnSpc>
              <a:spcBef>
                <a:spcPts val="0"/>
              </a:spcBef>
              <a:spcAft>
                <a:spcPts val="600"/>
              </a:spcAft>
              <a:defRPr sz="1100"/>
            </a:lvl4pPr>
            <a:lvl5pPr marL="1440000" indent="-144000">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5" name="Espace réservé du texte 9"/>
          <p:cNvSpPr>
            <a:spLocks noGrp="1"/>
          </p:cNvSpPr>
          <p:nvPr>
            <p:ph type="body" sz="quarter" idx="26"/>
          </p:nvPr>
        </p:nvSpPr>
        <p:spPr>
          <a:xfrm>
            <a:off x="1365659" y="1613258"/>
            <a:ext cx="4043454" cy="675006"/>
          </a:xfrm>
          <a:prstGeom prst="rect">
            <a:avLst/>
          </a:prstGeom>
        </p:spPr>
        <p:txBody>
          <a:bodyPr/>
          <a:lstStyle>
            <a:lvl1pPr marL="0" indent="0">
              <a:spcBef>
                <a:spcPts val="0"/>
              </a:spcBef>
              <a:spcAft>
                <a:spcPts val="0"/>
              </a:spcAft>
              <a:buNone/>
              <a:defRPr sz="2000">
                <a:solidFill>
                  <a:srgbClr val="9478FF"/>
                </a:solidFill>
                <a:latin typeface="+mj-lt"/>
              </a:defRPr>
            </a:lvl1pPr>
            <a:lvl2pPr marL="457200" indent="0">
              <a:spcBef>
                <a:spcPts val="0"/>
              </a:spcBef>
              <a:spcAft>
                <a:spcPts val="0"/>
              </a:spcAft>
              <a:buNone/>
              <a:defRPr sz="1800">
                <a:solidFill>
                  <a:srgbClr val="9478FF"/>
                </a:solidFill>
                <a:latin typeface="+mj-lt"/>
              </a:defRPr>
            </a:lvl2pPr>
            <a:lvl3pPr marL="914400" indent="0">
              <a:spcBef>
                <a:spcPts val="0"/>
              </a:spcBef>
              <a:spcAft>
                <a:spcPts val="0"/>
              </a:spcAft>
              <a:buNone/>
              <a:defRPr sz="1600">
                <a:solidFill>
                  <a:srgbClr val="9478FF"/>
                </a:solidFill>
                <a:latin typeface="+mj-lt"/>
              </a:defRPr>
            </a:lvl3pPr>
            <a:lvl4pPr marL="1371600" indent="0">
              <a:spcBef>
                <a:spcPts val="0"/>
              </a:spcBef>
              <a:spcAft>
                <a:spcPts val="0"/>
              </a:spcAft>
              <a:buNone/>
              <a:defRPr sz="1400">
                <a:solidFill>
                  <a:srgbClr val="9478FF"/>
                </a:solidFill>
                <a:latin typeface="+mj-lt"/>
              </a:defRPr>
            </a:lvl4pPr>
            <a:lvl5pPr marL="1828800" indent="0">
              <a:spcBef>
                <a:spcPts val="0"/>
              </a:spcBef>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0" name="Rectangle 9"/>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3744974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8" name="Rectangle 7"/>
          <p:cNvSpPr/>
          <p:nvPr userDrawn="1"/>
        </p:nvSpPr>
        <p:spPr>
          <a:xfrm>
            <a:off x="0" y="-11239"/>
            <a:ext cx="12191999" cy="6869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p:cNvSpPr/>
          <p:nvPr userDrawn="1"/>
        </p:nvSpPr>
        <p:spPr>
          <a:xfrm>
            <a:off x="666750" y="1473797"/>
            <a:ext cx="10897721" cy="4883971"/>
          </a:xfrm>
          <a:prstGeom prst="rect">
            <a:avLst/>
          </a:prstGeom>
          <a:solidFill>
            <a:srgbClr val="9478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9478FF"/>
              </a:solidFill>
            </a:endParaRPr>
          </a:p>
        </p:txBody>
      </p:sp>
      <p:sp>
        <p:nvSpPr>
          <p:cNvPr id="14" name="Rectangle 13"/>
          <p:cNvSpPr/>
          <p:nvPr userDrawn="1"/>
        </p:nvSpPr>
        <p:spPr>
          <a:xfrm>
            <a:off x="4362114" y="-11028"/>
            <a:ext cx="3506993" cy="21840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14"/>
          <p:cNvSpPr/>
          <p:nvPr userDrawn="1"/>
        </p:nvSpPr>
        <p:spPr>
          <a:xfrm>
            <a:off x="4492140" y="2554805"/>
            <a:ext cx="3246940" cy="2662654"/>
          </a:xfrm>
          <a:prstGeom prst="rect">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Titre 1"/>
          <p:cNvSpPr>
            <a:spLocks noGrp="1"/>
          </p:cNvSpPr>
          <p:nvPr>
            <p:ph type="ctrTitle" hasCustomPrompt="1"/>
          </p:nvPr>
        </p:nvSpPr>
        <p:spPr>
          <a:xfrm>
            <a:off x="1524000" y="3712283"/>
            <a:ext cx="9144000" cy="583883"/>
          </a:xfrm>
          <a:prstGeom prst="rect">
            <a:avLst/>
          </a:prstGeom>
          <a:solidFill>
            <a:srgbClr val="9478FF"/>
          </a:solidFill>
        </p:spPr>
        <p:txBody>
          <a:bodyPr anchor="b"/>
          <a:lstStyle>
            <a:lvl1pPr algn="ctr">
              <a:lnSpc>
                <a:spcPct val="100000"/>
              </a:lnSpc>
              <a:defRPr sz="4800">
                <a:solidFill>
                  <a:schemeClr val="bg1"/>
                </a:solidFill>
              </a:defRPr>
            </a:lvl1pPr>
          </a:lstStyle>
          <a:p>
            <a:r>
              <a:rPr lang="fr-FR" dirty="0"/>
              <a:t>modifiez le style du titre.</a:t>
            </a:r>
          </a:p>
        </p:txBody>
      </p:sp>
      <p:pic>
        <p:nvPicPr>
          <p:cNvPr id="10" name="Imag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430331" y="151630"/>
            <a:ext cx="3278071" cy="1801980"/>
          </a:xfrm>
          <a:prstGeom prst="rect">
            <a:avLst/>
          </a:prstGeom>
        </p:spPr>
      </p:pic>
      <p:sp>
        <p:nvSpPr>
          <p:cNvPr id="11" name="Rectangle 10"/>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9762513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 images, texte ">
    <p:spTree>
      <p:nvGrpSpPr>
        <p:cNvPr id="1" name=""/>
        <p:cNvGrpSpPr/>
        <p:nvPr/>
      </p:nvGrpSpPr>
      <p:grpSpPr>
        <a:xfrm>
          <a:off x="0" y="0"/>
          <a:ext cx="0" cy="0"/>
          <a:chOff x="0" y="0"/>
          <a:chExt cx="0" cy="0"/>
        </a:xfrm>
      </p:grpSpPr>
      <p:sp>
        <p:nvSpPr>
          <p:cNvPr id="4" name="Espace réservé de la date 3"/>
          <p:cNvSpPr>
            <a:spLocks noGrp="1"/>
          </p:cNvSpPr>
          <p:nvPr>
            <p:ph type="dt" sz="half" idx="11"/>
          </p:nvPr>
        </p:nvSpPr>
        <p:spPr/>
        <p:txBody>
          <a:bodyPr/>
          <a:lstStyle/>
          <a:p>
            <a:fld id="{C83736ED-B7CD-4338-B635-D4A566CF279C}" type="datetime1">
              <a:rPr lang="fr-FR" smtClean="0"/>
              <a:t>06/04/2023</a:t>
            </a:fld>
            <a:endParaRPr lang="fr-FR" dirty="0"/>
          </a:p>
        </p:txBody>
      </p:sp>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9" name="Titre 1"/>
          <p:cNvSpPr>
            <a:spLocks noGrp="1"/>
          </p:cNvSpPr>
          <p:nvPr>
            <p:ph type="ctrTitle" hasCustomPrompt="1"/>
          </p:nvPr>
        </p:nvSpPr>
        <p:spPr>
          <a:xfrm>
            <a:off x="666750" y="354989"/>
            <a:ext cx="9144000" cy="583883"/>
          </a:xfrm>
          <a:prstGeom prst="rect">
            <a:avLst/>
          </a:prstGeom>
        </p:spPr>
        <p:txBody>
          <a:bodyPr anchor="t"/>
          <a:lstStyle>
            <a:lvl1pPr algn="l">
              <a:defRPr sz="2200"/>
            </a:lvl1pPr>
          </a:lstStyle>
          <a:p>
            <a:r>
              <a:rPr lang="fr-FR"/>
              <a:t>modifiez le style du titre.</a:t>
            </a:r>
            <a:endParaRPr lang="fr-FR" dirty="0"/>
          </a:p>
        </p:txBody>
      </p:sp>
      <p:sp>
        <p:nvSpPr>
          <p:cNvPr id="11" name="Espace réservé du numéro de diapositive 5"/>
          <p:cNvSpPr>
            <a:spLocks noGrp="1"/>
          </p:cNvSpPr>
          <p:nvPr>
            <p:ph type="sldNum" sz="quarter" idx="15"/>
          </p:nvPr>
        </p:nvSpPr>
        <p:spPr>
          <a:xfrm>
            <a:off x="168901" y="373981"/>
            <a:ext cx="332760" cy="2172662"/>
          </a:xfrm>
        </p:spPr>
        <p:txBody>
          <a:bodyPr vert="wordArtVert"/>
          <a:lstStyle>
            <a:lvl1pPr algn="l">
              <a:defRPr sz="1050">
                <a:latin typeface="Times New Roman" panose="02020603050405020304" pitchFamily="18" charset="0"/>
                <a:cs typeface="Times New Roman" panose="02020603050405020304" pitchFamily="18" charset="0"/>
              </a:defRPr>
            </a:lvl1pPr>
          </a:lstStyle>
          <a:p>
            <a:r>
              <a:rPr lang="fr-FR" dirty="0"/>
              <a:t>page </a:t>
            </a:r>
            <a:fld id="{56B6DA5D-E4B0-4C20-BD44-5429EEA37945}" type="slidenum">
              <a:rPr lang="fr-FR" smtClean="0"/>
              <a:pPr/>
              <a:t>‹N°›</a:t>
            </a:fld>
            <a:endParaRPr lang="fr-FR" dirty="0"/>
          </a:p>
        </p:txBody>
      </p:sp>
      <p:sp>
        <p:nvSpPr>
          <p:cNvPr id="24" name="Espace réservé pour une image  13"/>
          <p:cNvSpPr>
            <a:spLocks noGrp="1"/>
          </p:cNvSpPr>
          <p:nvPr>
            <p:ph type="pic" sz="quarter" idx="17"/>
          </p:nvPr>
        </p:nvSpPr>
        <p:spPr>
          <a:xfrm>
            <a:off x="5901446" y="3804463"/>
            <a:ext cx="2544513" cy="2531810"/>
          </a:xfrm>
          <a:prstGeom prst="rect">
            <a:avLst/>
          </a:prstGeom>
        </p:spPr>
        <p:txBody>
          <a:bodyPr/>
          <a:lstStyle>
            <a:lvl1pPr marL="0" indent="0">
              <a:buNone/>
              <a:defRPr sz="1800"/>
            </a:lvl1pPr>
          </a:lstStyle>
          <a:p>
            <a:endParaRPr lang="fr-FR" dirty="0"/>
          </a:p>
        </p:txBody>
      </p:sp>
      <p:sp>
        <p:nvSpPr>
          <p:cNvPr id="25" name="Espace réservé pour une image  13"/>
          <p:cNvSpPr>
            <a:spLocks noGrp="1"/>
          </p:cNvSpPr>
          <p:nvPr>
            <p:ph type="pic" sz="quarter" idx="21"/>
          </p:nvPr>
        </p:nvSpPr>
        <p:spPr>
          <a:xfrm>
            <a:off x="5901446" y="1187450"/>
            <a:ext cx="5181560" cy="2531811"/>
          </a:xfrm>
          <a:prstGeom prst="rect">
            <a:avLst/>
          </a:prstGeom>
        </p:spPr>
        <p:txBody>
          <a:bodyPr/>
          <a:lstStyle>
            <a:lvl1pPr marL="0" indent="0">
              <a:buNone/>
              <a:defRPr sz="1800"/>
            </a:lvl1pPr>
          </a:lstStyle>
          <a:p>
            <a:endParaRPr lang="fr-FR" dirty="0"/>
          </a:p>
        </p:txBody>
      </p:sp>
      <p:sp>
        <p:nvSpPr>
          <p:cNvPr id="28" name="Espace réservé du texte 9"/>
          <p:cNvSpPr>
            <a:spLocks noGrp="1"/>
          </p:cNvSpPr>
          <p:nvPr>
            <p:ph type="body" sz="quarter" idx="16"/>
          </p:nvPr>
        </p:nvSpPr>
        <p:spPr>
          <a:xfrm>
            <a:off x="1365659" y="2383843"/>
            <a:ext cx="4043454" cy="1591148"/>
          </a:xfrm>
          <a:prstGeom prst="rect">
            <a:avLst/>
          </a:prstGeom>
        </p:spPr>
        <p:txBody>
          <a:bodyPr/>
          <a:lstStyle>
            <a:lvl1pPr marL="0" indent="-144000">
              <a:lnSpc>
                <a:spcPct val="100000"/>
              </a:lnSpc>
              <a:spcBef>
                <a:spcPts val="0"/>
              </a:spcBef>
              <a:spcAft>
                <a:spcPts val="600"/>
              </a:spcAft>
              <a:defRPr sz="1600"/>
            </a:lvl1pPr>
            <a:lvl2pPr marL="360000" indent="-144000">
              <a:lnSpc>
                <a:spcPct val="100000"/>
              </a:lnSpc>
              <a:spcBef>
                <a:spcPts val="0"/>
              </a:spcBef>
              <a:spcAft>
                <a:spcPts val="600"/>
              </a:spcAft>
              <a:defRPr sz="1400"/>
            </a:lvl2pPr>
            <a:lvl3pPr marL="720000" indent="-144000">
              <a:lnSpc>
                <a:spcPct val="100000"/>
              </a:lnSpc>
              <a:spcBef>
                <a:spcPts val="0"/>
              </a:spcBef>
              <a:spcAft>
                <a:spcPts val="600"/>
              </a:spcAft>
              <a:defRPr sz="1200"/>
            </a:lvl3pPr>
            <a:lvl4pPr marL="1080000" indent="-144000">
              <a:lnSpc>
                <a:spcPct val="100000"/>
              </a:lnSpc>
              <a:spcBef>
                <a:spcPts val="0"/>
              </a:spcBef>
              <a:spcAft>
                <a:spcPts val="600"/>
              </a:spcAft>
              <a:defRPr sz="1100"/>
            </a:lvl4pPr>
            <a:lvl5pPr marL="1440000" indent="-144000">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6" name="Espace réservé pour une image  13"/>
          <p:cNvSpPr>
            <a:spLocks noGrp="1"/>
          </p:cNvSpPr>
          <p:nvPr>
            <p:ph type="pic" sz="quarter" idx="22"/>
          </p:nvPr>
        </p:nvSpPr>
        <p:spPr>
          <a:xfrm>
            <a:off x="8538493" y="3804463"/>
            <a:ext cx="2544513" cy="2531810"/>
          </a:xfrm>
          <a:prstGeom prst="rect">
            <a:avLst/>
          </a:prstGeom>
        </p:spPr>
        <p:txBody>
          <a:bodyPr/>
          <a:lstStyle>
            <a:lvl1pPr marL="0" indent="0">
              <a:buNone/>
              <a:defRPr sz="1800"/>
            </a:lvl1pPr>
          </a:lstStyle>
          <a:p>
            <a:endParaRPr lang="fr-FR" dirty="0"/>
          </a:p>
        </p:txBody>
      </p:sp>
      <p:sp>
        <p:nvSpPr>
          <p:cNvPr id="13" name="Espace réservé du texte 9"/>
          <p:cNvSpPr>
            <a:spLocks noGrp="1"/>
          </p:cNvSpPr>
          <p:nvPr>
            <p:ph type="body" sz="quarter" idx="26"/>
          </p:nvPr>
        </p:nvSpPr>
        <p:spPr>
          <a:xfrm>
            <a:off x="1365659" y="1613258"/>
            <a:ext cx="4043454" cy="675006"/>
          </a:xfrm>
          <a:prstGeom prst="rect">
            <a:avLst/>
          </a:prstGeom>
        </p:spPr>
        <p:txBody>
          <a:bodyPr/>
          <a:lstStyle>
            <a:lvl1pPr marL="0" indent="0">
              <a:spcBef>
                <a:spcPts val="0"/>
              </a:spcBef>
              <a:spcAft>
                <a:spcPts val="0"/>
              </a:spcAft>
              <a:buNone/>
              <a:defRPr sz="2000">
                <a:solidFill>
                  <a:srgbClr val="9478FF"/>
                </a:solidFill>
                <a:latin typeface="+mj-lt"/>
              </a:defRPr>
            </a:lvl1pPr>
            <a:lvl2pPr marL="457200" indent="0">
              <a:spcBef>
                <a:spcPts val="0"/>
              </a:spcBef>
              <a:spcAft>
                <a:spcPts val="0"/>
              </a:spcAft>
              <a:buNone/>
              <a:defRPr sz="1800">
                <a:solidFill>
                  <a:srgbClr val="9478FF"/>
                </a:solidFill>
                <a:latin typeface="+mj-lt"/>
              </a:defRPr>
            </a:lvl2pPr>
            <a:lvl3pPr marL="914400" indent="0">
              <a:spcBef>
                <a:spcPts val="0"/>
              </a:spcBef>
              <a:spcAft>
                <a:spcPts val="0"/>
              </a:spcAft>
              <a:buNone/>
              <a:defRPr sz="1600">
                <a:solidFill>
                  <a:srgbClr val="9478FF"/>
                </a:solidFill>
                <a:latin typeface="+mj-lt"/>
              </a:defRPr>
            </a:lvl3pPr>
            <a:lvl4pPr marL="1371600" indent="0">
              <a:spcBef>
                <a:spcPts val="0"/>
              </a:spcBef>
              <a:spcAft>
                <a:spcPts val="0"/>
              </a:spcAft>
              <a:buNone/>
              <a:defRPr sz="1400">
                <a:solidFill>
                  <a:srgbClr val="9478FF"/>
                </a:solidFill>
                <a:latin typeface="+mj-lt"/>
              </a:defRPr>
            </a:lvl4pPr>
            <a:lvl5pPr marL="1828800" indent="0">
              <a:spcBef>
                <a:spcPts val="0"/>
              </a:spcBef>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2" name="Rectangle 11"/>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14598794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 images, texte (2)">
    <p:spTree>
      <p:nvGrpSpPr>
        <p:cNvPr id="1" name=""/>
        <p:cNvGrpSpPr/>
        <p:nvPr/>
      </p:nvGrpSpPr>
      <p:grpSpPr>
        <a:xfrm>
          <a:off x="0" y="0"/>
          <a:ext cx="0" cy="0"/>
          <a:chOff x="0" y="0"/>
          <a:chExt cx="0" cy="0"/>
        </a:xfrm>
      </p:grpSpPr>
      <p:sp>
        <p:nvSpPr>
          <p:cNvPr id="4" name="Espace réservé de la date 3"/>
          <p:cNvSpPr>
            <a:spLocks noGrp="1"/>
          </p:cNvSpPr>
          <p:nvPr>
            <p:ph type="dt" sz="half" idx="11"/>
          </p:nvPr>
        </p:nvSpPr>
        <p:spPr/>
        <p:txBody>
          <a:bodyPr/>
          <a:lstStyle/>
          <a:p>
            <a:fld id="{C83736ED-B7CD-4338-B635-D4A566CF279C}" type="datetime1">
              <a:rPr lang="fr-FR" smtClean="0"/>
              <a:t>06/04/2023</a:t>
            </a:fld>
            <a:endParaRPr lang="fr-FR" dirty="0"/>
          </a:p>
        </p:txBody>
      </p:sp>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9" name="Titre 1"/>
          <p:cNvSpPr>
            <a:spLocks noGrp="1"/>
          </p:cNvSpPr>
          <p:nvPr>
            <p:ph type="ctrTitle" hasCustomPrompt="1"/>
          </p:nvPr>
        </p:nvSpPr>
        <p:spPr>
          <a:xfrm>
            <a:off x="666750" y="354989"/>
            <a:ext cx="9144000" cy="583883"/>
          </a:xfrm>
          <a:prstGeom prst="rect">
            <a:avLst/>
          </a:prstGeom>
        </p:spPr>
        <p:txBody>
          <a:bodyPr anchor="t"/>
          <a:lstStyle>
            <a:lvl1pPr algn="l">
              <a:defRPr sz="2200"/>
            </a:lvl1pPr>
          </a:lstStyle>
          <a:p>
            <a:r>
              <a:rPr lang="fr-FR"/>
              <a:t>modifiez le style du titre.</a:t>
            </a:r>
            <a:endParaRPr lang="fr-FR" dirty="0"/>
          </a:p>
        </p:txBody>
      </p:sp>
      <p:sp>
        <p:nvSpPr>
          <p:cNvPr id="11" name="Espace réservé du numéro de diapositive 5"/>
          <p:cNvSpPr>
            <a:spLocks noGrp="1"/>
          </p:cNvSpPr>
          <p:nvPr>
            <p:ph type="sldNum" sz="quarter" idx="15"/>
          </p:nvPr>
        </p:nvSpPr>
        <p:spPr>
          <a:xfrm>
            <a:off x="168901" y="373981"/>
            <a:ext cx="332760" cy="2172662"/>
          </a:xfrm>
        </p:spPr>
        <p:txBody>
          <a:bodyPr vert="wordArtVert"/>
          <a:lstStyle>
            <a:lvl1pPr algn="l">
              <a:defRPr sz="1050">
                <a:latin typeface="Times New Roman" panose="02020603050405020304" pitchFamily="18" charset="0"/>
                <a:cs typeface="Times New Roman" panose="02020603050405020304" pitchFamily="18" charset="0"/>
              </a:defRPr>
            </a:lvl1pPr>
          </a:lstStyle>
          <a:p>
            <a:r>
              <a:rPr lang="fr-FR" dirty="0"/>
              <a:t>page </a:t>
            </a:r>
            <a:fld id="{56B6DA5D-E4B0-4C20-BD44-5429EEA37945}" type="slidenum">
              <a:rPr lang="fr-FR" smtClean="0"/>
              <a:pPr/>
              <a:t>‹N°›</a:t>
            </a:fld>
            <a:endParaRPr lang="fr-FR" dirty="0"/>
          </a:p>
        </p:txBody>
      </p:sp>
      <p:sp>
        <p:nvSpPr>
          <p:cNvPr id="24" name="Espace réservé pour une image  13"/>
          <p:cNvSpPr>
            <a:spLocks noGrp="1"/>
          </p:cNvSpPr>
          <p:nvPr>
            <p:ph type="pic" sz="quarter" idx="17"/>
          </p:nvPr>
        </p:nvSpPr>
        <p:spPr>
          <a:xfrm>
            <a:off x="8538493" y="1187451"/>
            <a:ext cx="2544513" cy="2531810"/>
          </a:xfrm>
          <a:prstGeom prst="rect">
            <a:avLst/>
          </a:prstGeom>
        </p:spPr>
        <p:txBody>
          <a:bodyPr/>
          <a:lstStyle>
            <a:lvl1pPr marL="0" indent="0">
              <a:buNone/>
              <a:defRPr sz="1800"/>
            </a:lvl1pPr>
          </a:lstStyle>
          <a:p>
            <a:endParaRPr lang="fr-FR" dirty="0"/>
          </a:p>
        </p:txBody>
      </p:sp>
      <p:sp>
        <p:nvSpPr>
          <p:cNvPr id="25" name="Espace réservé pour une image  13"/>
          <p:cNvSpPr>
            <a:spLocks noGrp="1"/>
          </p:cNvSpPr>
          <p:nvPr>
            <p:ph type="pic" sz="quarter" idx="21"/>
          </p:nvPr>
        </p:nvSpPr>
        <p:spPr>
          <a:xfrm>
            <a:off x="5901446" y="1187450"/>
            <a:ext cx="2544513" cy="5148823"/>
          </a:xfrm>
          <a:prstGeom prst="rect">
            <a:avLst/>
          </a:prstGeom>
        </p:spPr>
        <p:txBody>
          <a:bodyPr/>
          <a:lstStyle>
            <a:lvl1pPr marL="0" indent="0">
              <a:buNone/>
              <a:defRPr sz="1800"/>
            </a:lvl1pPr>
          </a:lstStyle>
          <a:p>
            <a:endParaRPr lang="fr-FR" dirty="0"/>
          </a:p>
        </p:txBody>
      </p:sp>
      <p:sp>
        <p:nvSpPr>
          <p:cNvPr id="28" name="Espace réservé du texte 9"/>
          <p:cNvSpPr>
            <a:spLocks noGrp="1"/>
          </p:cNvSpPr>
          <p:nvPr>
            <p:ph type="body" sz="quarter" idx="16"/>
          </p:nvPr>
        </p:nvSpPr>
        <p:spPr>
          <a:xfrm>
            <a:off x="1365659" y="2383843"/>
            <a:ext cx="4043454" cy="1591148"/>
          </a:xfrm>
          <a:prstGeom prst="rect">
            <a:avLst/>
          </a:prstGeom>
        </p:spPr>
        <p:txBody>
          <a:bodyPr/>
          <a:lstStyle>
            <a:lvl1pPr marL="0" indent="-144000">
              <a:lnSpc>
                <a:spcPct val="100000"/>
              </a:lnSpc>
              <a:spcBef>
                <a:spcPts val="0"/>
              </a:spcBef>
              <a:spcAft>
                <a:spcPts val="600"/>
              </a:spcAft>
              <a:defRPr sz="1600"/>
            </a:lvl1pPr>
            <a:lvl2pPr marL="360000" indent="-144000">
              <a:lnSpc>
                <a:spcPct val="100000"/>
              </a:lnSpc>
              <a:spcBef>
                <a:spcPts val="0"/>
              </a:spcBef>
              <a:spcAft>
                <a:spcPts val="600"/>
              </a:spcAft>
              <a:defRPr sz="1400"/>
            </a:lvl2pPr>
            <a:lvl3pPr marL="720000" indent="-144000">
              <a:lnSpc>
                <a:spcPct val="100000"/>
              </a:lnSpc>
              <a:spcBef>
                <a:spcPts val="0"/>
              </a:spcBef>
              <a:spcAft>
                <a:spcPts val="600"/>
              </a:spcAft>
              <a:defRPr sz="1200"/>
            </a:lvl3pPr>
            <a:lvl4pPr marL="1080000" indent="-144000">
              <a:lnSpc>
                <a:spcPct val="100000"/>
              </a:lnSpc>
              <a:spcBef>
                <a:spcPts val="0"/>
              </a:spcBef>
              <a:spcAft>
                <a:spcPts val="600"/>
              </a:spcAft>
              <a:defRPr sz="1100"/>
            </a:lvl4pPr>
            <a:lvl5pPr marL="1440000" indent="-144000">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6" name="Espace réservé pour une image  13"/>
          <p:cNvSpPr>
            <a:spLocks noGrp="1"/>
          </p:cNvSpPr>
          <p:nvPr>
            <p:ph type="pic" sz="quarter" idx="22"/>
          </p:nvPr>
        </p:nvSpPr>
        <p:spPr>
          <a:xfrm>
            <a:off x="8538493" y="3804463"/>
            <a:ext cx="2544513" cy="2531810"/>
          </a:xfrm>
          <a:prstGeom prst="rect">
            <a:avLst/>
          </a:prstGeom>
        </p:spPr>
        <p:txBody>
          <a:bodyPr/>
          <a:lstStyle>
            <a:lvl1pPr marL="0" indent="0">
              <a:buNone/>
              <a:defRPr sz="1800"/>
            </a:lvl1pPr>
          </a:lstStyle>
          <a:p>
            <a:endParaRPr lang="fr-FR" dirty="0"/>
          </a:p>
        </p:txBody>
      </p:sp>
      <p:sp>
        <p:nvSpPr>
          <p:cNvPr id="18" name="Espace réservé du texte 9"/>
          <p:cNvSpPr>
            <a:spLocks noGrp="1"/>
          </p:cNvSpPr>
          <p:nvPr>
            <p:ph type="body" sz="quarter" idx="26"/>
          </p:nvPr>
        </p:nvSpPr>
        <p:spPr>
          <a:xfrm>
            <a:off x="1365659" y="1613258"/>
            <a:ext cx="4043454" cy="675006"/>
          </a:xfrm>
          <a:prstGeom prst="rect">
            <a:avLst/>
          </a:prstGeom>
        </p:spPr>
        <p:txBody>
          <a:bodyPr/>
          <a:lstStyle>
            <a:lvl1pPr marL="0" indent="0">
              <a:spcBef>
                <a:spcPts val="0"/>
              </a:spcBef>
              <a:spcAft>
                <a:spcPts val="0"/>
              </a:spcAft>
              <a:buNone/>
              <a:defRPr sz="2000">
                <a:solidFill>
                  <a:srgbClr val="9478FF"/>
                </a:solidFill>
                <a:latin typeface="+mj-lt"/>
              </a:defRPr>
            </a:lvl1pPr>
            <a:lvl2pPr marL="457200" indent="0">
              <a:spcBef>
                <a:spcPts val="0"/>
              </a:spcBef>
              <a:spcAft>
                <a:spcPts val="0"/>
              </a:spcAft>
              <a:buNone/>
              <a:defRPr sz="1800">
                <a:solidFill>
                  <a:srgbClr val="9478FF"/>
                </a:solidFill>
                <a:latin typeface="+mj-lt"/>
              </a:defRPr>
            </a:lvl2pPr>
            <a:lvl3pPr marL="914400" indent="0">
              <a:spcBef>
                <a:spcPts val="0"/>
              </a:spcBef>
              <a:spcAft>
                <a:spcPts val="0"/>
              </a:spcAft>
              <a:buNone/>
              <a:defRPr sz="1600">
                <a:solidFill>
                  <a:srgbClr val="9478FF"/>
                </a:solidFill>
                <a:latin typeface="+mj-lt"/>
              </a:defRPr>
            </a:lvl3pPr>
            <a:lvl4pPr marL="1371600" indent="0">
              <a:spcBef>
                <a:spcPts val="0"/>
              </a:spcBef>
              <a:spcAft>
                <a:spcPts val="0"/>
              </a:spcAft>
              <a:buNone/>
              <a:defRPr sz="1400">
                <a:solidFill>
                  <a:srgbClr val="9478FF"/>
                </a:solidFill>
                <a:latin typeface="+mj-lt"/>
              </a:defRPr>
            </a:lvl4pPr>
            <a:lvl5pPr marL="1828800" indent="0">
              <a:spcBef>
                <a:spcPts val="0"/>
              </a:spcBef>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2" name="Rectangle 11"/>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13498687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 images, texte (3)">
    <p:spTree>
      <p:nvGrpSpPr>
        <p:cNvPr id="1" name=""/>
        <p:cNvGrpSpPr/>
        <p:nvPr/>
      </p:nvGrpSpPr>
      <p:grpSpPr>
        <a:xfrm>
          <a:off x="0" y="0"/>
          <a:ext cx="0" cy="0"/>
          <a:chOff x="0" y="0"/>
          <a:chExt cx="0" cy="0"/>
        </a:xfrm>
      </p:grpSpPr>
      <p:sp>
        <p:nvSpPr>
          <p:cNvPr id="4" name="Espace réservé de la date 3"/>
          <p:cNvSpPr>
            <a:spLocks noGrp="1"/>
          </p:cNvSpPr>
          <p:nvPr>
            <p:ph type="dt" sz="half" idx="11"/>
          </p:nvPr>
        </p:nvSpPr>
        <p:spPr/>
        <p:txBody>
          <a:bodyPr/>
          <a:lstStyle/>
          <a:p>
            <a:fld id="{C83736ED-B7CD-4338-B635-D4A566CF279C}" type="datetime1">
              <a:rPr lang="fr-FR" smtClean="0"/>
              <a:t>06/04/2023</a:t>
            </a:fld>
            <a:endParaRPr lang="fr-FR" dirty="0"/>
          </a:p>
        </p:txBody>
      </p:sp>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9" name="Titre 1"/>
          <p:cNvSpPr>
            <a:spLocks noGrp="1"/>
          </p:cNvSpPr>
          <p:nvPr>
            <p:ph type="ctrTitle" hasCustomPrompt="1"/>
          </p:nvPr>
        </p:nvSpPr>
        <p:spPr>
          <a:xfrm>
            <a:off x="666750" y="354989"/>
            <a:ext cx="9144000" cy="583883"/>
          </a:xfrm>
          <a:prstGeom prst="rect">
            <a:avLst/>
          </a:prstGeom>
        </p:spPr>
        <p:txBody>
          <a:bodyPr anchor="t"/>
          <a:lstStyle>
            <a:lvl1pPr algn="l">
              <a:defRPr sz="2200"/>
            </a:lvl1pPr>
          </a:lstStyle>
          <a:p>
            <a:r>
              <a:rPr lang="fr-FR" dirty="0"/>
              <a:t>modifiez le style du titre.</a:t>
            </a:r>
          </a:p>
        </p:txBody>
      </p:sp>
      <p:sp>
        <p:nvSpPr>
          <p:cNvPr id="11" name="Espace réservé du numéro de diapositive 5"/>
          <p:cNvSpPr>
            <a:spLocks noGrp="1"/>
          </p:cNvSpPr>
          <p:nvPr>
            <p:ph type="sldNum" sz="quarter" idx="15"/>
          </p:nvPr>
        </p:nvSpPr>
        <p:spPr>
          <a:xfrm>
            <a:off x="168901" y="373981"/>
            <a:ext cx="332760" cy="2172662"/>
          </a:xfrm>
        </p:spPr>
        <p:txBody>
          <a:bodyPr vert="wordArtVert"/>
          <a:lstStyle>
            <a:lvl1pPr algn="l">
              <a:defRPr sz="1050">
                <a:latin typeface="Times New Roman" panose="02020603050405020304" pitchFamily="18" charset="0"/>
                <a:cs typeface="Times New Roman" panose="02020603050405020304" pitchFamily="18" charset="0"/>
              </a:defRPr>
            </a:lvl1pPr>
          </a:lstStyle>
          <a:p>
            <a:r>
              <a:rPr lang="fr-FR" dirty="0"/>
              <a:t>page </a:t>
            </a:r>
            <a:fld id="{56B6DA5D-E4B0-4C20-BD44-5429EEA37945}" type="slidenum">
              <a:rPr lang="fr-FR" smtClean="0"/>
              <a:pPr/>
              <a:t>‹N°›</a:t>
            </a:fld>
            <a:endParaRPr lang="fr-FR" dirty="0"/>
          </a:p>
        </p:txBody>
      </p:sp>
      <p:sp>
        <p:nvSpPr>
          <p:cNvPr id="24" name="Espace réservé pour une image  13"/>
          <p:cNvSpPr>
            <a:spLocks noGrp="1"/>
          </p:cNvSpPr>
          <p:nvPr>
            <p:ph type="pic" sz="quarter" idx="17"/>
          </p:nvPr>
        </p:nvSpPr>
        <p:spPr>
          <a:xfrm>
            <a:off x="8538493" y="1187451"/>
            <a:ext cx="2544513" cy="2531810"/>
          </a:xfrm>
          <a:prstGeom prst="rect">
            <a:avLst/>
          </a:prstGeom>
        </p:spPr>
        <p:txBody>
          <a:bodyPr/>
          <a:lstStyle>
            <a:lvl1pPr marL="0" indent="0">
              <a:buNone/>
              <a:defRPr sz="1800"/>
            </a:lvl1pPr>
          </a:lstStyle>
          <a:p>
            <a:endParaRPr lang="fr-FR" dirty="0"/>
          </a:p>
        </p:txBody>
      </p:sp>
      <p:sp>
        <p:nvSpPr>
          <p:cNvPr id="25" name="Espace réservé pour une image  13"/>
          <p:cNvSpPr>
            <a:spLocks noGrp="1"/>
          </p:cNvSpPr>
          <p:nvPr>
            <p:ph type="pic" sz="quarter" idx="21"/>
          </p:nvPr>
        </p:nvSpPr>
        <p:spPr>
          <a:xfrm>
            <a:off x="5901446" y="1187450"/>
            <a:ext cx="2544513" cy="2531811"/>
          </a:xfrm>
          <a:prstGeom prst="rect">
            <a:avLst/>
          </a:prstGeom>
        </p:spPr>
        <p:txBody>
          <a:bodyPr/>
          <a:lstStyle>
            <a:lvl1pPr marL="0" indent="0">
              <a:buNone/>
              <a:defRPr sz="1800"/>
            </a:lvl1pPr>
          </a:lstStyle>
          <a:p>
            <a:endParaRPr lang="fr-FR" dirty="0"/>
          </a:p>
        </p:txBody>
      </p:sp>
      <p:sp>
        <p:nvSpPr>
          <p:cNvPr id="28" name="Espace réservé du texte 9"/>
          <p:cNvSpPr>
            <a:spLocks noGrp="1"/>
          </p:cNvSpPr>
          <p:nvPr>
            <p:ph type="body" sz="quarter" idx="16"/>
          </p:nvPr>
        </p:nvSpPr>
        <p:spPr>
          <a:xfrm>
            <a:off x="1365659" y="2383843"/>
            <a:ext cx="4043454" cy="1591148"/>
          </a:xfrm>
          <a:prstGeom prst="rect">
            <a:avLst/>
          </a:prstGeom>
        </p:spPr>
        <p:txBody>
          <a:bodyPr/>
          <a:lstStyle>
            <a:lvl1pPr marL="0" indent="-144000">
              <a:lnSpc>
                <a:spcPct val="100000"/>
              </a:lnSpc>
              <a:spcBef>
                <a:spcPts val="0"/>
              </a:spcBef>
              <a:spcAft>
                <a:spcPts val="600"/>
              </a:spcAft>
              <a:defRPr sz="1600"/>
            </a:lvl1pPr>
            <a:lvl2pPr marL="360000" indent="-144000">
              <a:lnSpc>
                <a:spcPct val="100000"/>
              </a:lnSpc>
              <a:spcBef>
                <a:spcPts val="0"/>
              </a:spcBef>
              <a:spcAft>
                <a:spcPts val="600"/>
              </a:spcAft>
              <a:defRPr sz="1400"/>
            </a:lvl2pPr>
            <a:lvl3pPr marL="720000" indent="-144000">
              <a:lnSpc>
                <a:spcPct val="100000"/>
              </a:lnSpc>
              <a:spcBef>
                <a:spcPts val="0"/>
              </a:spcBef>
              <a:spcAft>
                <a:spcPts val="600"/>
              </a:spcAft>
              <a:defRPr sz="1200"/>
            </a:lvl3pPr>
            <a:lvl4pPr marL="1080000" indent="-144000">
              <a:lnSpc>
                <a:spcPct val="100000"/>
              </a:lnSpc>
              <a:spcBef>
                <a:spcPts val="0"/>
              </a:spcBef>
              <a:spcAft>
                <a:spcPts val="600"/>
              </a:spcAft>
              <a:defRPr sz="1100"/>
            </a:lvl4pPr>
            <a:lvl5pPr marL="1440000" indent="-144000">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6" name="Espace réservé pour une image  13"/>
          <p:cNvSpPr>
            <a:spLocks noGrp="1"/>
          </p:cNvSpPr>
          <p:nvPr>
            <p:ph type="pic" sz="quarter" idx="22"/>
          </p:nvPr>
        </p:nvSpPr>
        <p:spPr>
          <a:xfrm>
            <a:off x="5901446" y="3804463"/>
            <a:ext cx="2544513" cy="2531810"/>
          </a:xfrm>
          <a:prstGeom prst="rect">
            <a:avLst/>
          </a:prstGeom>
        </p:spPr>
        <p:txBody>
          <a:bodyPr/>
          <a:lstStyle>
            <a:lvl1pPr marL="0" indent="0">
              <a:buNone/>
              <a:defRPr sz="1800"/>
            </a:lvl1pPr>
          </a:lstStyle>
          <a:p>
            <a:endParaRPr lang="fr-FR" dirty="0"/>
          </a:p>
        </p:txBody>
      </p:sp>
      <p:sp>
        <p:nvSpPr>
          <p:cNvPr id="13" name="Espace réservé du texte 9"/>
          <p:cNvSpPr>
            <a:spLocks noGrp="1"/>
          </p:cNvSpPr>
          <p:nvPr>
            <p:ph type="body" sz="quarter" idx="26"/>
          </p:nvPr>
        </p:nvSpPr>
        <p:spPr>
          <a:xfrm>
            <a:off x="1365659" y="1613258"/>
            <a:ext cx="4043454" cy="675006"/>
          </a:xfrm>
          <a:prstGeom prst="rect">
            <a:avLst/>
          </a:prstGeom>
        </p:spPr>
        <p:txBody>
          <a:bodyPr/>
          <a:lstStyle>
            <a:lvl1pPr marL="0" indent="0">
              <a:spcBef>
                <a:spcPts val="0"/>
              </a:spcBef>
              <a:spcAft>
                <a:spcPts val="0"/>
              </a:spcAft>
              <a:buNone/>
              <a:defRPr sz="2000">
                <a:solidFill>
                  <a:srgbClr val="9478FF"/>
                </a:solidFill>
                <a:latin typeface="+mj-lt"/>
              </a:defRPr>
            </a:lvl1pPr>
            <a:lvl2pPr marL="457200" indent="0">
              <a:spcBef>
                <a:spcPts val="0"/>
              </a:spcBef>
              <a:spcAft>
                <a:spcPts val="0"/>
              </a:spcAft>
              <a:buNone/>
              <a:defRPr sz="1800">
                <a:solidFill>
                  <a:srgbClr val="9478FF"/>
                </a:solidFill>
                <a:latin typeface="+mj-lt"/>
              </a:defRPr>
            </a:lvl2pPr>
            <a:lvl3pPr marL="914400" indent="0">
              <a:spcBef>
                <a:spcPts val="0"/>
              </a:spcBef>
              <a:spcAft>
                <a:spcPts val="0"/>
              </a:spcAft>
              <a:buNone/>
              <a:defRPr sz="1600">
                <a:solidFill>
                  <a:srgbClr val="9478FF"/>
                </a:solidFill>
                <a:latin typeface="+mj-lt"/>
              </a:defRPr>
            </a:lvl3pPr>
            <a:lvl4pPr marL="1371600" indent="0">
              <a:spcBef>
                <a:spcPts val="0"/>
              </a:spcBef>
              <a:spcAft>
                <a:spcPts val="0"/>
              </a:spcAft>
              <a:buNone/>
              <a:defRPr sz="1400">
                <a:solidFill>
                  <a:srgbClr val="9478FF"/>
                </a:solidFill>
                <a:latin typeface="+mj-lt"/>
              </a:defRPr>
            </a:lvl4pPr>
            <a:lvl5pPr marL="1828800" indent="0">
              <a:spcBef>
                <a:spcPts val="0"/>
              </a:spcBef>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2" name="Rectangle 11"/>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207862005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 images, texte">
    <p:spTree>
      <p:nvGrpSpPr>
        <p:cNvPr id="1" name=""/>
        <p:cNvGrpSpPr/>
        <p:nvPr/>
      </p:nvGrpSpPr>
      <p:grpSpPr>
        <a:xfrm>
          <a:off x="0" y="0"/>
          <a:ext cx="0" cy="0"/>
          <a:chOff x="0" y="0"/>
          <a:chExt cx="0" cy="0"/>
        </a:xfrm>
      </p:grpSpPr>
      <p:sp>
        <p:nvSpPr>
          <p:cNvPr id="4" name="Espace réservé de la date 3"/>
          <p:cNvSpPr>
            <a:spLocks noGrp="1"/>
          </p:cNvSpPr>
          <p:nvPr>
            <p:ph type="dt" sz="half" idx="11"/>
          </p:nvPr>
        </p:nvSpPr>
        <p:spPr/>
        <p:txBody>
          <a:bodyPr/>
          <a:lstStyle/>
          <a:p>
            <a:fld id="{C83736ED-B7CD-4338-B635-D4A566CF279C}" type="datetime1">
              <a:rPr lang="fr-FR" smtClean="0"/>
              <a:t>06/04/2023</a:t>
            </a:fld>
            <a:endParaRPr lang="fr-FR" dirty="0"/>
          </a:p>
        </p:txBody>
      </p:sp>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9" name="Titre 1"/>
          <p:cNvSpPr>
            <a:spLocks noGrp="1"/>
          </p:cNvSpPr>
          <p:nvPr>
            <p:ph type="ctrTitle" hasCustomPrompt="1"/>
          </p:nvPr>
        </p:nvSpPr>
        <p:spPr>
          <a:xfrm>
            <a:off x="666750" y="354989"/>
            <a:ext cx="9144000" cy="583883"/>
          </a:xfrm>
          <a:prstGeom prst="rect">
            <a:avLst/>
          </a:prstGeom>
        </p:spPr>
        <p:txBody>
          <a:bodyPr anchor="t"/>
          <a:lstStyle>
            <a:lvl1pPr algn="l">
              <a:defRPr sz="2200"/>
            </a:lvl1pPr>
          </a:lstStyle>
          <a:p>
            <a:r>
              <a:rPr lang="fr-FR"/>
              <a:t>modifiez le style du titre.</a:t>
            </a:r>
            <a:endParaRPr lang="fr-FR" dirty="0"/>
          </a:p>
        </p:txBody>
      </p:sp>
      <p:sp>
        <p:nvSpPr>
          <p:cNvPr id="11" name="Espace réservé du numéro de diapositive 5"/>
          <p:cNvSpPr>
            <a:spLocks noGrp="1"/>
          </p:cNvSpPr>
          <p:nvPr>
            <p:ph type="sldNum" sz="quarter" idx="15"/>
          </p:nvPr>
        </p:nvSpPr>
        <p:spPr>
          <a:xfrm>
            <a:off x="168901" y="373981"/>
            <a:ext cx="332760" cy="2172662"/>
          </a:xfrm>
        </p:spPr>
        <p:txBody>
          <a:bodyPr vert="wordArtVert"/>
          <a:lstStyle>
            <a:lvl1pPr algn="l">
              <a:defRPr sz="1050">
                <a:latin typeface="Times New Roman" panose="02020603050405020304" pitchFamily="18" charset="0"/>
                <a:cs typeface="Times New Roman" panose="02020603050405020304" pitchFamily="18" charset="0"/>
              </a:defRPr>
            </a:lvl1pPr>
          </a:lstStyle>
          <a:p>
            <a:r>
              <a:rPr lang="fr-FR" dirty="0"/>
              <a:t>page </a:t>
            </a:r>
            <a:fld id="{56B6DA5D-E4B0-4C20-BD44-5429EEA37945}" type="slidenum">
              <a:rPr lang="fr-FR" smtClean="0"/>
              <a:pPr/>
              <a:t>‹N°›</a:t>
            </a:fld>
            <a:endParaRPr lang="fr-FR" dirty="0"/>
          </a:p>
        </p:txBody>
      </p:sp>
      <p:sp>
        <p:nvSpPr>
          <p:cNvPr id="24" name="Espace réservé pour une image  13"/>
          <p:cNvSpPr>
            <a:spLocks noGrp="1"/>
          </p:cNvSpPr>
          <p:nvPr>
            <p:ph type="pic" sz="quarter" idx="17"/>
          </p:nvPr>
        </p:nvSpPr>
        <p:spPr>
          <a:xfrm>
            <a:off x="8538493" y="1187451"/>
            <a:ext cx="2544513" cy="2531810"/>
          </a:xfrm>
          <a:prstGeom prst="rect">
            <a:avLst/>
          </a:prstGeom>
        </p:spPr>
        <p:txBody>
          <a:bodyPr/>
          <a:lstStyle>
            <a:lvl1pPr marL="0" indent="0">
              <a:buNone/>
              <a:defRPr sz="1800"/>
            </a:lvl1pPr>
          </a:lstStyle>
          <a:p>
            <a:endParaRPr lang="fr-FR" dirty="0"/>
          </a:p>
        </p:txBody>
      </p:sp>
      <p:sp>
        <p:nvSpPr>
          <p:cNvPr id="25" name="Espace réservé pour une image  13"/>
          <p:cNvSpPr>
            <a:spLocks noGrp="1"/>
          </p:cNvSpPr>
          <p:nvPr>
            <p:ph type="pic" sz="quarter" idx="21"/>
          </p:nvPr>
        </p:nvSpPr>
        <p:spPr>
          <a:xfrm>
            <a:off x="5901446" y="1187450"/>
            <a:ext cx="2544513" cy="2531811"/>
          </a:xfrm>
          <a:prstGeom prst="rect">
            <a:avLst/>
          </a:prstGeom>
        </p:spPr>
        <p:txBody>
          <a:bodyPr/>
          <a:lstStyle>
            <a:lvl1pPr marL="0" indent="0">
              <a:buNone/>
              <a:defRPr sz="1800"/>
            </a:lvl1pPr>
          </a:lstStyle>
          <a:p>
            <a:endParaRPr lang="fr-FR" dirty="0"/>
          </a:p>
        </p:txBody>
      </p:sp>
      <p:sp>
        <p:nvSpPr>
          <p:cNvPr id="28" name="Espace réservé du texte 9"/>
          <p:cNvSpPr>
            <a:spLocks noGrp="1"/>
          </p:cNvSpPr>
          <p:nvPr>
            <p:ph type="body" sz="quarter" idx="16"/>
          </p:nvPr>
        </p:nvSpPr>
        <p:spPr>
          <a:xfrm>
            <a:off x="1365659" y="2383843"/>
            <a:ext cx="4043454" cy="1591148"/>
          </a:xfrm>
          <a:prstGeom prst="rect">
            <a:avLst/>
          </a:prstGeom>
        </p:spPr>
        <p:txBody>
          <a:bodyPr/>
          <a:lstStyle>
            <a:lvl1pPr marL="0" indent="-144000">
              <a:lnSpc>
                <a:spcPct val="100000"/>
              </a:lnSpc>
              <a:spcBef>
                <a:spcPts val="0"/>
              </a:spcBef>
              <a:spcAft>
                <a:spcPts val="600"/>
              </a:spcAft>
              <a:defRPr sz="1600"/>
            </a:lvl1pPr>
            <a:lvl2pPr marL="360000" indent="-144000">
              <a:lnSpc>
                <a:spcPct val="100000"/>
              </a:lnSpc>
              <a:spcBef>
                <a:spcPts val="0"/>
              </a:spcBef>
              <a:spcAft>
                <a:spcPts val="600"/>
              </a:spcAft>
              <a:defRPr sz="1400"/>
            </a:lvl2pPr>
            <a:lvl3pPr marL="720000" indent="-144000">
              <a:lnSpc>
                <a:spcPct val="100000"/>
              </a:lnSpc>
              <a:spcBef>
                <a:spcPts val="0"/>
              </a:spcBef>
              <a:spcAft>
                <a:spcPts val="600"/>
              </a:spcAft>
              <a:defRPr sz="1200"/>
            </a:lvl3pPr>
            <a:lvl4pPr marL="1080000" indent="-144000">
              <a:lnSpc>
                <a:spcPct val="100000"/>
              </a:lnSpc>
              <a:spcBef>
                <a:spcPts val="0"/>
              </a:spcBef>
              <a:spcAft>
                <a:spcPts val="600"/>
              </a:spcAft>
              <a:defRPr sz="1100"/>
            </a:lvl4pPr>
            <a:lvl5pPr marL="1440000" indent="-144000">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6" name="Espace réservé pour une image  13"/>
          <p:cNvSpPr>
            <a:spLocks noGrp="1"/>
          </p:cNvSpPr>
          <p:nvPr>
            <p:ph type="pic" sz="quarter" idx="22"/>
          </p:nvPr>
        </p:nvSpPr>
        <p:spPr>
          <a:xfrm>
            <a:off x="5901446" y="3804463"/>
            <a:ext cx="2544513" cy="2531810"/>
          </a:xfrm>
          <a:prstGeom prst="rect">
            <a:avLst/>
          </a:prstGeom>
        </p:spPr>
        <p:txBody>
          <a:bodyPr/>
          <a:lstStyle>
            <a:lvl1pPr marL="0" indent="0">
              <a:buNone/>
              <a:defRPr sz="1800"/>
            </a:lvl1pPr>
          </a:lstStyle>
          <a:p>
            <a:endParaRPr lang="fr-FR" dirty="0"/>
          </a:p>
        </p:txBody>
      </p:sp>
      <p:sp>
        <p:nvSpPr>
          <p:cNvPr id="12" name="Espace réservé pour une image  13"/>
          <p:cNvSpPr>
            <a:spLocks noGrp="1"/>
          </p:cNvSpPr>
          <p:nvPr>
            <p:ph type="pic" sz="quarter" idx="23"/>
          </p:nvPr>
        </p:nvSpPr>
        <p:spPr>
          <a:xfrm>
            <a:off x="8538493" y="3804463"/>
            <a:ext cx="2544513" cy="2531810"/>
          </a:xfrm>
          <a:prstGeom prst="rect">
            <a:avLst/>
          </a:prstGeom>
        </p:spPr>
        <p:txBody>
          <a:bodyPr/>
          <a:lstStyle>
            <a:lvl1pPr marL="0" indent="0">
              <a:buNone/>
              <a:defRPr sz="1800"/>
            </a:lvl1pPr>
          </a:lstStyle>
          <a:p>
            <a:endParaRPr lang="fr-FR" dirty="0"/>
          </a:p>
        </p:txBody>
      </p:sp>
      <p:sp>
        <p:nvSpPr>
          <p:cNvPr id="14" name="Espace réservé du texte 9"/>
          <p:cNvSpPr>
            <a:spLocks noGrp="1"/>
          </p:cNvSpPr>
          <p:nvPr>
            <p:ph type="body" sz="quarter" idx="26"/>
          </p:nvPr>
        </p:nvSpPr>
        <p:spPr>
          <a:xfrm>
            <a:off x="1365659" y="1613258"/>
            <a:ext cx="4043454" cy="675006"/>
          </a:xfrm>
          <a:prstGeom prst="rect">
            <a:avLst/>
          </a:prstGeom>
        </p:spPr>
        <p:txBody>
          <a:bodyPr/>
          <a:lstStyle>
            <a:lvl1pPr marL="0" indent="0">
              <a:spcBef>
                <a:spcPts val="0"/>
              </a:spcBef>
              <a:spcAft>
                <a:spcPts val="0"/>
              </a:spcAft>
              <a:buNone/>
              <a:defRPr sz="2000">
                <a:solidFill>
                  <a:srgbClr val="9478FF"/>
                </a:solidFill>
                <a:latin typeface="+mj-lt"/>
              </a:defRPr>
            </a:lvl1pPr>
            <a:lvl2pPr marL="457200" indent="0">
              <a:spcBef>
                <a:spcPts val="0"/>
              </a:spcBef>
              <a:spcAft>
                <a:spcPts val="0"/>
              </a:spcAft>
              <a:buNone/>
              <a:defRPr sz="1800">
                <a:solidFill>
                  <a:srgbClr val="9478FF"/>
                </a:solidFill>
                <a:latin typeface="+mj-lt"/>
              </a:defRPr>
            </a:lvl2pPr>
            <a:lvl3pPr marL="914400" indent="0">
              <a:spcBef>
                <a:spcPts val="0"/>
              </a:spcBef>
              <a:spcAft>
                <a:spcPts val="0"/>
              </a:spcAft>
              <a:buNone/>
              <a:defRPr sz="1600">
                <a:solidFill>
                  <a:srgbClr val="9478FF"/>
                </a:solidFill>
                <a:latin typeface="+mj-lt"/>
              </a:defRPr>
            </a:lvl3pPr>
            <a:lvl4pPr marL="1371600" indent="0">
              <a:spcBef>
                <a:spcPts val="0"/>
              </a:spcBef>
              <a:spcAft>
                <a:spcPts val="0"/>
              </a:spcAft>
              <a:buNone/>
              <a:defRPr sz="1400">
                <a:solidFill>
                  <a:srgbClr val="9478FF"/>
                </a:solidFill>
                <a:latin typeface="+mj-lt"/>
              </a:defRPr>
            </a:lvl4pPr>
            <a:lvl5pPr marL="1828800" indent="0">
              <a:spcBef>
                <a:spcPts val="0"/>
              </a:spcBef>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3" name="Rectangle 12"/>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19993249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 image">
    <p:spTree>
      <p:nvGrpSpPr>
        <p:cNvPr id="1" name=""/>
        <p:cNvGrpSpPr/>
        <p:nvPr/>
      </p:nvGrpSpPr>
      <p:grpSpPr>
        <a:xfrm>
          <a:off x="0" y="0"/>
          <a:ext cx="0" cy="0"/>
          <a:chOff x="0" y="0"/>
          <a:chExt cx="0" cy="0"/>
        </a:xfrm>
      </p:grpSpPr>
      <p:sp>
        <p:nvSpPr>
          <p:cNvPr id="4" name="Espace réservé de la date 3"/>
          <p:cNvSpPr>
            <a:spLocks noGrp="1"/>
          </p:cNvSpPr>
          <p:nvPr>
            <p:ph type="dt" sz="half" idx="11"/>
          </p:nvPr>
        </p:nvSpPr>
        <p:spPr/>
        <p:txBody>
          <a:bodyPr/>
          <a:lstStyle/>
          <a:p>
            <a:fld id="{C83736ED-B7CD-4338-B635-D4A566CF279C}" type="datetime1">
              <a:rPr lang="fr-FR" smtClean="0"/>
              <a:t>06/04/2023</a:t>
            </a:fld>
            <a:endParaRPr lang="fr-FR" dirty="0"/>
          </a:p>
        </p:txBody>
      </p:sp>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9" name="Titre 1"/>
          <p:cNvSpPr>
            <a:spLocks noGrp="1"/>
          </p:cNvSpPr>
          <p:nvPr>
            <p:ph type="ctrTitle" hasCustomPrompt="1"/>
          </p:nvPr>
        </p:nvSpPr>
        <p:spPr>
          <a:xfrm>
            <a:off x="666750" y="354989"/>
            <a:ext cx="9144000" cy="583883"/>
          </a:xfrm>
          <a:prstGeom prst="rect">
            <a:avLst/>
          </a:prstGeom>
        </p:spPr>
        <p:txBody>
          <a:bodyPr anchor="t"/>
          <a:lstStyle>
            <a:lvl1pPr algn="l">
              <a:defRPr sz="2200"/>
            </a:lvl1pPr>
          </a:lstStyle>
          <a:p>
            <a:r>
              <a:rPr lang="fr-FR" dirty="0"/>
              <a:t>modifiez le style du titre.</a:t>
            </a:r>
          </a:p>
        </p:txBody>
      </p:sp>
      <p:sp>
        <p:nvSpPr>
          <p:cNvPr id="11" name="Espace réservé du numéro de diapositive 5"/>
          <p:cNvSpPr>
            <a:spLocks noGrp="1"/>
          </p:cNvSpPr>
          <p:nvPr>
            <p:ph type="sldNum" sz="quarter" idx="15"/>
          </p:nvPr>
        </p:nvSpPr>
        <p:spPr>
          <a:xfrm>
            <a:off x="168901" y="373981"/>
            <a:ext cx="332760" cy="2172662"/>
          </a:xfrm>
        </p:spPr>
        <p:txBody>
          <a:bodyPr vert="wordArtVert"/>
          <a:lstStyle>
            <a:lvl1pPr algn="l">
              <a:defRPr sz="1050">
                <a:latin typeface="Times New Roman" panose="02020603050405020304" pitchFamily="18" charset="0"/>
                <a:cs typeface="Times New Roman" panose="02020603050405020304" pitchFamily="18" charset="0"/>
              </a:defRPr>
            </a:lvl1pPr>
          </a:lstStyle>
          <a:p>
            <a:r>
              <a:rPr lang="fr-FR" dirty="0"/>
              <a:t>page </a:t>
            </a:r>
            <a:fld id="{56B6DA5D-E4B0-4C20-BD44-5429EEA37945}" type="slidenum">
              <a:rPr lang="fr-FR" smtClean="0"/>
              <a:pPr/>
              <a:t>‹N°›</a:t>
            </a:fld>
            <a:endParaRPr lang="fr-FR" dirty="0"/>
          </a:p>
        </p:txBody>
      </p:sp>
      <p:sp>
        <p:nvSpPr>
          <p:cNvPr id="3" name="Espace réservé pour une image  2"/>
          <p:cNvSpPr>
            <a:spLocks noGrp="1"/>
          </p:cNvSpPr>
          <p:nvPr>
            <p:ph type="pic" sz="quarter" idx="16"/>
          </p:nvPr>
        </p:nvSpPr>
        <p:spPr>
          <a:xfrm>
            <a:off x="4422775" y="0"/>
            <a:ext cx="3848100" cy="6857999"/>
          </a:xfrm>
          <a:prstGeom prst="rect">
            <a:avLst/>
          </a:prstGeom>
        </p:spPr>
        <p:txBody>
          <a:bodyPr/>
          <a:lstStyle>
            <a:lvl1pPr marL="0" indent="0">
              <a:buNone/>
              <a:defRPr sz="1800"/>
            </a:lvl1pPr>
          </a:lstStyle>
          <a:p>
            <a:endParaRPr lang="fr-FR"/>
          </a:p>
        </p:txBody>
      </p:sp>
      <p:sp>
        <p:nvSpPr>
          <p:cNvPr id="13" name="Espace réservé du texte 9"/>
          <p:cNvSpPr>
            <a:spLocks noGrp="1"/>
          </p:cNvSpPr>
          <p:nvPr>
            <p:ph type="body" sz="quarter" idx="26"/>
          </p:nvPr>
        </p:nvSpPr>
        <p:spPr>
          <a:xfrm>
            <a:off x="8984713" y="3501615"/>
            <a:ext cx="2426735" cy="337503"/>
          </a:xfrm>
          <a:prstGeom prst="rect">
            <a:avLst/>
          </a:prstGeom>
        </p:spPr>
        <p:txBody>
          <a:bodyPr/>
          <a:lstStyle>
            <a:lvl1pPr marL="0" indent="0" algn="l">
              <a:spcAft>
                <a:spcPts val="0"/>
              </a:spcAft>
              <a:buNone/>
              <a:defRPr sz="2000">
                <a:solidFill>
                  <a:srgbClr val="9478FF"/>
                </a:solidFill>
                <a:latin typeface="+mj-lt"/>
              </a:defRPr>
            </a:lvl1pPr>
            <a:lvl2pPr marL="457200" indent="0" algn="l">
              <a:spcAft>
                <a:spcPts val="0"/>
              </a:spcAft>
              <a:buNone/>
              <a:defRPr sz="1800">
                <a:solidFill>
                  <a:srgbClr val="9478FF"/>
                </a:solidFill>
                <a:latin typeface="+mj-lt"/>
              </a:defRPr>
            </a:lvl2pPr>
            <a:lvl3pPr marL="914400" indent="0" algn="l">
              <a:spcAft>
                <a:spcPts val="0"/>
              </a:spcAft>
              <a:buNone/>
              <a:defRPr sz="1600">
                <a:solidFill>
                  <a:srgbClr val="9478FF"/>
                </a:solidFill>
                <a:latin typeface="+mj-lt"/>
              </a:defRPr>
            </a:lvl3pPr>
            <a:lvl4pPr marL="1371600" indent="0" algn="l">
              <a:spcAft>
                <a:spcPts val="0"/>
              </a:spcAft>
              <a:buNone/>
              <a:defRPr sz="1400">
                <a:solidFill>
                  <a:srgbClr val="9478FF"/>
                </a:solidFill>
                <a:latin typeface="+mj-lt"/>
              </a:defRPr>
            </a:lvl4pPr>
            <a:lvl5pPr marL="1828800" indent="0" algn="l">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4" name="Espace réservé du texte 9"/>
          <p:cNvSpPr>
            <a:spLocks noGrp="1"/>
          </p:cNvSpPr>
          <p:nvPr>
            <p:ph type="body" sz="quarter" idx="27"/>
          </p:nvPr>
        </p:nvSpPr>
        <p:spPr>
          <a:xfrm>
            <a:off x="8984816" y="3954852"/>
            <a:ext cx="2429048" cy="1313128"/>
          </a:xfrm>
          <a:prstGeom prst="rect">
            <a:avLst/>
          </a:prstGeom>
        </p:spPr>
        <p:txBody>
          <a:bodyPr/>
          <a:lstStyle>
            <a:lvl1pPr marL="0" indent="-144000" algn="l">
              <a:lnSpc>
                <a:spcPct val="100000"/>
              </a:lnSpc>
              <a:spcBef>
                <a:spcPts val="0"/>
              </a:spcBef>
              <a:spcAft>
                <a:spcPts val="600"/>
              </a:spcAft>
              <a:defRPr sz="1600"/>
            </a:lvl1pPr>
            <a:lvl2pPr marL="360000" indent="-144000" algn="l">
              <a:lnSpc>
                <a:spcPct val="100000"/>
              </a:lnSpc>
              <a:spcBef>
                <a:spcPts val="0"/>
              </a:spcBef>
              <a:spcAft>
                <a:spcPts val="600"/>
              </a:spcAft>
              <a:defRPr sz="1400"/>
            </a:lvl2pPr>
            <a:lvl3pPr marL="720000" indent="-144000" algn="l">
              <a:lnSpc>
                <a:spcPct val="100000"/>
              </a:lnSpc>
              <a:spcBef>
                <a:spcPts val="0"/>
              </a:spcBef>
              <a:spcAft>
                <a:spcPts val="600"/>
              </a:spcAft>
              <a:defRPr sz="1200"/>
            </a:lvl3pPr>
            <a:lvl4pPr marL="1080000" indent="-144000" algn="l">
              <a:lnSpc>
                <a:spcPct val="100000"/>
              </a:lnSpc>
              <a:spcBef>
                <a:spcPts val="0"/>
              </a:spcBef>
              <a:spcAft>
                <a:spcPts val="600"/>
              </a:spcAft>
              <a:defRPr sz="1100"/>
            </a:lvl4pPr>
            <a:lvl5pPr marL="1440000" indent="-144000" algn="l">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5" name="Espace réservé du texte 9"/>
          <p:cNvSpPr>
            <a:spLocks noGrp="1"/>
          </p:cNvSpPr>
          <p:nvPr>
            <p:ph type="body" sz="quarter" idx="28"/>
          </p:nvPr>
        </p:nvSpPr>
        <p:spPr>
          <a:xfrm>
            <a:off x="1052536" y="2383843"/>
            <a:ext cx="2754520" cy="1591148"/>
          </a:xfrm>
          <a:prstGeom prst="rect">
            <a:avLst/>
          </a:prstGeom>
        </p:spPr>
        <p:txBody>
          <a:bodyPr/>
          <a:lstStyle>
            <a:lvl1pPr marL="0" indent="-144000">
              <a:lnSpc>
                <a:spcPct val="100000"/>
              </a:lnSpc>
              <a:spcBef>
                <a:spcPts val="0"/>
              </a:spcBef>
              <a:spcAft>
                <a:spcPts val="600"/>
              </a:spcAft>
              <a:defRPr sz="1600"/>
            </a:lvl1pPr>
            <a:lvl2pPr marL="360000" indent="-144000">
              <a:lnSpc>
                <a:spcPct val="100000"/>
              </a:lnSpc>
              <a:spcBef>
                <a:spcPts val="0"/>
              </a:spcBef>
              <a:spcAft>
                <a:spcPts val="600"/>
              </a:spcAft>
              <a:defRPr sz="1400"/>
            </a:lvl2pPr>
            <a:lvl3pPr marL="720000" indent="-144000">
              <a:lnSpc>
                <a:spcPct val="100000"/>
              </a:lnSpc>
              <a:spcBef>
                <a:spcPts val="0"/>
              </a:spcBef>
              <a:spcAft>
                <a:spcPts val="600"/>
              </a:spcAft>
              <a:defRPr sz="1200"/>
            </a:lvl3pPr>
            <a:lvl4pPr marL="1080000" indent="-144000">
              <a:lnSpc>
                <a:spcPct val="100000"/>
              </a:lnSpc>
              <a:spcBef>
                <a:spcPts val="0"/>
              </a:spcBef>
              <a:spcAft>
                <a:spcPts val="600"/>
              </a:spcAft>
              <a:defRPr sz="1100"/>
            </a:lvl4pPr>
            <a:lvl5pPr marL="1440000" indent="-144000">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6" name="Espace réservé du texte 9"/>
          <p:cNvSpPr>
            <a:spLocks noGrp="1"/>
          </p:cNvSpPr>
          <p:nvPr>
            <p:ph type="body" sz="quarter" idx="29"/>
          </p:nvPr>
        </p:nvSpPr>
        <p:spPr>
          <a:xfrm>
            <a:off x="1052536" y="1613258"/>
            <a:ext cx="2754520" cy="675006"/>
          </a:xfrm>
          <a:prstGeom prst="rect">
            <a:avLst/>
          </a:prstGeom>
        </p:spPr>
        <p:txBody>
          <a:bodyPr/>
          <a:lstStyle>
            <a:lvl1pPr marL="0" indent="0">
              <a:spcBef>
                <a:spcPts val="0"/>
              </a:spcBef>
              <a:spcAft>
                <a:spcPts val="0"/>
              </a:spcAft>
              <a:buNone/>
              <a:defRPr sz="2000">
                <a:solidFill>
                  <a:srgbClr val="9478FF"/>
                </a:solidFill>
                <a:latin typeface="+mj-lt"/>
              </a:defRPr>
            </a:lvl1pPr>
            <a:lvl2pPr marL="457200" indent="0">
              <a:spcBef>
                <a:spcPts val="0"/>
              </a:spcBef>
              <a:spcAft>
                <a:spcPts val="0"/>
              </a:spcAft>
              <a:buNone/>
              <a:defRPr sz="1800">
                <a:solidFill>
                  <a:srgbClr val="9478FF"/>
                </a:solidFill>
                <a:latin typeface="+mj-lt"/>
              </a:defRPr>
            </a:lvl2pPr>
            <a:lvl3pPr marL="914400" indent="0">
              <a:spcBef>
                <a:spcPts val="0"/>
              </a:spcBef>
              <a:spcAft>
                <a:spcPts val="0"/>
              </a:spcAft>
              <a:buNone/>
              <a:defRPr sz="1600">
                <a:solidFill>
                  <a:srgbClr val="9478FF"/>
                </a:solidFill>
                <a:latin typeface="+mj-lt"/>
              </a:defRPr>
            </a:lvl3pPr>
            <a:lvl4pPr marL="1371600" indent="0">
              <a:spcBef>
                <a:spcPts val="0"/>
              </a:spcBef>
              <a:spcAft>
                <a:spcPts val="0"/>
              </a:spcAft>
              <a:buNone/>
              <a:defRPr sz="1400">
                <a:solidFill>
                  <a:srgbClr val="9478FF"/>
                </a:solidFill>
                <a:latin typeface="+mj-lt"/>
              </a:defRPr>
            </a:lvl4pPr>
            <a:lvl5pPr marL="1828800" indent="0">
              <a:spcBef>
                <a:spcPts val="0"/>
              </a:spcBef>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2" name="Rectangle 11"/>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29323077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 images">
    <p:spTree>
      <p:nvGrpSpPr>
        <p:cNvPr id="1" name=""/>
        <p:cNvGrpSpPr/>
        <p:nvPr/>
      </p:nvGrpSpPr>
      <p:grpSpPr>
        <a:xfrm>
          <a:off x="0" y="0"/>
          <a:ext cx="0" cy="0"/>
          <a:chOff x="0" y="0"/>
          <a:chExt cx="0" cy="0"/>
        </a:xfrm>
      </p:grpSpPr>
      <p:sp>
        <p:nvSpPr>
          <p:cNvPr id="4" name="Espace réservé de la date 3"/>
          <p:cNvSpPr>
            <a:spLocks noGrp="1"/>
          </p:cNvSpPr>
          <p:nvPr>
            <p:ph type="dt" sz="half" idx="11"/>
          </p:nvPr>
        </p:nvSpPr>
        <p:spPr/>
        <p:txBody>
          <a:bodyPr/>
          <a:lstStyle/>
          <a:p>
            <a:fld id="{C83736ED-B7CD-4338-B635-D4A566CF279C}" type="datetime1">
              <a:rPr lang="fr-FR" smtClean="0"/>
              <a:t>06/04/2023</a:t>
            </a:fld>
            <a:endParaRPr lang="fr-FR" dirty="0"/>
          </a:p>
        </p:txBody>
      </p:sp>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9" name="Titre 1"/>
          <p:cNvSpPr>
            <a:spLocks noGrp="1"/>
          </p:cNvSpPr>
          <p:nvPr>
            <p:ph type="ctrTitle" hasCustomPrompt="1"/>
          </p:nvPr>
        </p:nvSpPr>
        <p:spPr>
          <a:xfrm>
            <a:off x="666750" y="354989"/>
            <a:ext cx="9144000" cy="583883"/>
          </a:xfrm>
          <a:prstGeom prst="rect">
            <a:avLst/>
          </a:prstGeom>
        </p:spPr>
        <p:txBody>
          <a:bodyPr anchor="t"/>
          <a:lstStyle>
            <a:lvl1pPr algn="l">
              <a:defRPr sz="2200"/>
            </a:lvl1pPr>
          </a:lstStyle>
          <a:p>
            <a:r>
              <a:rPr lang="fr-FR" dirty="0"/>
              <a:t>modifiez le style du titre.</a:t>
            </a:r>
          </a:p>
        </p:txBody>
      </p:sp>
      <p:sp>
        <p:nvSpPr>
          <p:cNvPr id="11" name="Espace réservé du numéro de diapositive 5"/>
          <p:cNvSpPr>
            <a:spLocks noGrp="1"/>
          </p:cNvSpPr>
          <p:nvPr>
            <p:ph type="sldNum" sz="quarter" idx="15"/>
          </p:nvPr>
        </p:nvSpPr>
        <p:spPr>
          <a:xfrm>
            <a:off x="168901" y="373981"/>
            <a:ext cx="332760" cy="2172662"/>
          </a:xfrm>
        </p:spPr>
        <p:txBody>
          <a:bodyPr vert="wordArtVert"/>
          <a:lstStyle>
            <a:lvl1pPr algn="l">
              <a:defRPr sz="1050">
                <a:latin typeface="Times New Roman" panose="02020603050405020304" pitchFamily="18" charset="0"/>
                <a:cs typeface="Times New Roman" panose="02020603050405020304" pitchFamily="18" charset="0"/>
              </a:defRPr>
            </a:lvl1pPr>
          </a:lstStyle>
          <a:p>
            <a:r>
              <a:rPr lang="fr-FR" dirty="0"/>
              <a:t>page </a:t>
            </a:r>
            <a:fld id="{56B6DA5D-E4B0-4C20-BD44-5429EEA37945}" type="slidenum">
              <a:rPr lang="fr-FR" smtClean="0"/>
              <a:pPr/>
              <a:t>‹N°›</a:t>
            </a:fld>
            <a:endParaRPr lang="fr-FR" dirty="0"/>
          </a:p>
        </p:txBody>
      </p:sp>
      <p:sp>
        <p:nvSpPr>
          <p:cNvPr id="3" name="Espace réservé pour une image  2"/>
          <p:cNvSpPr>
            <a:spLocks noGrp="1"/>
          </p:cNvSpPr>
          <p:nvPr>
            <p:ph type="pic" sz="quarter" idx="16"/>
          </p:nvPr>
        </p:nvSpPr>
        <p:spPr>
          <a:xfrm>
            <a:off x="4422775" y="1"/>
            <a:ext cx="3848100" cy="3351090"/>
          </a:xfrm>
          <a:prstGeom prst="rect">
            <a:avLst/>
          </a:prstGeom>
        </p:spPr>
        <p:txBody>
          <a:bodyPr/>
          <a:lstStyle>
            <a:lvl1pPr marL="0" indent="0">
              <a:buNone/>
              <a:defRPr sz="1800"/>
            </a:lvl1pPr>
          </a:lstStyle>
          <a:p>
            <a:endParaRPr lang="fr-FR"/>
          </a:p>
        </p:txBody>
      </p:sp>
      <p:sp>
        <p:nvSpPr>
          <p:cNvPr id="13" name="Espace réservé du texte 9"/>
          <p:cNvSpPr>
            <a:spLocks noGrp="1"/>
          </p:cNvSpPr>
          <p:nvPr>
            <p:ph type="body" sz="quarter" idx="26"/>
          </p:nvPr>
        </p:nvSpPr>
        <p:spPr>
          <a:xfrm>
            <a:off x="8984713" y="3501615"/>
            <a:ext cx="2426735" cy="337503"/>
          </a:xfrm>
          <a:prstGeom prst="rect">
            <a:avLst/>
          </a:prstGeom>
        </p:spPr>
        <p:txBody>
          <a:bodyPr/>
          <a:lstStyle>
            <a:lvl1pPr marL="0" indent="0" algn="l">
              <a:spcAft>
                <a:spcPts val="0"/>
              </a:spcAft>
              <a:buNone/>
              <a:defRPr sz="2000">
                <a:solidFill>
                  <a:srgbClr val="9478FF"/>
                </a:solidFill>
                <a:latin typeface="+mj-lt"/>
              </a:defRPr>
            </a:lvl1pPr>
            <a:lvl2pPr marL="457200" indent="0" algn="l">
              <a:spcAft>
                <a:spcPts val="0"/>
              </a:spcAft>
              <a:buNone/>
              <a:defRPr sz="1800">
                <a:solidFill>
                  <a:srgbClr val="9478FF"/>
                </a:solidFill>
                <a:latin typeface="+mj-lt"/>
              </a:defRPr>
            </a:lvl2pPr>
            <a:lvl3pPr marL="914400" indent="0" algn="l">
              <a:spcAft>
                <a:spcPts val="0"/>
              </a:spcAft>
              <a:buNone/>
              <a:defRPr sz="1600">
                <a:solidFill>
                  <a:srgbClr val="9478FF"/>
                </a:solidFill>
                <a:latin typeface="+mj-lt"/>
              </a:defRPr>
            </a:lvl3pPr>
            <a:lvl4pPr marL="1371600" indent="0" algn="l">
              <a:spcAft>
                <a:spcPts val="0"/>
              </a:spcAft>
              <a:buNone/>
              <a:defRPr sz="1400">
                <a:solidFill>
                  <a:srgbClr val="9478FF"/>
                </a:solidFill>
                <a:latin typeface="+mj-lt"/>
              </a:defRPr>
            </a:lvl4pPr>
            <a:lvl5pPr marL="1828800" indent="0" algn="l">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4" name="Espace réservé du texte 9"/>
          <p:cNvSpPr>
            <a:spLocks noGrp="1"/>
          </p:cNvSpPr>
          <p:nvPr>
            <p:ph type="body" sz="quarter" idx="27"/>
          </p:nvPr>
        </p:nvSpPr>
        <p:spPr>
          <a:xfrm>
            <a:off x="8984816" y="3954852"/>
            <a:ext cx="2429048" cy="1313128"/>
          </a:xfrm>
          <a:prstGeom prst="rect">
            <a:avLst/>
          </a:prstGeom>
        </p:spPr>
        <p:txBody>
          <a:bodyPr/>
          <a:lstStyle>
            <a:lvl1pPr marL="0" indent="-144000" algn="l">
              <a:lnSpc>
                <a:spcPct val="100000"/>
              </a:lnSpc>
              <a:spcBef>
                <a:spcPts val="0"/>
              </a:spcBef>
              <a:spcAft>
                <a:spcPts val="600"/>
              </a:spcAft>
              <a:defRPr sz="1600"/>
            </a:lvl1pPr>
            <a:lvl2pPr marL="360000" indent="-144000" algn="l">
              <a:lnSpc>
                <a:spcPct val="100000"/>
              </a:lnSpc>
              <a:spcBef>
                <a:spcPts val="0"/>
              </a:spcBef>
              <a:spcAft>
                <a:spcPts val="600"/>
              </a:spcAft>
              <a:defRPr sz="1400"/>
            </a:lvl2pPr>
            <a:lvl3pPr marL="720000" indent="-144000" algn="l">
              <a:lnSpc>
                <a:spcPct val="100000"/>
              </a:lnSpc>
              <a:spcBef>
                <a:spcPts val="0"/>
              </a:spcBef>
              <a:spcAft>
                <a:spcPts val="600"/>
              </a:spcAft>
              <a:defRPr sz="1200"/>
            </a:lvl3pPr>
            <a:lvl4pPr marL="1080000" indent="-144000" algn="l">
              <a:lnSpc>
                <a:spcPct val="100000"/>
              </a:lnSpc>
              <a:spcBef>
                <a:spcPts val="0"/>
              </a:spcBef>
              <a:spcAft>
                <a:spcPts val="600"/>
              </a:spcAft>
              <a:defRPr sz="1100"/>
            </a:lvl4pPr>
            <a:lvl5pPr marL="1440000" indent="-144000" algn="l">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8" name="Espace réservé pour une image  2"/>
          <p:cNvSpPr>
            <a:spLocks noGrp="1"/>
          </p:cNvSpPr>
          <p:nvPr>
            <p:ph type="pic" sz="quarter" idx="30"/>
          </p:nvPr>
        </p:nvSpPr>
        <p:spPr>
          <a:xfrm>
            <a:off x="4422775" y="3506910"/>
            <a:ext cx="3848100" cy="3351090"/>
          </a:xfrm>
          <a:prstGeom prst="rect">
            <a:avLst/>
          </a:prstGeom>
        </p:spPr>
        <p:txBody>
          <a:bodyPr/>
          <a:lstStyle>
            <a:lvl1pPr marL="0" indent="0">
              <a:buNone/>
              <a:defRPr sz="1800"/>
            </a:lvl1pPr>
          </a:lstStyle>
          <a:p>
            <a:endParaRPr lang="fr-FR"/>
          </a:p>
        </p:txBody>
      </p:sp>
      <p:sp>
        <p:nvSpPr>
          <p:cNvPr id="19" name="Espace réservé du texte 9"/>
          <p:cNvSpPr>
            <a:spLocks noGrp="1"/>
          </p:cNvSpPr>
          <p:nvPr>
            <p:ph type="body" sz="quarter" idx="31"/>
          </p:nvPr>
        </p:nvSpPr>
        <p:spPr>
          <a:xfrm>
            <a:off x="1282099" y="1997260"/>
            <a:ext cx="2426735" cy="337503"/>
          </a:xfrm>
          <a:prstGeom prst="rect">
            <a:avLst/>
          </a:prstGeom>
        </p:spPr>
        <p:txBody>
          <a:bodyPr/>
          <a:lstStyle>
            <a:lvl1pPr marL="0" indent="0" algn="l">
              <a:spcAft>
                <a:spcPts val="0"/>
              </a:spcAft>
              <a:buNone/>
              <a:defRPr sz="2000">
                <a:solidFill>
                  <a:srgbClr val="9478FF"/>
                </a:solidFill>
                <a:latin typeface="+mj-lt"/>
              </a:defRPr>
            </a:lvl1pPr>
            <a:lvl2pPr marL="457200" indent="0" algn="l">
              <a:spcAft>
                <a:spcPts val="0"/>
              </a:spcAft>
              <a:buNone/>
              <a:defRPr sz="1800">
                <a:solidFill>
                  <a:srgbClr val="9478FF"/>
                </a:solidFill>
                <a:latin typeface="+mj-lt"/>
              </a:defRPr>
            </a:lvl2pPr>
            <a:lvl3pPr marL="914400" indent="0" algn="l">
              <a:spcAft>
                <a:spcPts val="0"/>
              </a:spcAft>
              <a:buNone/>
              <a:defRPr sz="1600">
                <a:solidFill>
                  <a:srgbClr val="9478FF"/>
                </a:solidFill>
                <a:latin typeface="+mj-lt"/>
              </a:defRPr>
            </a:lvl3pPr>
            <a:lvl4pPr marL="1371600" indent="0" algn="l">
              <a:spcAft>
                <a:spcPts val="0"/>
              </a:spcAft>
              <a:buNone/>
              <a:defRPr sz="1400">
                <a:solidFill>
                  <a:srgbClr val="9478FF"/>
                </a:solidFill>
                <a:latin typeface="+mj-lt"/>
              </a:defRPr>
            </a:lvl4pPr>
            <a:lvl5pPr marL="1828800" indent="0" algn="l">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20" name="Espace réservé du texte 9"/>
          <p:cNvSpPr>
            <a:spLocks noGrp="1"/>
          </p:cNvSpPr>
          <p:nvPr>
            <p:ph type="body" sz="quarter" idx="32"/>
          </p:nvPr>
        </p:nvSpPr>
        <p:spPr>
          <a:xfrm>
            <a:off x="1282202" y="2450497"/>
            <a:ext cx="2429048" cy="1313128"/>
          </a:xfrm>
          <a:prstGeom prst="rect">
            <a:avLst/>
          </a:prstGeom>
        </p:spPr>
        <p:txBody>
          <a:bodyPr/>
          <a:lstStyle>
            <a:lvl1pPr marL="0" indent="-144000" algn="l">
              <a:lnSpc>
                <a:spcPct val="100000"/>
              </a:lnSpc>
              <a:spcBef>
                <a:spcPts val="0"/>
              </a:spcBef>
              <a:spcAft>
                <a:spcPts val="600"/>
              </a:spcAft>
              <a:defRPr sz="1600"/>
            </a:lvl1pPr>
            <a:lvl2pPr marL="360000" indent="-144000" algn="l">
              <a:lnSpc>
                <a:spcPct val="100000"/>
              </a:lnSpc>
              <a:spcBef>
                <a:spcPts val="0"/>
              </a:spcBef>
              <a:spcAft>
                <a:spcPts val="600"/>
              </a:spcAft>
              <a:defRPr sz="1400"/>
            </a:lvl2pPr>
            <a:lvl3pPr marL="720000" indent="-144000" algn="l">
              <a:lnSpc>
                <a:spcPct val="100000"/>
              </a:lnSpc>
              <a:spcBef>
                <a:spcPts val="0"/>
              </a:spcBef>
              <a:spcAft>
                <a:spcPts val="600"/>
              </a:spcAft>
              <a:defRPr sz="1200"/>
            </a:lvl3pPr>
            <a:lvl4pPr marL="1080000" indent="-144000" algn="l">
              <a:lnSpc>
                <a:spcPct val="100000"/>
              </a:lnSpc>
              <a:spcBef>
                <a:spcPts val="0"/>
              </a:spcBef>
              <a:spcAft>
                <a:spcPts val="600"/>
              </a:spcAft>
              <a:defRPr sz="1100"/>
            </a:lvl4pPr>
            <a:lvl5pPr marL="1440000" indent="-144000" algn="l">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2" name="Rectangle 11"/>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16600514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3 images">
    <p:spTree>
      <p:nvGrpSpPr>
        <p:cNvPr id="1" name=""/>
        <p:cNvGrpSpPr/>
        <p:nvPr/>
      </p:nvGrpSpPr>
      <p:grpSpPr>
        <a:xfrm>
          <a:off x="0" y="0"/>
          <a:ext cx="0" cy="0"/>
          <a:chOff x="0" y="0"/>
          <a:chExt cx="0" cy="0"/>
        </a:xfrm>
      </p:grpSpPr>
      <p:sp>
        <p:nvSpPr>
          <p:cNvPr id="4" name="Espace réservé de la date 3"/>
          <p:cNvSpPr>
            <a:spLocks noGrp="1"/>
          </p:cNvSpPr>
          <p:nvPr>
            <p:ph type="dt" sz="half" idx="11"/>
          </p:nvPr>
        </p:nvSpPr>
        <p:spPr/>
        <p:txBody>
          <a:bodyPr/>
          <a:lstStyle/>
          <a:p>
            <a:fld id="{C83736ED-B7CD-4338-B635-D4A566CF279C}" type="datetime1">
              <a:rPr lang="fr-FR" smtClean="0"/>
              <a:t>06/04/2023</a:t>
            </a:fld>
            <a:endParaRPr lang="fr-FR" dirty="0"/>
          </a:p>
        </p:txBody>
      </p:sp>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9" name="Titre 1"/>
          <p:cNvSpPr>
            <a:spLocks noGrp="1"/>
          </p:cNvSpPr>
          <p:nvPr>
            <p:ph type="ctrTitle" hasCustomPrompt="1"/>
          </p:nvPr>
        </p:nvSpPr>
        <p:spPr>
          <a:xfrm>
            <a:off x="666750" y="354989"/>
            <a:ext cx="9144000" cy="583883"/>
          </a:xfrm>
          <a:prstGeom prst="rect">
            <a:avLst/>
          </a:prstGeom>
        </p:spPr>
        <p:txBody>
          <a:bodyPr anchor="t"/>
          <a:lstStyle>
            <a:lvl1pPr algn="l">
              <a:defRPr sz="2200"/>
            </a:lvl1pPr>
          </a:lstStyle>
          <a:p>
            <a:r>
              <a:rPr lang="fr-FR" dirty="0"/>
              <a:t>modifiez le style du titre.</a:t>
            </a:r>
          </a:p>
        </p:txBody>
      </p:sp>
      <p:sp>
        <p:nvSpPr>
          <p:cNvPr id="11" name="Espace réservé du numéro de diapositive 5"/>
          <p:cNvSpPr>
            <a:spLocks noGrp="1"/>
          </p:cNvSpPr>
          <p:nvPr>
            <p:ph type="sldNum" sz="quarter" idx="15"/>
          </p:nvPr>
        </p:nvSpPr>
        <p:spPr>
          <a:xfrm>
            <a:off x="168901" y="373981"/>
            <a:ext cx="332760" cy="2172662"/>
          </a:xfrm>
        </p:spPr>
        <p:txBody>
          <a:bodyPr vert="wordArtVert"/>
          <a:lstStyle>
            <a:lvl1pPr algn="l">
              <a:defRPr sz="1050">
                <a:latin typeface="Times New Roman" panose="02020603050405020304" pitchFamily="18" charset="0"/>
                <a:cs typeface="Times New Roman" panose="02020603050405020304" pitchFamily="18" charset="0"/>
              </a:defRPr>
            </a:lvl1pPr>
          </a:lstStyle>
          <a:p>
            <a:r>
              <a:rPr lang="fr-FR" dirty="0"/>
              <a:t>page </a:t>
            </a:r>
            <a:fld id="{56B6DA5D-E4B0-4C20-BD44-5429EEA37945}" type="slidenum">
              <a:rPr lang="fr-FR" smtClean="0"/>
              <a:pPr/>
              <a:t>‹N°›</a:t>
            </a:fld>
            <a:endParaRPr lang="fr-FR" dirty="0"/>
          </a:p>
        </p:txBody>
      </p:sp>
      <p:sp>
        <p:nvSpPr>
          <p:cNvPr id="3" name="Espace réservé pour une image  2"/>
          <p:cNvSpPr>
            <a:spLocks noGrp="1"/>
          </p:cNvSpPr>
          <p:nvPr>
            <p:ph type="pic" sz="quarter" idx="16"/>
          </p:nvPr>
        </p:nvSpPr>
        <p:spPr>
          <a:xfrm>
            <a:off x="4422775" y="1"/>
            <a:ext cx="3848100" cy="2196000"/>
          </a:xfrm>
          <a:prstGeom prst="rect">
            <a:avLst/>
          </a:prstGeom>
        </p:spPr>
        <p:txBody>
          <a:bodyPr/>
          <a:lstStyle>
            <a:lvl1pPr marL="0" indent="0">
              <a:buNone/>
              <a:defRPr sz="1800"/>
            </a:lvl1pPr>
          </a:lstStyle>
          <a:p>
            <a:endParaRPr lang="fr-FR"/>
          </a:p>
        </p:txBody>
      </p:sp>
      <p:sp>
        <p:nvSpPr>
          <p:cNvPr id="13" name="Espace réservé du texte 9"/>
          <p:cNvSpPr>
            <a:spLocks noGrp="1"/>
          </p:cNvSpPr>
          <p:nvPr>
            <p:ph type="body" sz="quarter" idx="26"/>
          </p:nvPr>
        </p:nvSpPr>
        <p:spPr>
          <a:xfrm>
            <a:off x="8984713" y="4662000"/>
            <a:ext cx="2426735" cy="337503"/>
          </a:xfrm>
          <a:prstGeom prst="rect">
            <a:avLst/>
          </a:prstGeom>
        </p:spPr>
        <p:txBody>
          <a:bodyPr/>
          <a:lstStyle>
            <a:lvl1pPr marL="0" indent="0" algn="l">
              <a:spcAft>
                <a:spcPts val="0"/>
              </a:spcAft>
              <a:buNone/>
              <a:defRPr sz="2000">
                <a:solidFill>
                  <a:srgbClr val="9478FF"/>
                </a:solidFill>
                <a:latin typeface="+mj-lt"/>
              </a:defRPr>
            </a:lvl1pPr>
            <a:lvl2pPr marL="457200" indent="0" algn="l">
              <a:spcAft>
                <a:spcPts val="0"/>
              </a:spcAft>
              <a:buNone/>
              <a:defRPr sz="1800">
                <a:solidFill>
                  <a:srgbClr val="9478FF"/>
                </a:solidFill>
                <a:latin typeface="+mj-lt"/>
              </a:defRPr>
            </a:lvl2pPr>
            <a:lvl3pPr marL="914400" indent="0" algn="l">
              <a:spcAft>
                <a:spcPts val="0"/>
              </a:spcAft>
              <a:buNone/>
              <a:defRPr sz="1600">
                <a:solidFill>
                  <a:srgbClr val="9478FF"/>
                </a:solidFill>
                <a:latin typeface="+mj-lt"/>
              </a:defRPr>
            </a:lvl3pPr>
            <a:lvl4pPr marL="1371600" indent="0" algn="l">
              <a:spcAft>
                <a:spcPts val="0"/>
              </a:spcAft>
              <a:buNone/>
              <a:defRPr sz="1400">
                <a:solidFill>
                  <a:srgbClr val="9478FF"/>
                </a:solidFill>
                <a:latin typeface="+mj-lt"/>
              </a:defRPr>
            </a:lvl4pPr>
            <a:lvl5pPr marL="1828800" indent="0" algn="l">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4" name="Espace réservé du texte 9"/>
          <p:cNvSpPr>
            <a:spLocks noGrp="1"/>
          </p:cNvSpPr>
          <p:nvPr>
            <p:ph type="body" sz="quarter" idx="27"/>
          </p:nvPr>
        </p:nvSpPr>
        <p:spPr>
          <a:xfrm>
            <a:off x="8984816" y="5115237"/>
            <a:ext cx="2429048" cy="1313128"/>
          </a:xfrm>
          <a:prstGeom prst="rect">
            <a:avLst/>
          </a:prstGeom>
        </p:spPr>
        <p:txBody>
          <a:bodyPr/>
          <a:lstStyle>
            <a:lvl1pPr marL="0" indent="-144000" algn="l">
              <a:lnSpc>
                <a:spcPct val="100000"/>
              </a:lnSpc>
              <a:spcBef>
                <a:spcPts val="0"/>
              </a:spcBef>
              <a:spcAft>
                <a:spcPts val="600"/>
              </a:spcAft>
              <a:defRPr sz="1600"/>
            </a:lvl1pPr>
            <a:lvl2pPr marL="360000" indent="-144000" algn="l">
              <a:lnSpc>
                <a:spcPct val="100000"/>
              </a:lnSpc>
              <a:spcBef>
                <a:spcPts val="0"/>
              </a:spcBef>
              <a:spcAft>
                <a:spcPts val="600"/>
              </a:spcAft>
              <a:defRPr sz="1400"/>
            </a:lvl2pPr>
            <a:lvl3pPr marL="720000" indent="-144000" algn="l">
              <a:lnSpc>
                <a:spcPct val="100000"/>
              </a:lnSpc>
              <a:spcBef>
                <a:spcPts val="0"/>
              </a:spcBef>
              <a:spcAft>
                <a:spcPts val="600"/>
              </a:spcAft>
              <a:defRPr sz="1200"/>
            </a:lvl3pPr>
            <a:lvl4pPr marL="1080000" indent="-144000" algn="l">
              <a:lnSpc>
                <a:spcPct val="100000"/>
              </a:lnSpc>
              <a:spcBef>
                <a:spcPts val="0"/>
              </a:spcBef>
              <a:spcAft>
                <a:spcPts val="600"/>
              </a:spcAft>
              <a:defRPr sz="1100"/>
            </a:lvl4pPr>
            <a:lvl5pPr marL="1440000" indent="-144000" algn="l">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8" name="Espace réservé pour une image  2"/>
          <p:cNvSpPr>
            <a:spLocks noGrp="1"/>
          </p:cNvSpPr>
          <p:nvPr>
            <p:ph type="pic" sz="quarter" idx="30"/>
          </p:nvPr>
        </p:nvSpPr>
        <p:spPr>
          <a:xfrm>
            <a:off x="4422775" y="4662000"/>
            <a:ext cx="3848100" cy="2196000"/>
          </a:xfrm>
          <a:prstGeom prst="rect">
            <a:avLst/>
          </a:prstGeom>
        </p:spPr>
        <p:txBody>
          <a:bodyPr/>
          <a:lstStyle>
            <a:lvl1pPr marL="0" indent="0">
              <a:buNone/>
              <a:defRPr sz="1800"/>
            </a:lvl1pPr>
          </a:lstStyle>
          <a:p>
            <a:endParaRPr lang="fr-FR"/>
          </a:p>
        </p:txBody>
      </p:sp>
      <p:sp>
        <p:nvSpPr>
          <p:cNvPr id="19" name="Espace réservé du texte 9"/>
          <p:cNvSpPr>
            <a:spLocks noGrp="1"/>
          </p:cNvSpPr>
          <p:nvPr>
            <p:ph type="body" sz="quarter" idx="31"/>
          </p:nvPr>
        </p:nvSpPr>
        <p:spPr>
          <a:xfrm>
            <a:off x="1282099" y="2685519"/>
            <a:ext cx="2426735" cy="337503"/>
          </a:xfrm>
          <a:prstGeom prst="rect">
            <a:avLst/>
          </a:prstGeom>
        </p:spPr>
        <p:txBody>
          <a:bodyPr/>
          <a:lstStyle>
            <a:lvl1pPr marL="0" indent="0" algn="l">
              <a:spcAft>
                <a:spcPts val="0"/>
              </a:spcAft>
              <a:buNone/>
              <a:defRPr sz="2000">
                <a:solidFill>
                  <a:srgbClr val="9478FF"/>
                </a:solidFill>
                <a:latin typeface="+mj-lt"/>
              </a:defRPr>
            </a:lvl1pPr>
            <a:lvl2pPr marL="457200" indent="0" algn="l">
              <a:spcAft>
                <a:spcPts val="0"/>
              </a:spcAft>
              <a:buNone/>
              <a:defRPr sz="1800">
                <a:solidFill>
                  <a:srgbClr val="9478FF"/>
                </a:solidFill>
                <a:latin typeface="+mj-lt"/>
              </a:defRPr>
            </a:lvl2pPr>
            <a:lvl3pPr marL="914400" indent="0" algn="l">
              <a:spcAft>
                <a:spcPts val="0"/>
              </a:spcAft>
              <a:buNone/>
              <a:defRPr sz="1600">
                <a:solidFill>
                  <a:srgbClr val="9478FF"/>
                </a:solidFill>
                <a:latin typeface="+mj-lt"/>
              </a:defRPr>
            </a:lvl3pPr>
            <a:lvl4pPr marL="1371600" indent="0" algn="l">
              <a:spcAft>
                <a:spcPts val="0"/>
              </a:spcAft>
              <a:buNone/>
              <a:defRPr sz="1400">
                <a:solidFill>
                  <a:srgbClr val="9478FF"/>
                </a:solidFill>
                <a:latin typeface="+mj-lt"/>
              </a:defRPr>
            </a:lvl4pPr>
            <a:lvl5pPr marL="1828800" indent="0" algn="l">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20" name="Espace réservé du texte 9"/>
          <p:cNvSpPr>
            <a:spLocks noGrp="1"/>
          </p:cNvSpPr>
          <p:nvPr>
            <p:ph type="body" sz="quarter" idx="32"/>
          </p:nvPr>
        </p:nvSpPr>
        <p:spPr>
          <a:xfrm>
            <a:off x="1282202" y="3138756"/>
            <a:ext cx="2429048" cy="1313128"/>
          </a:xfrm>
          <a:prstGeom prst="rect">
            <a:avLst/>
          </a:prstGeom>
        </p:spPr>
        <p:txBody>
          <a:bodyPr/>
          <a:lstStyle>
            <a:lvl1pPr marL="0" indent="-144000" algn="l">
              <a:lnSpc>
                <a:spcPct val="100000"/>
              </a:lnSpc>
              <a:spcBef>
                <a:spcPts val="0"/>
              </a:spcBef>
              <a:spcAft>
                <a:spcPts val="600"/>
              </a:spcAft>
              <a:defRPr sz="1600"/>
            </a:lvl1pPr>
            <a:lvl2pPr marL="360000" indent="-144000" algn="l">
              <a:lnSpc>
                <a:spcPct val="100000"/>
              </a:lnSpc>
              <a:spcBef>
                <a:spcPts val="0"/>
              </a:spcBef>
              <a:spcAft>
                <a:spcPts val="600"/>
              </a:spcAft>
              <a:defRPr sz="1400"/>
            </a:lvl2pPr>
            <a:lvl3pPr marL="720000" indent="-144000" algn="l">
              <a:lnSpc>
                <a:spcPct val="100000"/>
              </a:lnSpc>
              <a:spcBef>
                <a:spcPts val="0"/>
              </a:spcBef>
              <a:spcAft>
                <a:spcPts val="600"/>
              </a:spcAft>
              <a:defRPr sz="1200"/>
            </a:lvl3pPr>
            <a:lvl4pPr marL="1080000" indent="-144000" algn="l">
              <a:lnSpc>
                <a:spcPct val="100000"/>
              </a:lnSpc>
              <a:spcBef>
                <a:spcPts val="0"/>
              </a:spcBef>
              <a:spcAft>
                <a:spcPts val="600"/>
              </a:spcAft>
              <a:defRPr sz="1100"/>
            </a:lvl4pPr>
            <a:lvl5pPr marL="1440000" indent="-144000" algn="l">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7" name="Espace réservé pour une image  2"/>
          <p:cNvSpPr>
            <a:spLocks noGrp="1"/>
          </p:cNvSpPr>
          <p:nvPr>
            <p:ph type="pic" sz="quarter" idx="33"/>
          </p:nvPr>
        </p:nvSpPr>
        <p:spPr>
          <a:xfrm>
            <a:off x="4422775" y="2331001"/>
            <a:ext cx="3848100" cy="2196000"/>
          </a:xfrm>
          <a:prstGeom prst="rect">
            <a:avLst/>
          </a:prstGeom>
        </p:spPr>
        <p:txBody>
          <a:bodyPr/>
          <a:lstStyle>
            <a:lvl1pPr marL="0" indent="0">
              <a:buNone/>
              <a:defRPr sz="1800"/>
            </a:lvl1pPr>
          </a:lstStyle>
          <a:p>
            <a:endParaRPr lang="fr-FR"/>
          </a:p>
        </p:txBody>
      </p:sp>
      <p:sp>
        <p:nvSpPr>
          <p:cNvPr id="24" name="Espace réservé du texte 9"/>
          <p:cNvSpPr>
            <a:spLocks noGrp="1"/>
          </p:cNvSpPr>
          <p:nvPr>
            <p:ph type="body" sz="quarter" idx="34"/>
          </p:nvPr>
        </p:nvSpPr>
        <p:spPr>
          <a:xfrm>
            <a:off x="8984713" y="1177273"/>
            <a:ext cx="2426735" cy="337503"/>
          </a:xfrm>
          <a:prstGeom prst="rect">
            <a:avLst/>
          </a:prstGeom>
        </p:spPr>
        <p:txBody>
          <a:bodyPr/>
          <a:lstStyle>
            <a:lvl1pPr marL="0" indent="0" algn="l">
              <a:spcAft>
                <a:spcPts val="0"/>
              </a:spcAft>
              <a:buNone/>
              <a:defRPr sz="2000">
                <a:solidFill>
                  <a:srgbClr val="9478FF"/>
                </a:solidFill>
                <a:latin typeface="+mj-lt"/>
              </a:defRPr>
            </a:lvl1pPr>
            <a:lvl2pPr marL="457200" indent="0" algn="l">
              <a:spcAft>
                <a:spcPts val="0"/>
              </a:spcAft>
              <a:buNone/>
              <a:defRPr sz="1800">
                <a:solidFill>
                  <a:srgbClr val="9478FF"/>
                </a:solidFill>
                <a:latin typeface="+mj-lt"/>
              </a:defRPr>
            </a:lvl2pPr>
            <a:lvl3pPr marL="914400" indent="0" algn="l">
              <a:spcAft>
                <a:spcPts val="0"/>
              </a:spcAft>
              <a:buNone/>
              <a:defRPr sz="1600">
                <a:solidFill>
                  <a:srgbClr val="9478FF"/>
                </a:solidFill>
                <a:latin typeface="+mj-lt"/>
              </a:defRPr>
            </a:lvl3pPr>
            <a:lvl4pPr marL="1371600" indent="0" algn="l">
              <a:spcAft>
                <a:spcPts val="0"/>
              </a:spcAft>
              <a:buNone/>
              <a:defRPr sz="1400">
                <a:solidFill>
                  <a:srgbClr val="9478FF"/>
                </a:solidFill>
                <a:latin typeface="+mj-lt"/>
              </a:defRPr>
            </a:lvl4pPr>
            <a:lvl5pPr marL="1828800" indent="0" algn="l">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25" name="Espace réservé du texte 9"/>
          <p:cNvSpPr>
            <a:spLocks noGrp="1"/>
          </p:cNvSpPr>
          <p:nvPr>
            <p:ph type="body" sz="quarter" idx="35"/>
          </p:nvPr>
        </p:nvSpPr>
        <p:spPr>
          <a:xfrm>
            <a:off x="8984713" y="1630510"/>
            <a:ext cx="2429048" cy="1313128"/>
          </a:xfrm>
          <a:prstGeom prst="rect">
            <a:avLst/>
          </a:prstGeom>
        </p:spPr>
        <p:txBody>
          <a:bodyPr/>
          <a:lstStyle>
            <a:lvl1pPr marL="0" indent="-144000" algn="l">
              <a:lnSpc>
                <a:spcPct val="100000"/>
              </a:lnSpc>
              <a:spcBef>
                <a:spcPts val="0"/>
              </a:spcBef>
              <a:spcAft>
                <a:spcPts val="600"/>
              </a:spcAft>
              <a:defRPr sz="1600"/>
            </a:lvl1pPr>
            <a:lvl2pPr marL="360000" indent="-144000" algn="l">
              <a:lnSpc>
                <a:spcPct val="100000"/>
              </a:lnSpc>
              <a:spcBef>
                <a:spcPts val="0"/>
              </a:spcBef>
              <a:spcAft>
                <a:spcPts val="600"/>
              </a:spcAft>
              <a:defRPr sz="1400"/>
            </a:lvl2pPr>
            <a:lvl3pPr marL="720000" indent="-144000" algn="l">
              <a:lnSpc>
                <a:spcPct val="100000"/>
              </a:lnSpc>
              <a:spcBef>
                <a:spcPts val="0"/>
              </a:spcBef>
              <a:spcAft>
                <a:spcPts val="600"/>
              </a:spcAft>
              <a:defRPr sz="1200"/>
            </a:lvl3pPr>
            <a:lvl4pPr marL="1080000" indent="-144000" algn="l">
              <a:lnSpc>
                <a:spcPct val="100000"/>
              </a:lnSpc>
              <a:spcBef>
                <a:spcPts val="0"/>
              </a:spcBef>
              <a:spcAft>
                <a:spcPts val="600"/>
              </a:spcAft>
              <a:defRPr sz="1100"/>
            </a:lvl4pPr>
            <a:lvl5pPr marL="1440000" indent="-144000" algn="l">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5" name="Rectangle 14"/>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181704262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4 images">
    <p:spTree>
      <p:nvGrpSpPr>
        <p:cNvPr id="1" name=""/>
        <p:cNvGrpSpPr/>
        <p:nvPr/>
      </p:nvGrpSpPr>
      <p:grpSpPr>
        <a:xfrm>
          <a:off x="0" y="0"/>
          <a:ext cx="0" cy="0"/>
          <a:chOff x="0" y="0"/>
          <a:chExt cx="0" cy="0"/>
        </a:xfrm>
      </p:grpSpPr>
      <p:sp>
        <p:nvSpPr>
          <p:cNvPr id="4" name="Espace réservé de la date 3"/>
          <p:cNvSpPr>
            <a:spLocks noGrp="1"/>
          </p:cNvSpPr>
          <p:nvPr>
            <p:ph type="dt" sz="half" idx="11"/>
          </p:nvPr>
        </p:nvSpPr>
        <p:spPr/>
        <p:txBody>
          <a:bodyPr/>
          <a:lstStyle/>
          <a:p>
            <a:fld id="{C83736ED-B7CD-4338-B635-D4A566CF279C}" type="datetime1">
              <a:rPr lang="fr-FR" smtClean="0"/>
              <a:t>06/04/2023</a:t>
            </a:fld>
            <a:endParaRPr lang="fr-FR" dirty="0"/>
          </a:p>
        </p:txBody>
      </p:sp>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9" name="Titre 1"/>
          <p:cNvSpPr>
            <a:spLocks noGrp="1"/>
          </p:cNvSpPr>
          <p:nvPr>
            <p:ph type="ctrTitle" hasCustomPrompt="1"/>
          </p:nvPr>
        </p:nvSpPr>
        <p:spPr>
          <a:xfrm>
            <a:off x="666750" y="354989"/>
            <a:ext cx="9144000" cy="583883"/>
          </a:xfrm>
          <a:prstGeom prst="rect">
            <a:avLst/>
          </a:prstGeom>
        </p:spPr>
        <p:txBody>
          <a:bodyPr anchor="t"/>
          <a:lstStyle>
            <a:lvl1pPr algn="l">
              <a:defRPr sz="2200"/>
            </a:lvl1pPr>
          </a:lstStyle>
          <a:p>
            <a:r>
              <a:rPr lang="fr-FR" dirty="0"/>
              <a:t>modifiez le style du titre.</a:t>
            </a:r>
          </a:p>
        </p:txBody>
      </p:sp>
      <p:sp>
        <p:nvSpPr>
          <p:cNvPr id="11" name="Espace réservé du numéro de diapositive 5"/>
          <p:cNvSpPr>
            <a:spLocks noGrp="1"/>
          </p:cNvSpPr>
          <p:nvPr>
            <p:ph type="sldNum" sz="quarter" idx="15"/>
          </p:nvPr>
        </p:nvSpPr>
        <p:spPr>
          <a:xfrm>
            <a:off x="168901" y="373981"/>
            <a:ext cx="332760" cy="2172662"/>
          </a:xfrm>
        </p:spPr>
        <p:txBody>
          <a:bodyPr vert="wordArtVert"/>
          <a:lstStyle>
            <a:lvl1pPr algn="l">
              <a:defRPr sz="1050">
                <a:latin typeface="Times New Roman" panose="02020603050405020304" pitchFamily="18" charset="0"/>
                <a:cs typeface="Times New Roman" panose="02020603050405020304" pitchFamily="18" charset="0"/>
              </a:defRPr>
            </a:lvl1pPr>
          </a:lstStyle>
          <a:p>
            <a:r>
              <a:rPr lang="fr-FR" dirty="0"/>
              <a:t>page </a:t>
            </a:r>
            <a:fld id="{56B6DA5D-E4B0-4C20-BD44-5429EEA37945}" type="slidenum">
              <a:rPr lang="fr-FR" smtClean="0"/>
              <a:pPr/>
              <a:t>‹N°›</a:t>
            </a:fld>
            <a:endParaRPr lang="fr-FR" dirty="0"/>
          </a:p>
        </p:txBody>
      </p:sp>
      <p:sp>
        <p:nvSpPr>
          <p:cNvPr id="13" name="Espace réservé du texte 9"/>
          <p:cNvSpPr>
            <a:spLocks noGrp="1"/>
          </p:cNvSpPr>
          <p:nvPr>
            <p:ph type="body" sz="quarter" idx="26"/>
          </p:nvPr>
        </p:nvSpPr>
        <p:spPr>
          <a:xfrm>
            <a:off x="8984713" y="4425376"/>
            <a:ext cx="2426735" cy="337503"/>
          </a:xfrm>
          <a:prstGeom prst="rect">
            <a:avLst/>
          </a:prstGeom>
        </p:spPr>
        <p:txBody>
          <a:bodyPr/>
          <a:lstStyle>
            <a:lvl1pPr marL="0" indent="0" algn="l">
              <a:spcAft>
                <a:spcPts val="0"/>
              </a:spcAft>
              <a:buNone/>
              <a:defRPr sz="2000">
                <a:solidFill>
                  <a:srgbClr val="9478FF"/>
                </a:solidFill>
                <a:latin typeface="+mj-lt"/>
              </a:defRPr>
            </a:lvl1pPr>
            <a:lvl2pPr marL="457200" indent="0" algn="l">
              <a:spcAft>
                <a:spcPts val="0"/>
              </a:spcAft>
              <a:buNone/>
              <a:defRPr sz="1800">
                <a:solidFill>
                  <a:srgbClr val="9478FF"/>
                </a:solidFill>
                <a:latin typeface="+mj-lt"/>
              </a:defRPr>
            </a:lvl2pPr>
            <a:lvl3pPr marL="914400" indent="0" algn="l">
              <a:spcAft>
                <a:spcPts val="0"/>
              </a:spcAft>
              <a:buNone/>
              <a:defRPr sz="1600">
                <a:solidFill>
                  <a:srgbClr val="9478FF"/>
                </a:solidFill>
                <a:latin typeface="+mj-lt"/>
              </a:defRPr>
            </a:lvl3pPr>
            <a:lvl4pPr marL="1371600" indent="0" algn="l">
              <a:spcAft>
                <a:spcPts val="0"/>
              </a:spcAft>
              <a:buNone/>
              <a:defRPr sz="1400">
                <a:solidFill>
                  <a:srgbClr val="9478FF"/>
                </a:solidFill>
                <a:latin typeface="+mj-lt"/>
              </a:defRPr>
            </a:lvl4pPr>
            <a:lvl5pPr marL="1828800" indent="0" algn="l">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4" name="Espace réservé du texte 9"/>
          <p:cNvSpPr>
            <a:spLocks noGrp="1"/>
          </p:cNvSpPr>
          <p:nvPr>
            <p:ph type="body" sz="quarter" idx="27"/>
          </p:nvPr>
        </p:nvSpPr>
        <p:spPr>
          <a:xfrm>
            <a:off x="8984816" y="4878613"/>
            <a:ext cx="2429048" cy="1313128"/>
          </a:xfrm>
          <a:prstGeom prst="rect">
            <a:avLst/>
          </a:prstGeom>
        </p:spPr>
        <p:txBody>
          <a:bodyPr/>
          <a:lstStyle>
            <a:lvl1pPr marL="0" indent="-144000" algn="l">
              <a:lnSpc>
                <a:spcPct val="100000"/>
              </a:lnSpc>
              <a:spcBef>
                <a:spcPts val="0"/>
              </a:spcBef>
              <a:spcAft>
                <a:spcPts val="600"/>
              </a:spcAft>
              <a:defRPr sz="1600"/>
            </a:lvl1pPr>
            <a:lvl2pPr marL="360000" indent="-144000" algn="l">
              <a:lnSpc>
                <a:spcPct val="100000"/>
              </a:lnSpc>
              <a:spcBef>
                <a:spcPts val="0"/>
              </a:spcBef>
              <a:spcAft>
                <a:spcPts val="600"/>
              </a:spcAft>
              <a:defRPr sz="1400"/>
            </a:lvl2pPr>
            <a:lvl3pPr marL="720000" indent="-144000" algn="l">
              <a:lnSpc>
                <a:spcPct val="100000"/>
              </a:lnSpc>
              <a:spcBef>
                <a:spcPts val="0"/>
              </a:spcBef>
              <a:spcAft>
                <a:spcPts val="600"/>
              </a:spcAft>
              <a:defRPr sz="1200"/>
            </a:lvl3pPr>
            <a:lvl4pPr marL="1080000" indent="-144000" algn="l">
              <a:lnSpc>
                <a:spcPct val="100000"/>
              </a:lnSpc>
              <a:spcBef>
                <a:spcPts val="0"/>
              </a:spcBef>
              <a:spcAft>
                <a:spcPts val="600"/>
              </a:spcAft>
              <a:defRPr sz="1100"/>
            </a:lvl4pPr>
            <a:lvl5pPr marL="1440000" indent="-144000" algn="l">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8" name="Espace réservé pour une image  2"/>
          <p:cNvSpPr>
            <a:spLocks noGrp="1"/>
          </p:cNvSpPr>
          <p:nvPr>
            <p:ph type="pic" sz="quarter" idx="30"/>
          </p:nvPr>
        </p:nvSpPr>
        <p:spPr>
          <a:xfrm>
            <a:off x="3540008" y="3835518"/>
            <a:ext cx="2511053" cy="2512800"/>
          </a:xfrm>
          <a:prstGeom prst="rect">
            <a:avLst/>
          </a:prstGeom>
        </p:spPr>
        <p:txBody>
          <a:bodyPr/>
          <a:lstStyle>
            <a:lvl1pPr marL="0" indent="0">
              <a:buNone/>
              <a:defRPr sz="1800"/>
            </a:lvl1pPr>
          </a:lstStyle>
          <a:p>
            <a:endParaRPr lang="fr-FR"/>
          </a:p>
        </p:txBody>
      </p:sp>
      <p:sp>
        <p:nvSpPr>
          <p:cNvPr id="19" name="Espace réservé du texte 9"/>
          <p:cNvSpPr>
            <a:spLocks noGrp="1"/>
          </p:cNvSpPr>
          <p:nvPr>
            <p:ph type="body" sz="quarter" idx="31"/>
          </p:nvPr>
        </p:nvSpPr>
        <p:spPr>
          <a:xfrm>
            <a:off x="879485" y="1710161"/>
            <a:ext cx="2426735" cy="337503"/>
          </a:xfrm>
          <a:prstGeom prst="rect">
            <a:avLst/>
          </a:prstGeom>
        </p:spPr>
        <p:txBody>
          <a:bodyPr/>
          <a:lstStyle>
            <a:lvl1pPr marL="0" indent="0" algn="l">
              <a:spcAft>
                <a:spcPts val="0"/>
              </a:spcAft>
              <a:buNone/>
              <a:defRPr sz="2000">
                <a:solidFill>
                  <a:srgbClr val="9478FF"/>
                </a:solidFill>
                <a:latin typeface="+mj-lt"/>
              </a:defRPr>
            </a:lvl1pPr>
            <a:lvl2pPr marL="457200" indent="0" algn="l">
              <a:spcAft>
                <a:spcPts val="0"/>
              </a:spcAft>
              <a:buNone/>
              <a:defRPr sz="1800">
                <a:solidFill>
                  <a:srgbClr val="9478FF"/>
                </a:solidFill>
                <a:latin typeface="+mj-lt"/>
              </a:defRPr>
            </a:lvl2pPr>
            <a:lvl3pPr marL="914400" indent="0" algn="l">
              <a:spcAft>
                <a:spcPts val="0"/>
              </a:spcAft>
              <a:buNone/>
              <a:defRPr sz="1600">
                <a:solidFill>
                  <a:srgbClr val="9478FF"/>
                </a:solidFill>
                <a:latin typeface="+mj-lt"/>
              </a:defRPr>
            </a:lvl3pPr>
            <a:lvl4pPr marL="1371600" indent="0" algn="l">
              <a:spcAft>
                <a:spcPts val="0"/>
              </a:spcAft>
              <a:buNone/>
              <a:defRPr sz="1400">
                <a:solidFill>
                  <a:srgbClr val="9478FF"/>
                </a:solidFill>
                <a:latin typeface="+mj-lt"/>
              </a:defRPr>
            </a:lvl4pPr>
            <a:lvl5pPr marL="1828800" indent="0" algn="l">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20" name="Espace réservé du texte 9"/>
          <p:cNvSpPr>
            <a:spLocks noGrp="1"/>
          </p:cNvSpPr>
          <p:nvPr>
            <p:ph type="body" sz="quarter" idx="32"/>
          </p:nvPr>
        </p:nvSpPr>
        <p:spPr>
          <a:xfrm>
            <a:off x="879588" y="2163398"/>
            <a:ext cx="2429048" cy="1313128"/>
          </a:xfrm>
          <a:prstGeom prst="rect">
            <a:avLst/>
          </a:prstGeom>
        </p:spPr>
        <p:txBody>
          <a:bodyPr/>
          <a:lstStyle>
            <a:lvl1pPr marL="0" indent="-144000" algn="l">
              <a:lnSpc>
                <a:spcPct val="100000"/>
              </a:lnSpc>
              <a:spcBef>
                <a:spcPts val="0"/>
              </a:spcBef>
              <a:spcAft>
                <a:spcPts val="600"/>
              </a:spcAft>
              <a:defRPr sz="1600"/>
            </a:lvl1pPr>
            <a:lvl2pPr marL="360000" indent="-144000" algn="l">
              <a:lnSpc>
                <a:spcPct val="100000"/>
              </a:lnSpc>
              <a:spcBef>
                <a:spcPts val="0"/>
              </a:spcBef>
              <a:spcAft>
                <a:spcPts val="600"/>
              </a:spcAft>
              <a:defRPr sz="1400"/>
            </a:lvl2pPr>
            <a:lvl3pPr marL="720000" indent="-144000" algn="l">
              <a:lnSpc>
                <a:spcPct val="100000"/>
              </a:lnSpc>
              <a:spcBef>
                <a:spcPts val="0"/>
              </a:spcBef>
              <a:spcAft>
                <a:spcPts val="600"/>
              </a:spcAft>
              <a:defRPr sz="1200"/>
            </a:lvl3pPr>
            <a:lvl4pPr marL="1080000" indent="-144000" algn="l">
              <a:lnSpc>
                <a:spcPct val="100000"/>
              </a:lnSpc>
              <a:spcBef>
                <a:spcPts val="0"/>
              </a:spcBef>
              <a:spcAft>
                <a:spcPts val="600"/>
              </a:spcAft>
              <a:defRPr sz="1100"/>
            </a:lvl4pPr>
            <a:lvl5pPr marL="1440000" indent="-144000" algn="l">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2" name="Espace réservé du texte 9"/>
          <p:cNvSpPr>
            <a:spLocks noGrp="1"/>
          </p:cNvSpPr>
          <p:nvPr>
            <p:ph type="body" sz="quarter" idx="36"/>
          </p:nvPr>
        </p:nvSpPr>
        <p:spPr>
          <a:xfrm>
            <a:off x="8984713" y="1710161"/>
            <a:ext cx="2426735" cy="337503"/>
          </a:xfrm>
          <a:prstGeom prst="rect">
            <a:avLst/>
          </a:prstGeom>
        </p:spPr>
        <p:txBody>
          <a:bodyPr/>
          <a:lstStyle>
            <a:lvl1pPr marL="0" indent="0" algn="l">
              <a:spcAft>
                <a:spcPts val="0"/>
              </a:spcAft>
              <a:buNone/>
              <a:defRPr sz="2000">
                <a:solidFill>
                  <a:srgbClr val="9478FF"/>
                </a:solidFill>
                <a:latin typeface="+mj-lt"/>
              </a:defRPr>
            </a:lvl1pPr>
            <a:lvl2pPr marL="457200" indent="0" algn="l">
              <a:spcAft>
                <a:spcPts val="0"/>
              </a:spcAft>
              <a:buNone/>
              <a:defRPr sz="1800">
                <a:solidFill>
                  <a:srgbClr val="9478FF"/>
                </a:solidFill>
                <a:latin typeface="+mj-lt"/>
              </a:defRPr>
            </a:lvl2pPr>
            <a:lvl3pPr marL="914400" indent="0" algn="l">
              <a:spcAft>
                <a:spcPts val="0"/>
              </a:spcAft>
              <a:buNone/>
              <a:defRPr sz="1600">
                <a:solidFill>
                  <a:srgbClr val="9478FF"/>
                </a:solidFill>
                <a:latin typeface="+mj-lt"/>
              </a:defRPr>
            </a:lvl3pPr>
            <a:lvl4pPr marL="1371600" indent="0" algn="l">
              <a:spcAft>
                <a:spcPts val="0"/>
              </a:spcAft>
              <a:buNone/>
              <a:defRPr sz="1400">
                <a:solidFill>
                  <a:srgbClr val="9478FF"/>
                </a:solidFill>
                <a:latin typeface="+mj-lt"/>
              </a:defRPr>
            </a:lvl4pPr>
            <a:lvl5pPr marL="1828800" indent="0" algn="l">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3" name="Espace réservé du texte 9"/>
          <p:cNvSpPr>
            <a:spLocks noGrp="1"/>
          </p:cNvSpPr>
          <p:nvPr>
            <p:ph type="body" sz="quarter" idx="37"/>
          </p:nvPr>
        </p:nvSpPr>
        <p:spPr>
          <a:xfrm>
            <a:off x="8984713" y="2163398"/>
            <a:ext cx="2429048" cy="1313128"/>
          </a:xfrm>
          <a:prstGeom prst="rect">
            <a:avLst/>
          </a:prstGeom>
        </p:spPr>
        <p:txBody>
          <a:bodyPr/>
          <a:lstStyle>
            <a:lvl1pPr marL="0" indent="-144000" algn="l">
              <a:lnSpc>
                <a:spcPct val="100000"/>
              </a:lnSpc>
              <a:spcBef>
                <a:spcPts val="0"/>
              </a:spcBef>
              <a:spcAft>
                <a:spcPts val="600"/>
              </a:spcAft>
              <a:defRPr sz="1600"/>
            </a:lvl1pPr>
            <a:lvl2pPr marL="360000" indent="-144000" algn="l">
              <a:lnSpc>
                <a:spcPct val="100000"/>
              </a:lnSpc>
              <a:spcBef>
                <a:spcPts val="0"/>
              </a:spcBef>
              <a:spcAft>
                <a:spcPts val="600"/>
              </a:spcAft>
              <a:defRPr sz="1400"/>
            </a:lvl2pPr>
            <a:lvl3pPr marL="720000" indent="-144000" algn="l">
              <a:lnSpc>
                <a:spcPct val="100000"/>
              </a:lnSpc>
              <a:spcBef>
                <a:spcPts val="0"/>
              </a:spcBef>
              <a:spcAft>
                <a:spcPts val="600"/>
              </a:spcAft>
              <a:defRPr sz="1200"/>
            </a:lvl3pPr>
            <a:lvl4pPr marL="1080000" indent="-144000" algn="l">
              <a:lnSpc>
                <a:spcPct val="100000"/>
              </a:lnSpc>
              <a:spcBef>
                <a:spcPts val="0"/>
              </a:spcBef>
              <a:spcAft>
                <a:spcPts val="600"/>
              </a:spcAft>
              <a:defRPr sz="1100"/>
            </a:lvl4pPr>
            <a:lvl5pPr marL="1440000" indent="-144000" algn="l">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4" name="Espace réservé du texte 9"/>
          <p:cNvSpPr>
            <a:spLocks noGrp="1"/>
          </p:cNvSpPr>
          <p:nvPr>
            <p:ph type="body" sz="quarter" idx="38"/>
          </p:nvPr>
        </p:nvSpPr>
        <p:spPr>
          <a:xfrm>
            <a:off x="881901" y="4425376"/>
            <a:ext cx="2426735" cy="337503"/>
          </a:xfrm>
          <a:prstGeom prst="rect">
            <a:avLst/>
          </a:prstGeom>
        </p:spPr>
        <p:txBody>
          <a:bodyPr/>
          <a:lstStyle>
            <a:lvl1pPr marL="0" indent="0" algn="l">
              <a:spcAft>
                <a:spcPts val="0"/>
              </a:spcAft>
              <a:buNone/>
              <a:defRPr sz="2000">
                <a:solidFill>
                  <a:srgbClr val="9478FF"/>
                </a:solidFill>
                <a:latin typeface="+mj-lt"/>
              </a:defRPr>
            </a:lvl1pPr>
            <a:lvl2pPr marL="457200" indent="0" algn="l">
              <a:spcAft>
                <a:spcPts val="0"/>
              </a:spcAft>
              <a:buNone/>
              <a:defRPr sz="1800">
                <a:solidFill>
                  <a:srgbClr val="9478FF"/>
                </a:solidFill>
                <a:latin typeface="+mj-lt"/>
              </a:defRPr>
            </a:lvl2pPr>
            <a:lvl3pPr marL="914400" indent="0" algn="l">
              <a:spcAft>
                <a:spcPts val="0"/>
              </a:spcAft>
              <a:buNone/>
              <a:defRPr sz="1600">
                <a:solidFill>
                  <a:srgbClr val="9478FF"/>
                </a:solidFill>
                <a:latin typeface="+mj-lt"/>
              </a:defRPr>
            </a:lvl3pPr>
            <a:lvl4pPr marL="1371600" indent="0" algn="l">
              <a:spcAft>
                <a:spcPts val="0"/>
              </a:spcAft>
              <a:buNone/>
              <a:defRPr sz="1400">
                <a:solidFill>
                  <a:srgbClr val="9478FF"/>
                </a:solidFill>
                <a:latin typeface="+mj-lt"/>
              </a:defRPr>
            </a:lvl4pPr>
            <a:lvl5pPr marL="1828800" indent="0" algn="l">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5" name="Espace réservé du texte 9"/>
          <p:cNvSpPr>
            <a:spLocks noGrp="1"/>
          </p:cNvSpPr>
          <p:nvPr>
            <p:ph type="body" sz="quarter" idx="39"/>
          </p:nvPr>
        </p:nvSpPr>
        <p:spPr>
          <a:xfrm>
            <a:off x="879588" y="4878613"/>
            <a:ext cx="2429048" cy="1313128"/>
          </a:xfrm>
          <a:prstGeom prst="rect">
            <a:avLst/>
          </a:prstGeom>
        </p:spPr>
        <p:txBody>
          <a:bodyPr/>
          <a:lstStyle>
            <a:lvl1pPr marL="0" indent="-144000" algn="l">
              <a:lnSpc>
                <a:spcPct val="100000"/>
              </a:lnSpc>
              <a:spcBef>
                <a:spcPts val="0"/>
              </a:spcBef>
              <a:spcAft>
                <a:spcPts val="600"/>
              </a:spcAft>
              <a:defRPr sz="1600"/>
            </a:lvl1pPr>
            <a:lvl2pPr marL="360000" indent="-144000" algn="l">
              <a:lnSpc>
                <a:spcPct val="100000"/>
              </a:lnSpc>
              <a:spcBef>
                <a:spcPts val="0"/>
              </a:spcBef>
              <a:spcAft>
                <a:spcPts val="600"/>
              </a:spcAft>
              <a:defRPr sz="1400"/>
            </a:lvl2pPr>
            <a:lvl3pPr marL="720000" indent="-144000" algn="l">
              <a:lnSpc>
                <a:spcPct val="100000"/>
              </a:lnSpc>
              <a:spcBef>
                <a:spcPts val="0"/>
              </a:spcBef>
              <a:spcAft>
                <a:spcPts val="600"/>
              </a:spcAft>
              <a:defRPr sz="1200"/>
            </a:lvl3pPr>
            <a:lvl4pPr marL="1080000" indent="-144000" algn="l">
              <a:lnSpc>
                <a:spcPct val="100000"/>
              </a:lnSpc>
              <a:spcBef>
                <a:spcPts val="0"/>
              </a:spcBef>
              <a:spcAft>
                <a:spcPts val="600"/>
              </a:spcAft>
              <a:defRPr sz="1100"/>
            </a:lvl4pPr>
            <a:lvl5pPr marL="1440000" indent="-144000" algn="l">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6" name="Espace réservé pour une image  2"/>
          <p:cNvSpPr>
            <a:spLocks noGrp="1"/>
          </p:cNvSpPr>
          <p:nvPr>
            <p:ph type="pic" sz="quarter" idx="40"/>
          </p:nvPr>
        </p:nvSpPr>
        <p:spPr>
          <a:xfrm>
            <a:off x="6242391" y="3835518"/>
            <a:ext cx="2511053" cy="2512800"/>
          </a:xfrm>
          <a:prstGeom prst="rect">
            <a:avLst/>
          </a:prstGeom>
        </p:spPr>
        <p:txBody>
          <a:bodyPr/>
          <a:lstStyle>
            <a:lvl1pPr marL="0" indent="0">
              <a:buNone/>
              <a:defRPr sz="1800"/>
            </a:lvl1pPr>
          </a:lstStyle>
          <a:p>
            <a:endParaRPr lang="fr-FR"/>
          </a:p>
        </p:txBody>
      </p:sp>
      <p:sp>
        <p:nvSpPr>
          <p:cNvPr id="47" name="Espace réservé pour une image  2"/>
          <p:cNvSpPr>
            <a:spLocks noGrp="1"/>
          </p:cNvSpPr>
          <p:nvPr>
            <p:ph type="pic" sz="quarter" idx="41"/>
          </p:nvPr>
        </p:nvSpPr>
        <p:spPr>
          <a:xfrm>
            <a:off x="3540008" y="1133252"/>
            <a:ext cx="2511053" cy="2512800"/>
          </a:xfrm>
          <a:prstGeom prst="rect">
            <a:avLst/>
          </a:prstGeom>
        </p:spPr>
        <p:txBody>
          <a:bodyPr/>
          <a:lstStyle>
            <a:lvl1pPr marL="0" indent="0">
              <a:buNone/>
              <a:defRPr sz="1800"/>
            </a:lvl1pPr>
          </a:lstStyle>
          <a:p>
            <a:endParaRPr lang="fr-FR"/>
          </a:p>
        </p:txBody>
      </p:sp>
      <p:sp>
        <p:nvSpPr>
          <p:cNvPr id="48" name="Espace réservé pour une image  2"/>
          <p:cNvSpPr>
            <a:spLocks noGrp="1"/>
          </p:cNvSpPr>
          <p:nvPr>
            <p:ph type="pic" sz="quarter" idx="42"/>
          </p:nvPr>
        </p:nvSpPr>
        <p:spPr>
          <a:xfrm>
            <a:off x="6242391" y="1133252"/>
            <a:ext cx="2511053" cy="2512800"/>
          </a:xfrm>
          <a:prstGeom prst="rect">
            <a:avLst/>
          </a:prstGeom>
        </p:spPr>
        <p:txBody>
          <a:bodyPr/>
          <a:lstStyle>
            <a:lvl1pPr marL="0" indent="0">
              <a:buNone/>
              <a:defRPr sz="1800"/>
            </a:lvl1pPr>
          </a:lstStyle>
          <a:p>
            <a:endParaRPr lang="fr-FR"/>
          </a:p>
        </p:txBody>
      </p:sp>
      <p:sp>
        <p:nvSpPr>
          <p:cNvPr id="21" name="Rectangle 20"/>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137913832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 images_1">
    <p:spTree>
      <p:nvGrpSpPr>
        <p:cNvPr id="1" name=""/>
        <p:cNvGrpSpPr/>
        <p:nvPr/>
      </p:nvGrpSpPr>
      <p:grpSpPr>
        <a:xfrm>
          <a:off x="0" y="0"/>
          <a:ext cx="0" cy="0"/>
          <a:chOff x="0" y="0"/>
          <a:chExt cx="0" cy="0"/>
        </a:xfrm>
      </p:grpSpPr>
      <p:sp>
        <p:nvSpPr>
          <p:cNvPr id="4" name="Espace réservé de la date 3"/>
          <p:cNvSpPr>
            <a:spLocks noGrp="1"/>
          </p:cNvSpPr>
          <p:nvPr>
            <p:ph type="dt" sz="half" idx="11"/>
          </p:nvPr>
        </p:nvSpPr>
        <p:spPr/>
        <p:txBody>
          <a:bodyPr/>
          <a:lstStyle/>
          <a:p>
            <a:fld id="{C83736ED-B7CD-4338-B635-D4A566CF279C}" type="datetime1">
              <a:rPr lang="fr-FR" smtClean="0"/>
              <a:t>06/04/2023</a:t>
            </a:fld>
            <a:endParaRPr lang="fr-FR" dirty="0"/>
          </a:p>
        </p:txBody>
      </p:sp>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7" name="Espace réservé pour une image  13"/>
          <p:cNvSpPr>
            <a:spLocks noGrp="1"/>
          </p:cNvSpPr>
          <p:nvPr>
            <p:ph type="pic" sz="quarter" idx="13"/>
          </p:nvPr>
        </p:nvSpPr>
        <p:spPr>
          <a:xfrm>
            <a:off x="1345963" y="1467134"/>
            <a:ext cx="4465890" cy="4179286"/>
          </a:xfrm>
          <a:prstGeom prst="rect">
            <a:avLst/>
          </a:prstGeom>
        </p:spPr>
        <p:txBody>
          <a:bodyPr/>
          <a:lstStyle>
            <a:lvl1pPr marL="0" indent="0">
              <a:buNone/>
              <a:defRPr sz="1800"/>
            </a:lvl1pPr>
          </a:lstStyle>
          <a:p>
            <a:endParaRPr lang="fr-FR" dirty="0"/>
          </a:p>
        </p:txBody>
      </p:sp>
      <p:sp>
        <p:nvSpPr>
          <p:cNvPr id="8" name="Espace réservé pour une image  13"/>
          <p:cNvSpPr>
            <a:spLocks noGrp="1"/>
          </p:cNvSpPr>
          <p:nvPr>
            <p:ph type="pic" sz="quarter" idx="14"/>
          </p:nvPr>
        </p:nvSpPr>
        <p:spPr>
          <a:xfrm>
            <a:off x="5932204" y="1467134"/>
            <a:ext cx="6259795" cy="4179285"/>
          </a:xfrm>
          <a:prstGeom prst="rect">
            <a:avLst/>
          </a:prstGeom>
        </p:spPr>
        <p:txBody>
          <a:bodyPr/>
          <a:lstStyle>
            <a:lvl1pPr marL="0" indent="0">
              <a:buNone/>
              <a:defRPr sz="1800"/>
            </a:lvl1pPr>
          </a:lstStyle>
          <a:p>
            <a:endParaRPr lang="fr-FR" dirty="0"/>
          </a:p>
        </p:txBody>
      </p:sp>
      <p:sp>
        <p:nvSpPr>
          <p:cNvPr id="9" name="Titre 1"/>
          <p:cNvSpPr>
            <a:spLocks noGrp="1"/>
          </p:cNvSpPr>
          <p:nvPr>
            <p:ph type="ctrTitle" hasCustomPrompt="1"/>
          </p:nvPr>
        </p:nvSpPr>
        <p:spPr>
          <a:xfrm>
            <a:off x="666750" y="354989"/>
            <a:ext cx="9144000" cy="583883"/>
          </a:xfrm>
          <a:prstGeom prst="rect">
            <a:avLst/>
          </a:prstGeom>
        </p:spPr>
        <p:txBody>
          <a:bodyPr anchor="t"/>
          <a:lstStyle>
            <a:lvl1pPr algn="l">
              <a:defRPr sz="2200"/>
            </a:lvl1pPr>
          </a:lstStyle>
          <a:p>
            <a:r>
              <a:rPr lang="fr-FR" dirty="0"/>
              <a:t>modifiez le style du titre.</a:t>
            </a:r>
          </a:p>
        </p:txBody>
      </p:sp>
      <p:sp>
        <p:nvSpPr>
          <p:cNvPr id="11" name="Espace réservé du numéro de diapositive 5"/>
          <p:cNvSpPr>
            <a:spLocks noGrp="1"/>
          </p:cNvSpPr>
          <p:nvPr>
            <p:ph type="sldNum" sz="quarter" idx="15"/>
          </p:nvPr>
        </p:nvSpPr>
        <p:spPr>
          <a:xfrm>
            <a:off x="168901" y="373981"/>
            <a:ext cx="332760" cy="2172662"/>
          </a:xfrm>
        </p:spPr>
        <p:txBody>
          <a:bodyPr vert="wordArtVert"/>
          <a:lstStyle>
            <a:lvl1pPr algn="l">
              <a:defRPr sz="1050">
                <a:latin typeface="Times New Roman" panose="02020603050405020304" pitchFamily="18" charset="0"/>
                <a:cs typeface="Times New Roman" panose="02020603050405020304" pitchFamily="18" charset="0"/>
              </a:defRPr>
            </a:lvl1pPr>
          </a:lstStyle>
          <a:p>
            <a:r>
              <a:rPr lang="fr-FR" dirty="0"/>
              <a:t>page </a:t>
            </a:r>
            <a:fld id="{56B6DA5D-E4B0-4C20-BD44-5429EEA37945}" type="slidenum">
              <a:rPr lang="fr-FR" smtClean="0"/>
              <a:pPr/>
              <a:t>‹N°›</a:t>
            </a:fld>
            <a:endParaRPr lang="fr-FR" dirty="0"/>
          </a:p>
        </p:txBody>
      </p:sp>
      <p:sp>
        <p:nvSpPr>
          <p:cNvPr id="10" name="Rectangle 9"/>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255596576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5 images">
    <p:spTree>
      <p:nvGrpSpPr>
        <p:cNvPr id="1" name=""/>
        <p:cNvGrpSpPr/>
        <p:nvPr/>
      </p:nvGrpSpPr>
      <p:grpSpPr>
        <a:xfrm>
          <a:off x="0" y="0"/>
          <a:ext cx="0" cy="0"/>
          <a:chOff x="0" y="0"/>
          <a:chExt cx="0" cy="0"/>
        </a:xfrm>
      </p:grpSpPr>
      <p:sp>
        <p:nvSpPr>
          <p:cNvPr id="4" name="Espace réservé de la date 3"/>
          <p:cNvSpPr>
            <a:spLocks noGrp="1"/>
          </p:cNvSpPr>
          <p:nvPr>
            <p:ph type="dt" sz="half" idx="11"/>
          </p:nvPr>
        </p:nvSpPr>
        <p:spPr/>
        <p:txBody>
          <a:bodyPr/>
          <a:lstStyle/>
          <a:p>
            <a:fld id="{C83736ED-B7CD-4338-B635-D4A566CF279C}" type="datetime1">
              <a:rPr lang="fr-FR" smtClean="0"/>
              <a:t>06/04/2023</a:t>
            </a:fld>
            <a:endParaRPr lang="fr-FR" dirty="0"/>
          </a:p>
        </p:txBody>
      </p:sp>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9" name="Titre 1"/>
          <p:cNvSpPr>
            <a:spLocks noGrp="1"/>
          </p:cNvSpPr>
          <p:nvPr>
            <p:ph type="ctrTitle" hasCustomPrompt="1"/>
          </p:nvPr>
        </p:nvSpPr>
        <p:spPr>
          <a:xfrm>
            <a:off x="666750" y="354989"/>
            <a:ext cx="9144000" cy="583883"/>
          </a:xfrm>
          <a:prstGeom prst="rect">
            <a:avLst/>
          </a:prstGeom>
        </p:spPr>
        <p:txBody>
          <a:bodyPr anchor="t"/>
          <a:lstStyle>
            <a:lvl1pPr algn="l">
              <a:defRPr sz="2200"/>
            </a:lvl1pPr>
          </a:lstStyle>
          <a:p>
            <a:r>
              <a:rPr lang="fr-FR" dirty="0"/>
              <a:t>modifiez le style du titre.</a:t>
            </a:r>
          </a:p>
        </p:txBody>
      </p:sp>
      <p:sp>
        <p:nvSpPr>
          <p:cNvPr id="11" name="Espace réservé du numéro de diapositive 5"/>
          <p:cNvSpPr>
            <a:spLocks noGrp="1"/>
          </p:cNvSpPr>
          <p:nvPr>
            <p:ph type="sldNum" sz="quarter" idx="15"/>
          </p:nvPr>
        </p:nvSpPr>
        <p:spPr>
          <a:xfrm>
            <a:off x="168901" y="373981"/>
            <a:ext cx="332760" cy="2172662"/>
          </a:xfrm>
        </p:spPr>
        <p:txBody>
          <a:bodyPr vert="wordArtVert"/>
          <a:lstStyle>
            <a:lvl1pPr algn="l">
              <a:defRPr sz="1050">
                <a:latin typeface="Times New Roman" panose="02020603050405020304" pitchFamily="18" charset="0"/>
                <a:cs typeface="Times New Roman" panose="02020603050405020304" pitchFamily="18" charset="0"/>
              </a:defRPr>
            </a:lvl1pPr>
          </a:lstStyle>
          <a:p>
            <a:r>
              <a:rPr lang="fr-FR" dirty="0"/>
              <a:t>page </a:t>
            </a:r>
            <a:fld id="{56B6DA5D-E4B0-4C20-BD44-5429EEA37945}" type="slidenum">
              <a:rPr lang="fr-FR" smtClean="0"/>
              <a:pPr/>
              <a:t>‹N°›</a:t>
            </a:fld>
            <a:endParaRPr lang="fr-FR" dirty="0"/>
          </a:p>
        </p:txBody>
      </p:sp>
      <p:sp>
        <p:nvSpPr>
          <p:cNvPr id="6" name="Espace réservé pour une image  5"/>
          <p:cNvSpPr>
            <a:spLocks noGrp="1"/>
          </p:cNvSpPr>
          <p:nvPr>
            <p:ph type="pic" sz="quarter" idx="16"/>
          </p:nvPr>
        </p:nvSpPr>
        <p:spPr>
          <a:xfrm>
            <a:off x="815975" y="1162050"/>
            <a:ext cx="5888038" cy="5176838"/>
          </a:xfrm>
          <a:prstGeom prst="rect">
            <a:avLst/>
          </a:prstGeom>
        </p:spPr>
        <p:txBody>
          <a:bodyPr/>
          <a:lstStyle>
            <a:lvl1pPr marL="0" indent="0">
              <a:buNone/>
              <a:defRPr sz="1800"/>
            </a:lvl1pPr>
          </a:lstStyle>
          <a:p>
            <a:endParaRPr lang="fr-FR"/>
          </a:p>
        </p:txBody>
      </p:sp>
      <p:sp>
        <p:nvSpPr>
          <p:cNvPr id="17" name="Espace réservé pour une image  16"/>
          <p:cNvSpPr>
            <a:spLocks noGrp="1"/>
          </p:cNvSpPr>
          <p:nvPr>
            <p:ph type="pic" sz="quarter" idx="17"/>
          </p:nvPr>
        </p:nvSpPr>
        <p:spPr>
          <a:xfrm>
            <a:off x="6837363" y="1162050"/>
            <a:ext cx="2171700" cy="1844675"/>
          </a:xfrm>
          <a:prstGeom prst="rect">
            <a:avLst/>
          </a:prstGeom>
        </p:spPr>
        <p:txBody>
          <a:bodyPr/>
          <a:lstStyle>
            <a:lvl1pPr marL="0" indent="0">
              <a:buNone/>
              <a:defRPr sz="1800"/>
            </a:lvl1pPr>
          </a:lstStyle>
          <a:p>
            <a:endParaRPr lang="fr-FR"/>
          </a:p>
        </p:txBody>
      </p:sp>
      <p:sp>
        <p:nvSpPr>
          <p:cNvPr id="19" name="Espace réservé pour une image  18"/>
          <p:cNvSpPr>
            <a:spLocks noGrp="1"/>
          </p:cNvSpPr>
          <p:nvPr>
            <p:ph type="pic" sz="quarter" idx="18"/>
          </p:nvPr>
        </p:nvSpPr>
        <p:spPr>
          <a:xfrm>
            <a:off x="9140825" y="1162050"/>
            <a:ext cx="2617788" cy="2877387"/>
          </a:xfrm>
          <a:prstGeom prst="rect">
            <a:avLst/>
          </a:prstGeom>
        </p:spPr>
        <p:txBody>
          <a:bodyPr/>
          <a:lstStyle>
            <a:lvl1pPr marL="0" indent="0">
              <a:buNone/>
              <a:defRPr sz="1800"/>
            </a:lvl1pPr>
          </a:lstStyle>
          <a:p>
            <a:endParaRPr lang="fr-FR"/>
          </a:p>
        </p:txBody>
      </p:sp>
      <p:sp>
        <p:nvSpPr>
          <p:cNvPr id="21" name="Espace réservé pour une image  20"/>
          <p:cNvSpPr>
            <a:spLocks noGrp="1"/>
          </p:cNvSpPr>
          <p:nvPr>
            <p:ph type="pic" sz="quarter" idx="19"/>
          </p:nvPr>
        </p:nvSpPr>
        <p:spPr>
          <a:xfrm>
            <a:off x="6837363" y="3141663"/>
            <a:ext cx="2171700" cy="3197225"/>
          </a:xfrm>
          <a:prstGeom prst="rect">
            <a:avLst/>
          </a:prstGeom>
        </p:spPr>
        <p:txBody>
          <a:bodyPr/>
          <a:lstStyle>
            <a:lvl1pPr marL="0" indent="0">
              <a:buNone/>
              <a:defRPr sz="1800"/>
            </a:lvl1pPr>
          </a:lstStyle>
          <a:p>
            <a:endParaRPr lang="fr-FR" dirty="0"/>
          </a:p>
        </p:txBody>
      </p:sp>
      <p:sp>
        <p:nvSpPr>
          <p:cNvPr id="23" name="Espace réservé pour une image  22"/>
          <p:cNvSpPr>
            <a:spLocks noGrp="1"/>
          </p:cNvSpPr>
          <p:nvPr>
            <p:ph type="pic" sz="quarter" idx="20"/>
          </p:nvPr>
        </p:nvSpPr>
        <p:spPr>
          <a:xfrm>
            <a:off x="9141413" y="4178300"/>
            <a:ext cx="2617200" cy="2160588"/>
          </a:xfrm>
          <a:prstGeom prst="rect">
            <a:avLst/>
          </a:prstGeom>
        </p:spPr>
        <p:txBody>
          <a:bodyPr/>
          <a:lstStyle>
            <a:lvl1pPr marL="0" indent="0">
              <a:buNone/>
              <a:defRPr sz="1800"/>
            </a:lvl1pPr>
          </a:lstStyle>
          <a:p>
            <a:endParaRPr lang="fr-FR"/>
          </a:p>
        </p:txBody>
      </p:sp>
      <p:sp>
        <p:nvSpPr>
          <p:cNvPr id="12" name="Rectangle 11"/>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2725474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p:spTree>
      <p:nvGrpSpPr>
        <p:cNvPr id="1" name=""/>
        <p:cNvGrpSpPr/>
        <p:nvPr/>
      </p:nvGrpSpPr>
      <p:grpSpPr>
        <a:xfrm>
          <a:off x="0" y="0"/>
          <a:ext cx="0" cy="0"/>
          <a:chOff x="0" y="0"/>
          <a:chExt cx="0" cy="0"/>
        </a:xfrm>
      </p:grpSpPr>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21" name="Rectangle 20"/>
          <p:cNvSpPr/>
          <p:nvPr userDrawn="1"/>
        </p:nvSpPr>
        <p:spPr>
          <a:xfrm>
            <a:off x="-12663" y="-11239"/>
            <a:ext cx="12192000" cy="6869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Titre 1"/>
          <p:cNvSpPr>
            <a:spLocks noGrp="1"/>
          </p:cNvSpPr>
          <p:nvPr>
            <p:ph type="ctrTitle" hasCustomPrompt="1"/>
          </p:nvPr>
        </p:nvSpPr>
        <p:spPr>
          <a:xfrm>
            <a:off x="1524000" y="2991016"/>
            <a:ext cx="9144000" cy="583883"/>
          </a:xfrm>
          <a:prstGeom prst="rect">
            <a:avLst/>
          </a:prstGeom>
          <a:noFill/>
        </p:spPr>
        <p:txBody>
          <a:bodyPr anchor="b"/>
          <a:lstStyle>
            <a:lvl1pPr algn="ctr">
              <a:lnSpc>
                <a:spcPct val="100000"/>
              </a:lnSpc>
              <a:defRPr sz="4800">
                <a:solidFill>
                  <a:schemeClr val="tx1"/>
                </a:solidFill>
              </a:defRPr>
            </a:lvl1pPr>
          </a:lstStyle>
          <a:p>
            <a:r>
              <a:rPr lang="fr-FR" dirty="0"/>
              <a:t>modifiez le style du titre.</a:t>
            </a:r>
          </a:p>
        </p:txBody>
      </p:sp>
      <p:cxnSp>
        <p:nvCxnSpPr>
          <p:cNvPr id="18" name="Connecteur droit 17"/>
          <p:cNvCxnSpPr/>
          <p:nvPr userDrawn="1"/>
        </p:nvCxnSpPr>
        <p:spPr>
          <a:xfrm>
            <a:off x="5238750" y="3835644"/>
            <a:ext cx="1689175"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Sous-titre 2"/>
          <p:cNvSpPr>
            <a:spLocks noGrp="1"/>
          </p:cNvSpPr>
          <p:nvPr>
            <p:ph type="subTitle" idx="1" hasCustomPrompt="1"/>
          </p:nvPr>
        </p:nvSpPr>
        <p:spPr>
          <a:xfrm>
            <a:off x="4412028" y="4139496"/>
            <a:ext cx="3342618" cy="901596"/>
          </a:xfrm>
          <a:prstGeom prst="rect">
            <a:avLst/>
          </a:prstGeom>
        </p:spPr>
        <p:txBody>
          <a:bodyPr/>
          <a:lstStyle>
            <a:lvl1pPr marL="0" indent="0" algn="ctr">
              <a:buNone/>
              <a:defRPr sz="1800">
                <a:solidFill>
                  <a:srgbClr val="9478FF"/>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 </a:t>
            </a:r>
          </a:p>
        </p:txBody>
      </p:sp>
      <p:pic>
        <p:nvPicPr>
          <p:cNvPr id="8" name="Imag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430331" y="151630"/>
            <a:ext cx="3278071" cy="1801980"/>
          </a:xfrm>
          <a:prstGeom prst="rect">
            <a:avLst/>
          </a:prstGeom>
        </p:spPr>
      </p:pic>
      <p:sp>
        <p:nvSpPr>
          <p:cNvPr id="10" name="Rectangle 9"/>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517949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9" name="Titre 1"/>
          <p:cNvSpPr>
            <a:spLocks noGrp="1"/>
          </p:cNvSpPr>
          <p:nvPr>
            <p:ph type="ctrTitle" hasCustomPrompt="1"/>
          </p:nvPr>
        </p:nvSpPr>
        <p:spPr>
          <a:xfrm>
            <a:off x="666750" y="363867"/>
            <a:ext cx="9144000" cy="583883"/>
          </a:xfrm>
          <a:prstGeom prst="rect">
            <a:avLst/>
          </a:prstGeom>
        </p:spPr>
        <p:txBody>
          <a:bodyPr anchor="t"/>
          <a:lstStyle>
            <a:lvl1pPr algn="l">
              <a:defRPr sz="2200"/>
            </a:lvl1pPr>
          </a:lstStyle>
          <a:p>
            <a:r>
              <a:rPr lang="fr-FR" dirty="0"/>
              <a:t>modifiez le style du titre.</a:t>
            </a:r>
          </a:p>
        </p:txBody>
      </p:sp>
      <p:sp>
        <p:nvSpPr>
          <p:cNvPr id="4" name="Espace réservé de la date 3"/>
          <p:cNvSpPr>
            <a:spLocks noGrp="1"/>
          </p:cNvSpPr>
          <p:nvPr>
            <p:ph type="dt" sz="half" idx="11"/>
          </p:nvPr>
        </p:nvSpPr>
        <p:spPr/>
        <p:txBody>
          <a:bodyPr/>
          <a:lstStyle/>
          <a:p>
            <a:fld id="{C83736ED-B7CD-4338-B635-D4A566CF279C}" type="datetime1">
              <a:rPr lang="fr-FR" smtClean="0"/>
              <a:t>06/04/2023</a:t>
            </a:fld>
            <a:endParaRPr lang="fr-FR" dirty="0"/>
          </a:p>
        </p:txBody>
      </p:sp>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11" name="Espace réservé du numéro de diapositive 5"/>
          <p:cNvSpPr>
            <a:spLocks noGrp="1"/>
          </p:cNvSpPr>
          <p:nvPr>
            <p:ph type="sldNum" sz="quarter" idx="15"/>
          </p:nvPr>
        </p:nvSpPr>
        <p:spPr>
          <a:xfrm>
            <a:off x="168901" y="373981"/>
            <a:ext cx="332760" cy="2172662"/>
          </a:xfrm>
        </p:spPr>
        <p:txBody>
          <a:bodyPr vert="wordArtVert"/>
          <a:lstStyle>
            <a:lvl1pPr algn="l">
              <a:defRPr sz="1050">
                <a:latin typeface="Times New Roman" panose="02020603050405020304" pitchFamily="18" charset="0"/>
                <a:cs typeface="Times New Roman" panose="02020603050405020304" pitchFamily="18" charset="0"/>
              </a:defRPr>
            </a:lvl1pPr>
          </a:lstStyle>
          <a:p>
            <a:r>
              <a:rPr lang="fr-FR" dirty="0"/>
              <a:t>page </a:t>
            </a:r>
            <a:fld id="{56B6DA5D-E4B0-4C20-BD44-5429EEA37945}" type="slidenum">
              <a:rPr lang="fr-FR" smtClean="0"/>
              <a:pPr/>
              <a:t>‹N°›</a:t>
            </a:fld>
            <a:endParaRPr lang="fr-FR" dirty="0"/>
          </a:p>
        </p:txBody>
      </p:sp>
      <p:sp>
        <p:nvSpPr>
          <p:cNvPr id="6" name="Rectangle 5"/>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448022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pager projet">
    <p:spTree>
      <p:nvGrpSpPr>
        <p:cNvPr id="1" name=""/>
        <p:cNvGrpSpPr/>
        <p:nvPr/>
      </p:nvGrpSpPr>
      <p:grpSpPr>
        <a:xfrm>
          <a:off x="0" y="0"/>
          <a:ext cx="0" cy="0"/>
          <a:chOff x="0" y="0"/>
          <a:chExt cx="0" cy="0"/>
        </a:xfrm>
      </p:grpSpPr>
      <p:sp>
        <p:nvSpPr>
          <p:cNvPr id="40" name="Espace réservé du texte 9"/>
          <p:cNvSpPr>
            <a:spLocks noGrp="1"/>
          </p:cNvSpPr>
          <p:nvPr>
            <p:ph type="body" sz="quarter" idx="38"/>
          </p:nvPr>
        </p:nvSpPr>
        <p:spPr>
          <a:xfrm>
            <a:off x="508076" y="1254133"/>
            <a:ext cx="5829328" cy="1647453"/>
          </a:xfrm>
          <a:prstGeom prst="rect">
            <a:avLst/>
          </a:prstGeom>
          <a:solidFill>
            <a:srgbClr val="9478FF"/>
          </a:solidFill>
        </p:spPr>
        <p:txBody>
          <a:bodyPr lIns="540000" tIns="432000" rIns="1152000" bIns="432000"/>
          <a:lstStyle>
            <a:lvl1pPr marL="0" indent="-144000">
              <a:lnSpc>
                <a:spcPct val="100000"/>
              </a:lnSpc>
              <a:spcBef>
                <a:spcPts val="0"/>
              </a:spcBef>
              <a:spcAft>
                <a:spcPts val="600"/>
              </a:spcAft>
              <a:defRPr sz="1600" b="1">
                <a:solidFill>
                  <a:schemeClr val="bg1"/>
                </a:solidFill>
              </a:defRPr>
            </a:lvl1pPr>
            <a:lvl2pPr marL="360000" indent="-144000">
              <a:lnSpc>
                <a:spcPct val="100000"/>
              </a:lnSpc>
              <a:spcBef>
                <a:spcPts val="0"/>
              </a:spcBef>
              <a:spcAft>
                <a:spcPts val="600"/>
              </a:spcAft>
              <a:defRPr sz="1400" b="1">
                <a:solidFill>
                  <a:schemeClr val="bg1"/>
                </a:solidFill>
              </a:defRPr>
            </a:lvl2pPr>
            <a:lvl3pPr marL="720000" indent="-144000">
              <a:lnSpc>
                <a:spcPct val="100000"/>
              </a:lnSpc>
              <a:spcBef>
                <a:spcPts val="0"/>
              </a:spcBef>
              <a:spcAft>
                <a:spcPts val="600"/>
              </a:spcAft>
              <a:defRPr sz="1200" b="1">
                <a:solidFill>
                  <a:schemeClr val="bg1"/>
                </a:solidFill>
              </a:defRPr>
            </a:lvl3pPr>
            <a:lvl4pPr marL="1080000" indent="-144000">
              <a:lnSpc>
                <a:spcPct val="100000"/>
              </a:lnSpc>
              <a:spcBef>
                <a:spcPts val="0"/>
              </a:spcBef>
              <a:spcAft>
                <a:spcPts val="600"/>
              </a:spcAft>
              <a:defRPr sz="1100" b="1">
                <a:solidFill>
                  <a:schemeClr val="bg1"/>
                </a:solidFill>
              </a:defRPr>
            </a:lvl4pPr>
            <a:lvl5pPr marL="1440000" indent="-144000">
              <a:lnSpc>
                <a:spcPct val="100000"/>
              </a:lnSpc>
              <a:spcBef>
                <a:spcPts val="0"/>
              </a:spcBef>
              <a:spcAft>
                <a:spcPts val="600"/>
              </a:spcAft>
              <a:defRPr sz="1100" b="1">
                <a:solidFill>
                  <a:schemeClr val="bg1"/>
                </a:solidFill>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1"/>
          </p:nvPr>
        </p:nvSpPr>
        <p:spPr/>
        <p:txBody>
          <a:bodyPr/>
          <a:lstStyle/>
          <a:p>
            <a:fld id="{C83736ED-B7CD-4338-B635-D4A566CF279C}" type="datetime1">
              <a:rPr lang="fr-FR" smtClean="0"/>
              <a:t>06/04/2023</a:t>
            </a:fld>
            <a:endParaRPr lang="fr-FR" dirty="0"/>
          </a:p>
        </p:txBody>
      </p:sp>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9" name="Titre 1"/>
          <p:cNvSpPr>
            <a:spLocks noGrp="1"/>
          </p:cNvSpPr>
          <p:nvPr>
            <p:ph type="ctrTitle" hasCustomPrompt="1"/>
          </p:nvPr>
        </p:nvSpPr>
        <p:spPr>
          <a:xfrm>
            <a:off x="666313" y="354981"/>
            <a:ext cx="9144000" cy="583883"/>
          </a:xfrm>
          <a:prstGeom prst="rect">
            <a:avLst/>
          </a:prstGeom>
        </p:spPr>
        <p:txBody>
          <a:bodyPr anchor="t"/>
          <a:lstStyle>
            <a:lvl1pPr algn="l">
              <a:defRPr sz="2200"/>
            </a:lvl1pPr>
          </a:lstStyle>
          <a:p>
            <a:r>
              <a:rPr lang="fr-FR" dirty="0"/>
              <a:t>modifiez le style du titre.</a:t>
            </a:r>
          </a:p>
        </p:txBody>
      </p:sp>
      <p:sp>
        <p:nvSpPr>
          <p:cNvPr id="11" name="Espace réservé du numéro de diapositive 5"/>
          <p:cNvSpPr>
            <a:spLocks noGrp="1"/>
          </p:cNvSpPr>
          <p:nvPr>
            <p:ph type="sldNum" sz="quarter" idx="15"/>
          </p:nvPr>
        </p:nvSpPr>
        <p:spPr>
          <a:xfrm>
            <a:off x="168901" y="373981"/>
            <a:ext cx="332760" cy="2172662"/>
          </a:xfrm>
        </p:spPr>
        <p:txBody>
          <a:bodyPr vert="wordArtVert"/>
          <a:lstStyle>
            <a:lvl1pPr algn="l">
              <a:defRPr sz="1050">
                <a:latin typeface="Times New Roman" panose="02020603050405020304" pitchFamily="18" charset="0"/>
                <a:cs typeface="Times New Roman" panose="02020603050405020304" pitchFamily="18" charset="0"/>
              </a:defRPr>
            </a:lvl1pPr>
          </a:lstStyle>
          <a:p>
            <a:r>
              <a:rPr lang="fr-FR" dirty="0"/>
              <a:t>page </a:t>
            </a:r>
            <a:fld id="{56B6DA5D-E4B0-4C20-BD44-5429EEA37945}" type="slidenum">
              <a:rPr lang="fr-FR" smtClean="0"/>
              <a:pPr/>
              <a:t>‹N°›</a:t>
            </a:fld>
            <a:endParaRPr lang="fr-FR" dirty="0"/>
          </a:p>
        </p:txBody>
      </p:sp>
      <p:sp>
        <p:nvSpPr>
          <p:cNvPr id="26" name="Espace réservé du texte 9"/>
          <p:cNvSpPr>
            <a:spLocks noGrp="1"/>
          </p:cNvSpPr>
          <p:nvPr>
            <p:ph type="body" sz="quarter" idx="32"/>
          </p:nvPr>
        </p:nvSpPr>
        <p:spPr>
          <a:xfrm>
            <a:off x="1402237" y="3322833"/>
            <a:ext cx="4039608" cy="337503"/>
          </a:xfrm>
          <a:prstGeom prst="rect">
            <a:avLst/>
          </a:prstGeom>
        </p:spPr>
        <p:txBody>
          <a:bodyPr/>
          <a:lstStyle>
            <a:lvl1pPr marL="0" indent="0" algn="ctr">
              <a:spcAft>
                <a:spcPts val="0"/>
              </a:spcAft>
              <a:buNone/>
              <a:defRPr sz="2000">
                <a:solidFill>
                  <a:srgbClr val="9478FF"/>
                </a:solidFill>
                <a:latin typeface="+mj-lt"/>
              </a:defRPr>
            </a:lvl1pPr>
            <a:lvl2pPr marL="457200" indent="0" algn="ctr">
              <a:spcAft>
                <a:spcPts val="0"/>
              </a:spcAft>
              <a:buNone/>
              <a:defRPr sz="1800">
                <a:solidFill>
                  <a:srgbClr val="9478FF"/>
                </a:solidFill>
                <a:latin typeface="+mj-lt"/>
              </a:defRPr>
            </a:lvl2pPr>
            <a:lvl3pPr marL="914400" indent="0" algn="ctr">
              <a:spcAft>
                <a:spcPts val="0"/>
              </a:spcAft>
              <a:buNone/>
              <a:defRPr sz="1600">
                <a:solidFill>
                  <a:srgbClr val="9478FF"/>
                </a:solidFill>
                <a:latin typeface="+mj-lt"/>
              </a:defRPr>
            </a:lvl3pPr>
            <a:lvl4pPr marL="1371600" indent="0" algn="ctr">
              <a:spcAft>
                <a:spcPts val="0"/>
              </a:spcAft>
              <a:buNone/>
              <a:defRPr sz="1400">
                <a:solidFill>
                  <a:srgbClr val="9478FF"/>
                </a:solidFill>
                <a:latin typeface="+mj-lt"/>
              </a:defRPr>
            </a:lvl4pPr>
            <a:lvl5pPr marL="1828800" indent="0" algn="ctr">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27" name="Espace réservé du texte 9"/>
          <p:cNvSpPr>
            <a:spLocks noGrp="1"/>
          </p:cNvSpPr>
          <p:nvPr>
            <p:ph type="body" sz="quarter" idx="33"/>
          </p:nvPr>
        </p:nvSpPr>
        <p:spPr>
          <a:xfrm>
            <a:off x="1402235" y="3858483"/>
            <a:ext cx="4043454" cy="1615291"/>
          </a:xfrm>
          <a:prstGeom prst="rect">
            <a:avLst/>
          </a:prstGeom>
        </p:spPr>
        <p:txBody>
          <a:bodyPr/>
          <a:lstStyle>
            <a:lvl1pPr marL="0" indent="-144000">
              <a:lnSpc>
                <a:spcPct val="100000"/>
              </a:lnSpc>
              <a:spcBef>
                <a:spcPts val="0"/>
              </a:spcBef>
              <a:spcAft>
                <a:spcPts val="600"/>
              </a:spcAft>
              <a:defRPr sz="1600"/>
            </a:lvl1pPr>
            <a:lvl2pPr marL="360000" indent="-144000">
              <a:lnSpc>
                <a:spcPct val="100000"/>
              </a:lnSpc>
              <a:spcBef>
                <a:spcPts val="0"/>
              </a:spcBef>
              <a:spcAft>
                <a:spcPts val="600"/>
              </a:spcAft>
              <a:defRPr sz="1400"/>
            </a:lvl2pPr>
            <a:lvl3pPr marL="720000" indent="-144000">
              <a:lnSpc>
                <a:spcPct val="100000"/>
              </a:lnSpc>
              <a:spcBef>
                <a:spcPts val="0"/>
              </a:spcBef>
              <a:spcAft>
                <a:spcPts val="600"/>
              </a:spcAft>
              <a:defRPr sz="1200"/>
            </a:lvl3pPr>
            <a:lvl4pPr marL="1080000" indent="-144000">
              <a:lnSpc>
                <a:spcPct val="100000"/>
              </a:lnSpc>
              <a:spcBef>
                <a:spcPts val="0"/>
              </a:spcBef>
              <a:spcAft>
                <a:spcPts val="600"/>
              </a:spcAft>
              <a:defRPr sz="1100"/>
            </a:lvl4pPr>
            <a:lvl5pPr marL="1440000" indent="-144000">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31" name="Espace réservé du texte 9"/>
          <p:cNvSpPr>
            <a:spLocks noGrp="1"/>
          </p:cNvSpPr>
          <p:nvPr>
            <p:ph type="body" sz="quarter" idx="34"/>
          </p:nvPr>
        </p:nvSpPr>
        <p:spPr>
          <a:xfrm>
            <a:off x="7218224" y="3322833"/>
            <a:ext cx="4039608" cy="337503"/>
          </a:xfrm>
          <a:prstGeom prst="rect">
            <a:avLst/>
          </a:prstGeom>
        </p:spPr>
        <p:txBody>
          <a:bodyPr/>
          <a:lstStyle>
            <a:lvl1pPr marL="0" indent="0" algn="ctr">
              <a:spcAft>
                <a:spcPts val="0"/>
              </a:spcAft>
              <a:buNone/>
              <a:defRPr sz="2000">
                <a:solidFill>
                  <a:srgbClr val="9478FF"/>
                </a:solidFill>
                <a:latin typeface="+mj-lt"/>
              </a:defRPr>
            </a:lvl1pPr>
            <a:lvl2pPr marL="457200" indent="0" algn="ctr">
              <a:spcAft>
                <a:spcPts val="0"/>
              </a:spcAft>
              <a:buNone/>
              <a:defRPr sz="1800">
                <a:solidFill>
                  <a:srgbClr val="9478FF"/>
                </a:solidFill>
                <a:latin typeface="+mj-lt"/>
              </a:defRPr>
            </a:lvl2pPr>
            <a:lvl3pPr marL="914400" indent="0" algn="ctr">
              <a:spcAft>
                <a:spcPts val="0"/>
              </a:spcAft>
              <a:buNone/>
              <a:defRPr sz="1600">
                <a:solidFill>
                  <a:srgbClr val="9478FF"/>
                </a:solidFill>
                <a:latin typeface="+mj-lt"/>
              </a:defRPr>
            </a:lvl3pPr>
            <a:lvl4pPr marL="1371600" indent="0" algn="ctr">
              <a:spcAft>
                <a:spcPts val="0"/>
              </a:spcAft>
              <a:buNone/>
              <a:defRPr sz="1400">
                <a:solidFill>
                  <a:srgbClr val="9478FF"/>
                </a:solidFill>
                <a:latin typeface="+mj-lt"/>
              </a:defRPr>
            </a:lvl4pPr>
            <a:lvl5pPr marL="1828800" indent="0" algn="ctr">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32" name="Espace réservé du texte 9"/>
          <p:cNvSpPr>
            <a:spLocks noGrp="1"/>
          </p:cNvSpPr>
          <p:nvPr>
            <p:ph type="body" sz="quarter" idx="35"/>
          </p:nvPr>
        </p:nvSpPr>
        <p:spPr>
          <a:xfrm>
            <a:off x="7218222" y="3858483"/>
            <a:ext cx="4043454" cy="1615291"/>
          </a:xfrm>
          <a:prstGeom prst="rect">
            <a:avLst/>
          </a:prstGeom>
        </p:spPr>
        <p:txBody>
          <a:bodyPr/>
          <a:lstStyle>
            <a:lvl1pPr marL="0" indent="-144000">
              <a:lnSpc>
                <a:spcPct val="100000"/>
              </a:lnSpc>
              <a:spcBef>
                <a:spcPts val="0"/>
              </a:spcBef>
              <a:spcAft>
                <a:spcPts val="600"/>
              </a:spcAft>
              <a:defRPr sz="1600"/>
            </a:lvl1pPr>
            <a:lvl2pPr marL="360000" indent="-144000">
              <a:lnSpc>
                <a:spcPct val="100000"/>
              </a:lnSpc>
              <a:spcBef>
                <a:spcPts val="0"/>
              </a:spcBef>
              <a:spcAft>
                <a:spcPts val="600"/>
              </a:spcAft>
              <a:defRPr sz="1400"/>
            </a:lvl2pPr>
            <a:lvl3pPr marL="720000" indent="-144000">
              <a:lnSpc>
                <a:spcPct val="100000"/>
              </a:lnSpc>
              <a:spcBef>
                <a:spcPts val="0"/>
              </a:spcBef>
              <a:spcAft>
                <a:spcPts val="600"/>
              </a:spcAft>
              <a:defRPr sz="1200"/>
            </a:lvl3pPr>
            <a:lvl4pPr marL="1080000" indent="-144000">
              <a:lnSpc>
                <a:spcPct val="100000"/>
              </a:lnSpc>
              <a:spcBef>
                <a:spcPts val="0"/>
              </a:spcBef>
              <a:spcAft>
                <a:spcPts val="600"/>
              </a:spcAft>
              <a:defRPr sz="1100"/>
            </a:lvl4pPr>
            <a:lvl5pPr marL="1440000" indent="-144000">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pic>
        <p:nvPicPr>
          <p:cNvPr id="53" name="Image 5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flipH="1">
            <a:off x="5469003" y="2077859"/>
            <a:ext cx="1188420" cy="1179348"/>
          </a:xfrm>
          <a:prstGeom prst="rect">
            <a:avLst/>
          </a:prstGeom>
        </p:spPr>
      </p:pic>
      <p:sp>
        <p:nvSpPr>
          <p:cNvPr id="19" name="Sous-titre 2"/>
          <p:cNvSpPr>
            <a:spLocks noGrp="1"/>
          </p:cNvSpPr>
          <p:nvPr>
            <p:ph type="subTitle" idx="1"/>
          </p:nvPr>
        </p:nvSpPr>
        <p:spPr>
          <a:xfrm>
            <a:off x="666313" y="790229"/>
            <a:ext cx="9144000" cy="333898"/>
          </a:xfrm>
          <a:prstGeom prst="rect">
            <a:avLst/>
          </a:prstGeom>
        </p:spPr>
        <p:txBody>
          <a:bodyPr/>
          <a:lstStyle>
            <a:lvl1pPr marL="0" indent="0" algn="l">
              <a:buNone/>
              <a:defRPr sz="14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20" name="Espace réservé du texte 9"/>
          <p:cNvSpPr>
            <a:spLocks noGrp="1"/>
          </p:cNvSpPr>
          <p:nvPr>
            <p:ph type="body" sz="quarter" idx="39"/>
          </p:nvPr>
        </p:nvSpPr>
        <p:spPr>
          <a:xfrm>
            <a:off x="7160698" y="2270498"/>
            <a:ext cx="1237712" cy="337503"/>
          </a:xfrm>
          <a:prstGeom prst="rect">
            <a:avLst/>
          </a:prstGeom>
        </p:spPr>
        <p:txBody>
          <a:bodyPr/>
          <a:lstStyle>
            <a:lvl1pPr marL="0" indent="0" algn="ctr">
              <a:spcAft>
                <a:spcPts val="0"/>
              </a:spcAft>
              <a:buNone/>
              <a:defRPr sz="1400">
                <a:solidFill>
                  <a:srgbClr val="9478FF"/>
                </a:solidFill>
                <a:latin typeface="+mj-lt"/>
              </a:defRPr>
            </a:lvl1pPr>
            <a:lvl2pPr marL="457200" indent="0" algn="ctr">
              <a:spcAft>
                <a:spcPts val="0"/>
              </a:spcAft>
              <a:buNone/>
              <a:defRPr sz="1200">
                <a:solidFill>
                  <a:srgbClr val="9478FF"/>
                </a:solidFill>
                <a:latin typeface="+mj-lt"/>
              </a:defRPr>
            </a:lvl2pPr>
            <a:lvl3pPr marL="914400" indent="0" algn="ctr">
              <a:spcAft>
                <a:spcPts val="0"/>
              </a:spcAft>
              <a:buNone/>
              <a:defRPr sz="1100">
                <a:solidFill>
                  <a:srgbClr val="9478FF"/>
                </a:solidFill>
                <a:latin typeface="+mj-lt"/>
              </a:defRPr>
            </a:lvl3pPr>
            <a:lvl4pPr marL="1371600" indent="0" algn="ctr">
              <a:spcAft>
                <a:spcPts val="0"/>
              </a:spcAft>
              <a:buNone/>
              <a:defRPr sz="1050">
                <a:solidFill>
                  <a:srgbClr val="9478FF"/>
                </a:solidFill>
                <a:latin typeface="+mj-lt"/>
              </a:defRPr>
            </a:lvl4pPr>
            <a:lvl5pPr marL="1828800" indent="0" algn="ctr">
              <a:spcAft>
                <a:spcPts val="0"/>
              </a:spcAft>
              <a:buNone/>
              <a:defRPr sz="105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21" name="Espace réservé du texte 9"/>
          <p:cNvSpPr>
            <a:spLocks noGrp="1"/>
          </p:cNvSpPr>
          <p:nvPr>
            <p:ph type="body" sz="quarter" idx="40"/>
          </p:nvPr>
        </p:nvSpPr>
        <p:spPr>
          <a:xfrm>
            <a:off x="8643946" y="2270498"/>
            <a:ext cx="1295588" cy="337503"/>
          </a:xfrm>
          <a:prstGeom prst="rect">
            <a:avLst/>
          </a:prstGeom>
        </p:spPr>
        <p:txBody>
          <a:bodyPr/>
          <a:lstStyle>
            <a:lvl1pPr marL="0" indent="0" algn="ctr">
              <a:spcAft>
                <a:spcPts val="0"/>
              </a:spcAft>
              <a:buNone/>
              <a:defRPr sz="1400">
                <a:solidFill>
                  <a:srgbClr val="9478FF"/>
                </a:solidFill>
                <a:latin typeface="+mj-lt"/>
              </a:defRPr>
            </a:lvl1pPr>
            <a:lvl2pPr marL="457200" indent="0" algn="ctr">
              <a:spcAft>
                <a:spcPts val="0"/>
              </a:spcAft>
              <a:buNone/>
              <a:defRPr sz="1200">
                <a:solidFill>
                  <a:srgbClr val="9478FF"/>
                </a:solidFill>
                <a:latin typeface="+mj-lt"/>
              </a:defRPr>
            </a:lvl2pPr>
            <a:lvl3pPr marL="914400" indent="0" algn="ctr">
              <a:spcAft>
                <a:spcPts val="0"/>
              </a:spcAft>
              <a:buNone/>
              <a:defRPr sz="1100">
                <a:solidFill>
                  <a:srgbClr val="9478FF"/>
                </a:solidFill>
                <a:latin typeface="+mj-lt"/>
              </a:defRPr>
            </a:lvl3pPr>
            <a:lvl4pPr marL="1371600" indent="0" algn="ctr">
              <a:spcAft>
                <a:spcPts val="0"/>
              </a:spcAft>
              <a:buNone/>
              <a:defRPr sz="1050">
                <a:solidFill>
                  <a:srgbClr val="9478FF"/>
                </a:solidFill>
                <a:latin typeface="+mj-lt"/>
              </a:defRPr>
            </a:lvl4pPr>
            <a:lvl5pPr marL="1828800" indent="0" algn="ctr">
              <a:spcAft>
                <a:spcPts val="0"/>
              </a:spcAft>
              <a:buNone/>
              <a:defRPr sz="105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22" name="Espace réservé du texte 9"/>
          <p:cNvSpPr>
            <a:spLocks noGrp="1"/>
          </p:cNvSpPr>
          <p:nvPr>
            <p:ph type="body" sz="quarter" idx="41"/>
          </p:nvPr>
        </p:nvSpPr>
        <p:spPr>
          <a:xfrm>
            <a:off x="10177756" y="2270498"/>
            <a:ext cx="1087144" cy="337503"/>
          </a:xfrm>
          <a:prstGeom prst="rect">
            <a:avLst/>
          </a:prstGeom>
        </p:spPr>
        <p:txBody>
          <a:bodyPr/>
          <a:lstStyle>
            <a:lvl1pPr marL="0" indent="0" algn="ctr">
              <a:spcAft>
                <a:spcPts val="0"/>
              </a:spcAft>
              <a:buNone/>
              <a:defRPr sz="1400" b="0">
                <a:solidFill>
                  <a:srgbClr val="9478FF"/>
                </a:solidFill>
                <a:latin typeface="+mj-lt"/>
              </a:defRPr>
            </a:lvl1pPr>
            <a:lvl2pPr marL="457200" indent="0" algn="ctr">
              <a:spcAft>
                <a:spcPts val="0"/>
              </a:spcAft>
              <a:buNone/>
              <a:defRPr sz="1200" b="0">
                <a:solidFill>
                  <a:srgbClr val="9478FF"/>
                </a:solidFill>
                <a:latin typeface="+mj-lt"/>
              </a:defRPr>
            </a:lvl2pPr>
            <a:lvl3pPr marL="914400" indent="0" algn="ctr">
              <a:spcAft>
                <a:spcPts val="0"/>
              </a:spcAft>
              <a:buNone/>
              <a:defRPr sz="1100" b="0">
                <a:solidFill>
                  <a:srgbClr val="9478FF"/>
                </a:solidFill>
                <a:latin typeface="+mj-lt"/>
              </a:defRPr>
            </a:lvl3pPr>
            <a:lvl4pPr marL="1371600" indent="0" algn="ctr">
              <a:spcAft>
                <a:spcPts val="0"/>
              </a:spcAft>
              <a:buNone/>
              <a:defRPr sz="1050" b="0">
                <a:solidFill>
                  <a:srgbClr val="9478FF"/>
                </a:solidFill>
                <a:latin typeface="+mj-lt"/>
              </a:defRPr>
            </a:lvl4pPr>
            <a:lvl5pPr marL="1828800" indent="0" algn="ctr">
              <a:spcAft>
                <a:spcPts val="0"/>
              </a:spcAft>
              <a:buNone/>
              <a:defRPr sz="1050" b="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23" name="Espace réservé pour une image  2"/>
          <p:cNvSpPr>
            <a:spLocks noGrp="1"/>
          </p:cNvSpPr>
          <p:nvPr>
            <p:ph type="pic" sz="quarter" idx="19"/>
          </p:nvPr>
        </p:nvSpPr>
        <p:spPr>
          <a:xfrm>
            <a:off x="7343954" y="1254133"/>
            <a:ext cx="871200" cy="871200"/>
          </a:xfrm>
          <a:prstGeom prst="rect">
            <a:avLst/>
          </a:prstGeom>
        </p:spPr>
        <p:txBody>
          <a:bodyPr/>
          <a:lstStyle>
            <a:lvl1pPr marL="0" indent="0">
              <a:buNone/>
              <a:defRPr sz="900"/>
            </a:lvl1pPr>
          </a:lstStyle>
          <a:p>
            <a:endParaRPr lang="fr-FR" dirty="0"/>
          </a:p>
        </p:txBody>
      </p:sp>
      <p:sp>
        <p:nvSpPr>
          <p:cNvPr id="24" name="Espace réservé pour une image  2"/>
          <p:cNvSpPr>
            <a:spLocks noGrp="1"/>
          </p:cNvSpPr>
          <p:nvPr>
            <p:ph type="pic" sz="quarter" idx="36"/>
          </p:nvPr>
        </p:nvSpPr>
        <p:spPr>
          <a:xfrm>
            <a:off x="8856139" y="1254133"/>
            <a:ext cx="871200" cy="871200"/>
          </a:xfrm>
          <a:prstGeom prst="rect">
            <a:avLst/>
          </a:prstGeom>
        </p:spPr>
        <p:txBody>
          <a:bodyPr/>
          <a:lstStyle>
            <a:lvl1pPr marL="0" indent="0">
              <a:buNone/>
              <a:defRPr sz="900"/>
            </a:lvl1pPr>
          </a:lstStyle>
          <a:p>
            <a:endParaRPr lang="fr-FR" dirty="0"/>
          </a:p>
        </p:txBody>
      </p:sp>
      <p:sp>
        <p:nvSpPr>
          <p:cNvPr id="25" name="Espace réservé pour une image  2"/>
          <p:cNvSpPr>
            <a:spLocks noGrp="1"/>
          </p:cNvSpPr>
          <p:nvPr>
            <p:ph type="pic" sz="quarter" idx="37"/>
          </p:nvPr>
        </p:nvSpPr>
        <p:spPr>
          <a:xfrm>
            <a:off x="10285728" y="1254133"/>
            <a:ext cx="871200" cy="871200"/>
          </a:xfrm>
          <a:prstGeom prst="rect">
            <a:avLst/>
          </a:prstGeom>
        </p:spPr>
        <p:txBody>
          <a:bodyPr/>
          <a:lstStyle>
            <a:lvl1pPr marL="0" indent="0">
              <a:buNone/>
              <a:defRPr sz="900"/>
            </a:lvl1pPr>
          </a:lstStyle>
          <a:p>
            <a:endParaRPr lang="fr-FR" dirty="0"/>
          </a:p>
        </p:txBody>
      </p:sp>
      <p:sp>
        <p:nvSpPr>
          <p:cNvPr id="28" name="Rectangle 27"/>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1014801449"/>
      </p:ext>
    </p:extLst>
  </p:cSld>
  <p:clrMapOvr>
    <a:masterClrMapping/>
  </p:clrMapOvr>
  <p:extLst>
    <p:ext uri="{DCECCB84-F9BA-43D5-87BE-67443E8EF086}">
      <p15:sldGuideLst xmlns:p15="http://schemas.microsoft.com/office/powerpoint/2012/main">
        <p15:guide id="1" orient="horz" pos="2160">
          <p15:clr>
            <a:srgbClr val="FBAE40"/>
          </p15:clr>
        </p15:guide>
        <p15:guide id="2" pos="5927">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pager projet (1)">
    <p:spTree>
      <p:nvGrpSpPr>
        <p:cNvPr id="1" name=""/>
        <p:cNvGrpSpPr/>
        <p:nvPr/>
      </p:nvGrpSpPr>
      <p:grpSpPr>
        <a:xfrm>
          <a:off x="0" y="0"/>
          <a:ext cx="0" cy="0"/>
          <a:chOff x="0" y="0"/>
          <a:chExt cx="0" cy="0"/>
        </a:xfrm>
      </p:grpSpPr>
      <p:sp>
        <p:nvSpPr>
          <p:cNvPr id="17" name="Espace réservé du texte 9"/>
          <p:cNvSpPr>
            <a:spLocks noGrp="1"/>
          </p:cNvSpPr>
          <p:nvPr>
            <p:ph type="body" sz="quarter" idx="38"/>
          </p:nvPr>
        </p:nvSpPr>
        <p:spPr>
          <a:xfrm>
            <a:off x="508076" y="1254133"/>
            <a:ext cx="5829328" cy="1647453"/>
          </a:xfrm>
          <a:prstGeom prst="rect">
            <a:avLst/>
          </a:prstGeom>
          <a:solidFill>
            <a:srgbClr val="9478FF"/>
          </a:solidFill>
        </p:spPr>
        <p:txBody>
          <a:bodyPr lIns="540000" tIns="432000" rIns="1152000" bIns="432000"/>
          <a:lstStyle>
            <a:lvl1pPr marL="0" indent="-144000">
              <a:lnSpc>
                <a:spcPct val="100000"/>
              </a:lnSpc>
              <a:spcBef>
                <a:spcPts val="0"/>
              </a:spcBef>
              <a:spcAft>
                <a:spcPts val="600"/>
              </a:spcAft>
              <a:defRPr sz="1600" b="1">
                <a:solidFill>
                  <a:schemeClr val="bg1"/>
                </a:solidFill>
              </a:defRPr>
            </a:lvl1pPr>
            <a:lvl2pPr marL="360000" indent="-144000">
              <a:lnSpc>
                <a:spcPct val="100000"/>
              </a:lnSpc>
              <a:spcBef>
                <a:spcPts val="0"/>
              </a:spcBef>
              <a:spcAft>
                <a:spcPts val="600"/>
              </a:spcAft>
              <a:defRPr sz="1400" b="1">
                <a:solidFill>
                  <a:schemeClr val="bg1"/>
                </a:solidFill>
              </a:defRPr>
            </a:lvl2pPr>
            <a:lvl3pPr marL="720000" indent="-144000">
              <a:lnSpc>
                <a:spcPct val="100000"/>
              </a:lnSpc>
              <a:spcBef>
                <a:spcPts val="0"/>
              </a:spcBef>
              <a:spcAft>
                <a:spcPts val="600"/>
              </a:spcAft>
              <a:defRPr sz="1200" b="1">
                <a:solidFill>
                  <a:schemeClr val="bg1"/>
                </a:solidFill>
              </a:defRPr>
            </a:lvl3pPr>
            <a:lvl4pPr marL="1080000" indent="-144000">
              <a:lnSpc>
                <a:spcPct val="100000"/>
              </a:lnSpc>
              <a:spcBef>
                <a:spcPts val="0"/>
              </a:spcBef>
              <a:spcAft>
                <a:spcPts val="600"/>
              </a:spcAft>
              <a:defRPr sz="1100" b="1">
                <a:solidFill>
                  <a:schemeClr val="bg1"/>
                </a:solidFill>
              </a:defRPr>
            </a:lvl4pPr>
            <a:lvl5pPr marL="1440000" indent="-144000">
              <a:lnSpc>
                <a:spcPct val="100000"/>
              </a:lnSpc>
              <a:spcBef>
                <a:spcPts val="0"/>
              </a:spcBef>
              <a:spcAft>
                <a:spcPts val="600"/>
              </a:spcAft>
              <a:defRPr sz="1100" b="1">
                <a:solidFill>
                  <a:schemeClr val="bg1"/>
                </a:solidFill>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8" name="Sous-titre 2"/>
          <p:cNvSpPr>
            <a:spLocks noGrp="1"/>
          </p:cNvSpPr>
          <p:nvPr>
            <p:ph type="subTitle" idx="1"/>
          </p:nvPr>
        </p:nvSpPr>
        <p:spPr>
          <a:xfrm>
            <a:off x="666313" y="790229"/>
            <a:ext cx="9144000" cy="333898"/>
          </a:xfrm>
          <a:prstGeom prst="rect">
            <a:avLst/>
          </a:prstGeom>
        </p:spPr>
        <p:txBody>
          <a:bodyPr/>
          <a:lstStyle>
            <a:lvl1pPr marL="0" indent="0" algn="l">
              <a:buNone/>
              <a:defRPr sz="14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42" name="Espace réservé du texte 9"/>
          <p:cNvSpPr>
            <a:spLocks noGrp="1"/>
          </p:cNvSpPr>
          <p:nvPr>
            <p:ph type="body" sz="quarter" idx="39"/>
          </p:nvPr>
        </p:nvSpPr>
        <p:spPr>
          <a:xfrm>
            <a:off x="7160698" y="2270498"/>
            <a:ext cx="1237712" cy="337503"/>
          </a:xfrm>
          <a:prstGeom prst="rect">
            <a:avLst/>
          </a:prstGeom>
        </p:spPr>
        <p:txBody>
          <a:bodyPr/>
          <a:lstStyle>
            <a:lvl1pPr marL="0" indent="0" algn="ctr">
              <a:spcAft>
                <a:spcPts val="0"/>
              </a:spcAft>
              <a:buNone/>
              <a:defRPr sz="1400">
                <a:solidFill>
                  <a:srgbClr val="9478FF"/>
                </a:solidFill>
                <a:latin typeface="+mj-lt"/>
              </a:defRPr>
            </a:lvl1pPr>
            <a:lvl2pPr marL="457200" indent="0" algn="ctr">
              <a:spcAft>
                <a:spcPts val="0"/>
              </a:spcAft>
              <a:buNone/>
              <a:defRPr sz="1200">
                <a:solidFill>
                  <a:srgbClr val="9478FF"/>
                </a:solidFill>
                <a:latin typeface="+mj-lt"/>
              </a:defRPr>
            </a:lvl2pPr>
            <a:lvl3pPr marL="914400" indent="0" algn="ctr">
              <a:spcAft>
                <a:spcPts val="0"/>
              </a:spcAft>
              <a:buNone/>
              <a:defRPr sz="1100">
                <a:solidFill>
                  <a:srgbClr val="9478FF"/>
                </a:solidFill>
                <a:latin typeface="+mj-lt"/>
              </a:defRPr>
            </a:lvl3pPr>
            <a:lvl4pPr marL="1371600" indent="0" algn="ctr">
              <a:spcAft>
                <a:spcPts val="0"/>
              </a:spcAft>
              <a:buNone/>
              <a:defRPr sz="1050">
                <a:solidFill>
                  <a:srgbClr val="9478FF"/>
                </a:solidFill>
                <a:latin typeface="+mj-lt"/>
              </a:defRPr>
            </a:lvl4pPr>
            <a:lvl5pPr marL="1828800" indent="0" algn="ctr">
              <a:spcAft>
                <a:spcPts val="0"/>
              </a:spcAft>
              <a:buNone/>
              <a:defRPr sz="105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4" name="Espace réservé du texte 9"/>
          <p:cNvSpPr>
            <a:spLocks noGrp="1"/>
          </p:cNvSpPr>
          <p:nvPr>
            <p:ph type="body" sz="quarter" idx="40"/>
          </p:nvPr>
        </p:nvSpPr>
        <p:spPr>
          <a:xfrm>
            <a:off x="8643946" y="2270498"/>
            <a:ext cx="1295588" cy="337503"/>
          </a:xfrm>
          <a:prstGeom prst="rect">
            <a:avLst/>
          </a:prstGeom>
        </p:spPr>
        <p:txBody>
          <a:bodyPr/>
          <a:lstStyle>
            <a:lvl1pPr marL="0" indent="0" algn="ctr">
              <a:spcAft>
                <a:spcPts val="0"/>
              </a:spcAft>
              <a:buNone/>
              <a:defRPr sz="1400">
                <a:solidFill>
                  <a:srgbClr val="9478FF"/>
                </a:solidFill>
                <a:latin typeface="+mj-lt"/>
              </a:defRPr>
            </a:lvl1pPr>
            <a:lvl2pPr marL="457200" indent="0" algn="ctr">
              <a:spcAft>
                <a:spcPts val="0"/>
              </a:spcAft>
              <a:buNone/>
              <a:defRPr sz="1200">
                <a:solidFill>
                  <a:srgbClr val="9478FF"/>
                </a:solidFill>
                <a:latin typeface="+mj-lt"/>
              </a:defRPr>
            </a:lvl2pPr>
            <a:lvl3pPr marL="914400" indent="0" algn="ctr">
              <a:spcAft>
                <a:spcPts val="0"/>
              </a:spcAft>
              <a:buNone/>
              <a:defRPr sz="1100">
                <a:solidFill>
                  <a:srgbClr val="9478FF"/>
                </a:solidFill>
                <a:latin typeface="+mj-lt"/>
              </a:defRPr>
            </a:lvl3pPr>
            <a:lvl4pPr marL="1371600" indent="0" algn="ctr">
              <a:spcAft>
                <a:spcPts val="0"/>
              </a:spcAft>
              <a:buNone/>
              <a:defRPr sz="1050">
                <a:solidFill>
                  <a:srgbClr val="9478FF"/>
                </a:solidFill>
                <a:latin typeface="+mj-lt"/>
              </a:defRPr>
            </a:lvl4pPr>
            <a:lvl5pPr marL="1828800" indent="0" algn="ctr">
              <a:spcAft>
                <a:spcPts val="0"/>
              </a:spcAft>
              <a:buNone/>
              <a:defRPr sz="105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5" name="Espace réservé du texte 9"/>
          <p:cNvSpPr>
            <a:spLocks noGrp="1"/>
          </p:cNvSpPr>
          <p:nvPr>
            <p:ph type="body" sz="quarter" idx="41"/>
          </p:nvPr>
        </p:nvSpPr>
        <p:spPr>
          <a:xfrm>
            <a:off x="10177756" y="2270498"/>
            <a:ext cx="1087144" cy="337503"/>
          </a:xfrm>
          <a:prstGeom prst="rect">
            <a:avLst/>
          </a:prstGeom>
        </p:spPr>
        <p:txBody>
          <a:bodyPr/>
          <a:lstStyle>
            <a:lvl1pPr marL="0" indent="0" algn="ctr">
              <a:spcAft>
                <a:spcPts val="0"/>
              </a:spcAft>
              <a:buNone/>
              <a:defRPr sz="1400" b="0">
                <a:solidFill>
                  <a:srgbClr val="9478FF"/>
                </a:solidFill>
                <a:latin typeface="+mj-lt"/>
              </a:defRPr>
            </a:lvl1pPr>
            <a:lvl2pPr marL="457200" indent="0" algn="ctr">
              <a:spcAft>
                <a:spcPts val="0"/>
              </a:spcAft>
              <a:buNone/>
              <a:defRPr sz="1200" b="0">
                <a:solidFill>
                  <a:srgbClr val="9478FF"/>
                </a:solidFill>
                <a:latin typeface="+mj-lt"/>
              </a:defRPr>
            </a:lvl2pPr>
            <a:lvl3pPr marL="914400" indent="0" algn="ctr">
              <a:spcAft>
                <a:spcPts val="0"/>
              </a:spcAft>
              <a:buNone/>
              <a:defRPr sz="1100" b="0">
                <a:solidFill>
                  <a:srgbClr val="9478FF"/>
                </a:solidFill>
                <a:latin typeface="+mj-lt"/>
              </a:defRPr>
            </a:lvl3pPr>
            <a:lvl4pPr marL="1371600" indent="0" algn="ctr">
              <a:spcAft>
                <a:spcPts val="0"/>
              </a:spcAft>
              <a:buNone/>
              <a:defRPr sz="1050" b="0">
                <a:solidFill>
                  <a:srgbClr val="9478FF"/>
                </a:solidFill>
                <a:latin typeface="+mj-lt"/>
              </a:defRPr>
            </a:lvl4pPr>
            <a:lvl5pPr marL="1828800" indent="0" algn="ctr">
              <a:spcAft>
                <a:spcPts val="0"/>
              </a:spcAft>
              <a:buNone/>
              <a:defRPr sz="1050" b="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1"/>
          </p:nvPr>
        </p:nvSpPr>
        <p:spPr/>
        <p:txBody>
          <a:bodyPr/>
          <a:lstStyle/>
          <a:p>
            <a:fld id="{C83736ED-B7CD-4338-B635-D4A566CF279C}" type="datetime1">
              <a:rPr lang="fr-FR" smtClean="0"/>
              <a:t>06/04/2023</a:t>
            </a:fld>
            <a:endParaRPr lang="fr-FR" dirty="0"/>
          </a:p>
        </p:txBody>
      </p:sp>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9" name="Titre 1"/>
          <p:cNvSpPr>
            <a:spLocks noGrp="1"/>
          </p:cNvSpPr>
          <p:nvPr>
            <p:ph type="ctrTitle" hasCustomPrompt="1"/>
          </p:nvPr>
        </p:nvSpPr>
        <p:spPr>
          <a:xfrm>
            <a:off x="666750" y="354989"/>
            <a:ext cx="9144000" cy="583883"/>
          </a:xfrm>
          <a:prstGeom prst="rect">
            <a:avLst/>
          </a:prstGeom>
        </p:spPr>
        <p:txBody>
          <a:bodyPr anchor="t"/>
          <a:lstStyle>
            <a:lvl1pPr algn="l">
              <a:defRPr sz="2200"/>
            </a:lvl1pPr>
          </a:lstStyle>
          <a:p>
            <a:r>
              <a:rPr lang="fr-FR"/>
              <a:t>modifiez le style du titre.</a:t>
            </a:r>
            <a:endParaRPr lang="fr-FR" dirty="0"/>
          </a:p>
        </p:txBody>
      </p:sp>
      <p:sp>
        <p:nvSpPr>
          <p:cNvPr id="11" name="Espace réservé du numéro de diapositive 5"/>
          <p:cNvSpPr>
            <a:spLocks noGrp="1"/>
          </p:cNvSpPr>
          <p:nvPr>
            <p:ph type="sldNum" sz="quarter" idx="15"/>
          </p:nvPr>
        </p:nvSpPr>
        <p:spPr>
          <a:xfrm>
            <a:off x="168901" y="373981"/>
            <a:ext cx="332760" cy="2172662"/>
          </a:xfrm>
        </p:spPr>
        <p:txBody>
          <a:bodyPr vert="wordArtVert"/>
          <a:lstStyle>
            <a:lvl1pPr algn="l">
              <a:defRPr sz="1050">
                <a:latin typeface="Times New Roman" panose="02020603050405020304" pitchFamily="18" charset="0"/>
                <a:cs typeface="Times New Roman" panose="02020603050405020304" pitchFamily="18" charset="0"/>
              </a:defRPr>
            </a:lvl1pPr>
          </a:lstStyle>
          <a:p>
            <a:r>
              <a:rPr lang="fr-FR" dirty="0"/>
              <a:t>page </a:t>
            </a:r>
            <a:fld id="{56B6DA5D-E4B0-4C20-BD44-5429EEA37945}" type="slidenum">
              <a:rPr lang="fr-FR" smtClean="0"/>
              <a:pPr/>
              <a:t>‹N°›</a:t>
            </a:fld>
            <a:endParaRPr lang="fr-FR" dirty="0"/>
          </a:p>
        </p:txBody>
      </p:sp>
      <p:sp>
        <p:nvSpPr>
          <p:cNvPr id="26" name="Espace réservé du texte 9"/>
          <p:cNvSpPr>
            <a:spLocks noGrp="1"/>
          </p:cNvSpPr>
          <p:nvPr>
            <p:ph type="body" sz="quarter" idx="32"/>
          </p:nvPr>
        </p:nvSpPr>
        <p:spPr>
          <a:xfrm>
            <a:off x="1402237" y="3322833"/>
            <a:ext cx="4039608" cy="337503"/>
          </a:xfrm>
          <a:prstGeom prst="rect">
            <a:avLst/>
          </a:prstGeom>
        </p:spPr>
        <p:txBody>
          <a:bodyPr/>
          <a:lstStyle>
            <a:lvl1pPr marL="0" indent="0" algn="ctr">
              <a:spcAft>
                <a:spcPts val="0"/>
              </a:spcAft>
              <a:buNone/>
              <a:defRPr sz="2000">
                <a:solidFill>
                  <a:srgbClr val="9478FF"/>
                </a:solidFill>
                <a:latin typeface="+mj-lt"/>
              </a:defRPr>
            </a:lvl1pPr>
            <a:lvl2pPr marL="457200" indent="0" algn="ctr">
              <a:spcAft>
                <a:spcPts val="0"/>
              </a:spcAft>
              <a:buNone/>
              <a:defRPr sz="1800">
                <a:solidFill>
                  <a:srgbClr val="9478FF"/>
                </a:solidFill>
                <a:latin typeface="+mj-lt"/>
              </a:defRPr>
            </a:lvl2pPr>
            <a:lvl3pPr marL="914400" indent="0" algn="ctr">
              <a:spcAft>
                <a:spcPts val="0"/>
              </a:spcAft>
              <a:buNone/>
              <a:defRPr sz="1600">
                <a:solidFill>
                  <a:srgbClr val="9478FF"/>
                </a:solidFill>
                <a:latin typeface="+mj-lt"/>
              </a:defRPr>
            </a:lvl3pPr>
            <a:lvl4pPr marL="1371600" indent="0" algn="ctr">
              <a:spcAft>
                <a:spcPts val="0"/>
              </a:spcAft>
              <a:buNone/>
              <a:defRPr sz="1400">
                <a:solidFill>
                  <a:srgbClr val="9478FF"/>
                </a:solidFill>
                <a:latin typeface="+mj-lt"/>
              </a:defRPr>
            </a:lvl4pPr>
            <a:lvl5pPr marL="1828800" indent="0" algn="ctr">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27" name="Espace réservé du texte 9"/>
          <p:cNvSpPr>
            <a:spLocks noGrp="1"/>
          </p:cNvSpPr>
          <p:nvPr>
            <p:ph type="body" sz="quarter" idx="33"/>
          </p:nvPr>
        </p:nvSpPr>
        <p:spPr>
          <a:xfrm>
            <a:off x="1402235" y="3858483"/>
            <a:ext cx="4043454" cy="1615291"/>
          </a:xfrm>
          <a:prstGeom prst="rect">
            <a:avLst/>
          </a:prstGeom>
        </p:spPr>
        <p:txBody>
          <a:bodyPr/>
          <a:lstStyle>
            <a:lvl1pPr marL="0" indent="-144000">
              <a:lnSpc>
                <a:spcPct val="100000"/>
              </a:lnSpc>
              <a:spcBef>
                <a:spcPts val="0"/>
              </a:spcBef>
              <a:spcAft>
                <a:spcPts val="600"/>
              </a:spcAft>
              <a:defRPr sz="1600"/>
            </a:lvl1pPr>
            <a:lvl2pPr marL="360000" indent="-144000">
              <a:lnSpc>
                <a:spcPct val="100000"/>
              </a:lnSpc>
              <a:spcBef>
                <a:spcPts val="0"/>
              </a:spcBef>
              <a:spcAft>
                <a:spcPts val="600"/>
              </a:spcAft>
              <a:defRPr sz="1400"/>
            </a:lvl2pPr>
            <a:lvl3pPr marL="720000" indent="-144000">
              <a:lnSpc>
                <a:spcPct val="100000"/>
              </a:lnSpc>
              <a:spcBef>
                <a:spcPts val="0"/>
              </a:spcBef>
              <a:spcAft>
                <a:spcPts val="600"/>
              </a:spcAft>
              <a:defRPr sz="1200"/>
            </a:lvl3pPr>
            <a:lvl4pPr marL="1080000" indent="-144000">
              <a:lnSpc>
                <a:spcPct val="100000"/>
              </a:lnSpc>
              <a:spcBef>
                <a:spcPts val="0"/>
              </a:spcBef>
              <a:spcAft>
                <a:spcPts val="600"/>
              </a:spcAft>
              <a:defRPr sz="1100"/>
            </a:lvl4pPr>
            <a:lvl5pPr marL="1440000" indent="-144000">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34" name="Espace réservé pour une image  2"/>
          <p:cNvSpPr>
            <a:spLocks noGrp="1"/>
          </p:cNvSpPr>
          <p:nvPr>
            <p:ph type="pic" sz="quarter" idx="19"/>
          </p:nvPr>
        </p:nvSpPr>
        <p:spPr>
          <a:xfrm>
            <a:off x="7343954" y="1254133"/>
            <a:ext cx="871200" cy="871200"/>
          </a:xfrm>
          <a:prstGeom prst="rect">
            <a:avLst/>
          </a:prstGeom>
        </p:spPr>
        <p:txBody>
          <a:bodyPr/>
          <a:lstStyle>
            <a:lvl1pPr marL="0" indent="0">
              <a:buNone/>
              <a:defRPr sz="900"/>
            </a:lvl1pPr>
          </a:lstStyle>
          <a:p>
            <a:endParaRPr lang="fr-FR" dirty="0"/>
          </a:p>
        </p:txBody>
      </p:sp>
      <p:sp>
        <p:nvSpPr>
          <p:cNvPr id="36" name="Espace réservé pour une image  2"/>
          <p:cNvSpPr>
            <a:spLocks noGrp="1"/>
          </p:cNvSpPr>
          <p:nvPr>
            <p:ph type="pic" sz="quarter" idx="36"/>
          </p:nvPr>
        </p:nvSpPr>
        <p:spPr>
          <a:xfrm>
            <a:off x="8856139" y="1254133"/>
            <a:ext cx="871200" cy="871200"/>
          </a:xfrm>
          <a:prstGeom prst="rect">
            <a:avLst/>
          </a:prstGeom>
        </p:spPr>
        <p:txBody>
          <a:bodyPr/>
          <a:lstStyle>
            <a:lvl1pPr marL="0" indent="0">
              <a:buNone/>
              <a:defRPr sz="900"/>
            </a:lvl1pPr>
          </a:lstStyle>
          <a:p>
            <a:endParaRPr lang="fr-FR" dirty="0"/>
          </a:p>
        </p:txBody>
      </p:sp>
      <p:sp>
        <p:nvSpPr>
          <p:cNvPr id="38" name="Espace réservé pour une image  2"/>
          <p:cNvSpPr>
            <a:spLocks noGrp="1"/>
          </p:cNvSpPr>
          <p:nvPr>
            <p:ph type="pic" sz="quarter" idx="37"/>
          </p:nvPr>
        </p:nvSpPr>
        <p:spPr>
          <a:xfrm>
            <a:off x="10285728" y="1254133"/>
            <a:ext cx="871200" cy="871200"/>
          </a:xfrm>
          <a:prstGeom prst="rect">
            <a:avLst/>
          </a:prstGeom>
        </p:spPr>
        <p:txBody>
          <a:bodyPr/>
          <a:lstStyle>
            <a:lvl1pPr marL="0" indent="0">
              <a:buNone/>
              <a:defRPr sz="900"/>
            </a:lvl1pPr>
          </a:lstStyle>
          <a:p>
            <a:endParaRPr lang="fr-FR" dirty="0"/>
          </a:p>
        </p:txBody>
      </p:sp>
      <p:sp>
        <p:nvSpPr>
          <p:cNvPr id="22" name="Espace réservé pour une image  2"/>
          <p:cNvSpPr>
            <a:spLocks noGrp="1"/>
          </p:cNvSpPr>
          <p:nvPr>
            <p:ph type="pic" sz="quarter" idx="42"/>
          </p:nvPr>
        </p:nvSpPr>
        <p:spPr>
          <a:xfrm>
            <a:off x="6335713" y="3322833"/>
            <a:ext cx="4929187" cy="3103563"/>
          </a:xfrm>
          <a:prstGeom prst="rect">
            <a:avLst/>
          </a:prstGeom>
        </p:spPr>
        <p:txBody>
          <a:bodyPr/>
          <a:lstStyle>
            <a:lvl1pPr marL="0" indent="0">
              <a:buNone/>
              <a:defRPr sz="1800"/>
            </a:lvl1pPr>
          </a:lstStyle>
          <a:p>
            <a:endParaRPr lang="fr-FR" dirty="0"/>
          </a:p>
        </p:txBody>
      </p:sp>
      <p:pic>
        <p:nvPicPr>
          <p:cNvPr id="23" name="Image 2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flipH="1">
            <a:off x="5469003" y="1905041"/>
            <a:ext cx="1188420" cy="1179348"/>
          </a:xfrm>
          <a:prstGeom prst="rect">
            <a:avLst/>
          </a:prstGeom>
        </p:spPr>
      </p:pic>
      <p:sp>
        <p:nvSpPr>
          <p:cNvPr id="19" name="Rectangle 18"/>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171303911"/>
      </p:ext>
    </p:extLst>
  </p:cSld>
  <p:clrMapOvr>
    <a:masterClrMapping/>
  </p:clrMapOvr>
  <p:extLst>
    <p:ext uri="{DCECCB84-F9BA-43D5-87BE-67443E8EF086}">
      <p15:sldGuideLst xmlns:p15="http://schemas.microsoft.com/office/powerpoint/2012/main">
        <p15:guide id="1" orient="horz" pos="2160">
          <p15:clr>
            <a:srgbClr val="FBAE40"/>
          </p15:clr>
        </p15:guide>
        <p15:guide id="2" pos="5927">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4" name="Espace réservé de la date 3"/>
          <p:cNvSpPr>
            <a:spLocks noGrp="1"/>
          </p:cNvSpPr>
          <p:nvPr>
            <p:ph type="dt" sz="half" idx="11"/>
          </p:nvPr>
        </p:nvSpPr>
        <p:spPr/>
        <p:txBody>
          <a:bodyPr/>
          <a:lstStyle/>
          <a:p>
            <a:fld id="{C83736ED-B7CD-4338-B635-D4A566CF279C}" type="datetime1">
              <a:rPr lang="fr-FR" smtClean="0"/>
              <a:t>06/04/2023</a:t>
            </a:fld>
            <a:endParaRPr lang="fr-FR" dirty="0"/>
          </a:p>
        </p:txBody>
      </p:sp>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9" name="Titre 1"/>
          <p:cNvSpPr>
            <a:spLocks noGrp="1"/>
          </p:cNvSpPr>
          <p:nvPr>
            <p:ph type="ctrTitle" hasCustomPrompt="1"/>
          </p:nvPr>
        </p:nvSpPr>
        <p:spPr>
          <a:xfrm>
            <a:off x="666750" y="354989"/>
            <a:ext cx="9144000" cy="583883"/>
          </a:xfrm>
          <a:prstGeom prst="rect">
            <a:avLst/>
          </a:prstGeom>
        </p:spPr>
        <p:txBody>
          <a:bodyPr anchor="t"/>
          <a:lstStyle>
            <a:lvl1pPr algn="l">
              <a:defRPr sz="2200"/>
            </a:lvl1pPr>
          </a:lstStyle>
          <a:p>
            <a:r>
              <a:rPr lang="fr-FR" dirty="0"/>
              <a:t>modifiez le style du titre.</a:t>
            </a:r>
          </a:p>
        </p:txBody>
      </p:sp>
      <p:sp>
        <p:nvSpPr>
          <p:cNvPr id="11" name="Espace réservé du numéro de diapositive 5"/>
          <p:cNvSpPr>
            <a:spLocks noGrp="1"/>
          </p:cNvSpPr>
          <p:nvPr>
            <p:ph type="sldNum" sz="quarter" idx="15"/>
          </p:nvPr>
        </p:nvSpPr>
        <p:spPr>
          <a:xfrm>
            <a:off x="168901" y="373981"/>
            <a:ext cx="332760" cy="2172662"/>
          </a:xfrm>
        </p:spPr>
        <p:txBody>
          <a:bodyPr vert="wordArtVert"/>
          <a:lstStyle>
            <a:lvl1pPr algn="l">
              <a:defRPr sz="1050">
                <a:latin typeface="Times New Roman" panose="02020603050405020304" pitchFamily="18" charset="0"/>
                <a:cs typeface="Times New Roman" panose="02020603050405020304" pitchFamily="18" charset="0"/>
              </a:defRPr>
            </a:lvl1pPr>
          </a:lstStyle>
          <a:p>
            <a:r>
              <a:rPr lang="fr-FR" dirty="0"/>
              <a:t>page </a:t>
            </a:r>
            <a:fld id="{56B6DA5D-E4B0-4C20-BD44-5429EEA37945}" type="slidenum">
              <a:rPr lang="fr-FR" smtClean="0"/>
              <a:pPr/>
              <a:t>‹N°›</a:t>
            </a:fld>
            <a:endParaRPr lang="fr-FR" dirty="0"/>
          </a:p>
        </p:txBody>
      </p:sp>
      <p:sp>
        <p:nvSpPr>
          <p:cNvPr id="10" name="Espace réservé du texte 9"/>
          <p:cNvSpPr>
            <a:spLocks noGrp="1"/>
          </p:cNvSpPr>
          <p:nvPr>
            <p:ph type="body" sz="quarter" idx="16"/>
          </p:nvPr>
        </p:nvSpPr>
        <p:spPr>
          <a:xfrm>
            <a:off x="1794284" y="1613259"/>
            <a:ext cx="4043454" cy="3656254"/>
          </a:xfrm>
          <a:prstGeom prst="rect">
            <a:avLst/>
          </a:prstGeom>
        </p:spPr>
        <p:txBody>
          <a:bodyPr/>
          <a:lstStyle>
            <a:lvl1pPr marL="0" indent="-144000">
              <a:lnSpc>
                <a:spcPct val="100000"/>
              </a:lnSpc>
              <a:spcBef>
                <a:spcPts val="0"/>
              </a:spcBef>
              <a:spcAft>
                <a:spcPts val="600"/>
              </a:spcAft>
              <a:defRPr sz="1600"/>
            </a:lvl1pPr>
            <a:lvl2pPr marL="360000" indent="-144000">
              <a:lnSpc>
                <a:spcPct val="100000"/>
              </a:lnSpc>
              <a:spcBef>
                <a:spcPts val="0"/>
              </a:spcBef>
              <a:spcAft>
                <a:spcPts val="600"/>
              </a:spcAft>
              <a:defRPr sz="1400"/>
            </a:lvl2pPr>
            <a:lvl3pPr marL="720000" indent="-144000">
              <a:lnSpc>
                <a:spcPct val="100000"/>
              </a:lnSpc>
              <a:spcBef>
                <a:spcPts val="0"/>
              </a:spcBef>
              <a:spcAft>
                <a:spcPts val="600"/>
              </a:spcAft>
              <a:defRPr sz="1200"/>
            </a:lvl3pPr>
            <a:lvl4pPr marL="1080000" indent="-144000">
              <a:lnSpc>
                <a:spcPct val="100000"/>
              </a:lnSpc>
              <a:spcBef>
                <a:spcPts val="0"/>
              </a:spcBef>
              <a:spcAft>
                <a:spcPts val="600"/>
              </a:spcAft>
              <a:defRPr sz="1100"/>
            </a:lvl4pPr>
            <a:lvl5pPr marL="1440000" indent="-144000">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8" name="Espace réservé du texte 9"/>
          <p:cNvSpPr>
            <a:spLocks noGrp="1"/>
          </p:cNvSpPr>
          <p:nvPr>
            <p:ph type="body" sz="quarter" idx="18"/>
          </p:nvPr>
        </p:nvSpPr>
        <p:spPr>
          <a:xfrm>
            <a:off x="6354262" y="1613259"/>
            <a:ext cx="4043454" cy="3656254"/>
          </a:xfrm>
          <a:prstGeom prst="rect">
            <a:avLst/>
          </a:prstGeom>
        </p:spPr>
        <p:txBody>
          <a:bodyPr/>
          <a:lstStyle>
            <a:lvl1pPr marL="0" indent="-144000">
              <a:lnSpc>
                <a:spcPct val="100000"/>
              </a:lnSpc>
              <a:spcBef>
                <a:spcPts val="0"/>
              </a:spcBef>
              <a:spcAft>
                <a:spcPts val="600"/>
              </a:spcAft>
              <a:defRPr sz="1600"/>
            </a:lvl1pPr>
            <a:lvl2pPr marL="360000" indent="-144000">
              <a:lnSpc>
                <a:spcPct val="100000"/>
              </a:lnSpc>
              <a:spcBef>
                <a:spcPts val="0"/>
              </a:spcBef>
              <a:spcAft>
                <a:spcPts val="600"/>
              </a:spcAft>
              <a:defRPr sz="1400"/>
            </a:lvl2pPr>
            <a:lvl3pPr marL="720000" indent="-144000">
              <a:lnSpc>
                <a:spcPct val="100000"/>
              </a:lnSpc>
              <a:spcBef>
                <a:spcPts val="0"/>
              </a:spcBef>
              <a:spcAft>
                <a:spcPts val="600"/>
              </a:spcAft>
              <a:defRPr sz="1200"/>
            </a:lvl3pPr>
            <a:lvl4pPr marL="1080000" indent="-144000">
              <a:lnSpc>
                <a:spcPct val="100000"/>
              </a:lnSpc>
              <a:spcBef>
                <a:spcPts val="0"/>
              </a:spcBef>
              <a:spcAft>
                <a:spcPts val="600"/>
              </a:spcAft>
              <a:defRPr sz="1100"/>
            </a:lvl4pPr>
            <a:lvl5pPr marL="1440000" indent="-144000">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2" name="Rectangle 11"/>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3203336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e, encadré">
    <p:spTree>
      <p:nvGrpSpPr>
        <p:cNvPr id="1" name=""/>
        <p:cNvGrpSpPr/>
        <p:nvPr/>
      </p:nvGrpSpPr>
      <p:grpSpPr>
        <a:xfrm>
          <a:off x="0" y="0"/>
          <a:ext cx="0" cy="0"/>
          <a:chOff x="0" y="0"/>
          <a:chExt cx="0" cy="0"/>
        </a:xfrm>
      </p:grpSpPr>
      <p:sp>
        <p:nvSpPr>
          <p:cNvPr id="4" name="Espace réservé de la date 3"/>
          <p:cNvSpPr>
            <a:spLocks noGrp="1"/>
          </p:cNvSpPr>
          <p:nvPr>
            <p:ph type="dt" sz="half" idx="11"/>
          </p:nvPr>
        </p:nvSpPr>
        <p:spPr/>
        <p:txBody>
          <a:bodyPr/>
          <a:lstStyle/>
          <a:p>
            <a:fld id="{C83736ED-B7CD-4338-B635-D4A566CF279C}" type="datetime1">
              <a:rPr lang="fr-FR" smtClean="0"/>
              <a:t>06/04/2023</a:t>
            </a:fld>
            <a:endParaRPr lang="fr-FR" dirty="0"/>
          </a:p>
        </p:txBody>
      </p:sp>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9" name="Titre 1"/>
          <p:cNvSpPr>
            <a:spLocks noGrp="1"/>
          </p:cNvSpPr>
          <p:nvPr>
            <p:ph type="ctrTitle" hasCustomPrompt="1"/>
          </p:nvPr>
        </p:nvSpPr>
        <p:spPr>
          <a:xfrm>
            <a:off x="666750" y="354989"/>
            <a:ext cx="9144000" cy="583883"/>
          </a:xfrm>
          <a:prstGeom prst="rect">
            <a:avLst/>
          </a:prstGeom>
        </p:spPr>
        <p:txBody>
          <a:bodyPr anchor="t"/>
          <a:lstStyle>
            <a:lvl1pPr algn="l">
              <a:defRPr sz="2200"/>
            </a:lvl1pPr>
          </a:lstStyle>
          <a:p>
            <a:r>
              <a:rPr lang="fr-FR" dirty="0"/>
              <a:t>modifiez le style du titre.</a:t>
            </a:r>
          </a:p>
        </p:txBody>
      </p:sp>
      <p:sp>
        <p:nvSpPr>
          <p:cNvPr id="11" name="Espace réservé du numéro de diapositive 5"/>
          <p:cNvSpPr>
            <a:spLocks noGrp="1"/>
          </p:cNvSpPr>
          <p:nvPr>
            <p:ph type="sldNum" sz="quarter" idx="15"/>
          </p:nvPr>
        </p:nvSpPr>
        <p:spPr>
          <a:xfrm>
            <a:off x="168901" y="373981"/>
            <a:ext cx="332760" cy="2172662"/>
          </a:xfrm>
        </p:spPr>
        <p:txBody>
          <a:bodyPr vert="wordArtVert"/>
          <a:lstStyle>
            <a:lvl1pPr algn="l">
              <a:defRPr sz="1050">
                <a:latin typeface="Times New Roman" panose="02020603050405020304" pitchFamily="18" charset="0"/>
                <a:cs typeface="Times New Roman" panose="02020603050405020304" pitchFamily="18" charset="0"/>
              </a:defRPr>
            </a:lvl1pPr>
          </a:lstStyle>
          <a:p>
            <a:r>
              <a:rPr lang="fr-FR" dirty="0"/>
              <a:t>page </a:t>
            </a:r>
            <a:fld id="{56B6DA5D-E4B0-4C20-BD44-5429EEA37945}" type="slidenum">
              <a:rPr lang="fr-FR" smtClean="0"/>
              <a:pPr/>
              <a:t>‹N°›</a:t>
            </a:fld>
            <a:endParaRPr lang="fr-FR" dirty="0"/>
          </a:p>
        </p:txBody>
      </p:sp>
      <p:sp>
        <p:nvSpPr>
          <p:cNvPr id="16" name="Espace réservé du texte 9"/>
          <p:cNvSpPr>
            <a:spLocks noGrp="1"/>
          </p:cNvSpPr>
          <p:nvPr>
            <p:ph type="body" sz="quarter" idx="18"/>
          </p:nvPr>
        </p:nvSpPr>
        <p:spPr>
          <a:xfrm>
            <a:off x="6457950" y="1609021"/>
            <a:ext cx="3939765" cy="2164399"/>
          </a:xfrm>
          <a:prstGeom prst="rect">
            <a:avLst/>
          </a:prstGeom>
          <a:solidFill>
            <a:srgbClr val="9478FF"/>
          </a:solidFill>
        </p:spPr>
        <p:txBody>
          <a:bodyPr lIns="360000" tIns="360000" rIns="360000" bIns="360000"/>
          <a:lstStyle>
            <a:lvl1pPr marL="0" indent="0">
              <a:lnSpc>
                <a:spcPct val="100000"/>
              </a:lnSpc>
              <a:buNone/>
              <a:defRPr sz="1600" b="1">
                <a:solidFill>
                  <a:schemeClr val="bg1"/>
                </a:solidFill>
              </a:defRPr>
            </a:lvl1pPr>
            <a:lvl2pPr marL="457200" indent="0">
              <a:lnSpc>
                <a:spcPct val="100000"/>
              </a:lnSpc>
              <a:buNone/>
              <a:defRPr sz="1600" b="1">
                <a:solidFill>
                  <a:schemeClr val="bg1"/>
                </a:solidFill>
              </a:defRPr>
            </a:lvl2pPr>
            <a:lvl3pPr marL="914400" indent="0">
              <a:lnSpc>
                <a:spcPct val="100000"/>
              </a:lnSpc>
              <a:buNone/>
              <a:defRPr sz="1600" b="1">
                <a:solidFill>
                  <a:schemeClr val="bg1"/>
                </a:solidFill>
              </a:defRPr>
            </a:lvl3pPr>
            <a:lvl4pPr marL="1371600" indent="0">
              <a:lnSpc>
                <a:spcPct val="100000"/>
              </a:lnSpc>
              <a:buNone/>
              <a:defRPr sz="1600" b="1">
                <a:solidFill>
                  <a:schemeClr val="bg1"/>
                </a:solidFill>
              </a:defRPr>
            </a:lvl4pPr>
            <a:lvl5pPr marL="1828800" indent="0">
              <a:lnSpc>
                <a:spcPct val="100000"/>
              </a:lnSpc>
              <a:buNone/>
              <a:defRPr sz="1600" b="1">
                <a:solidFill>
                  <a:schemeClr val="bg1"/>
                </a:solidFill>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8" name="Espace réservé du texte 9"/>
          <p:cNvSpPr>
            <a:spLocks noGrp="1"/>
          </p:cNvSpPr>
          <p:nvPr>
            <p:ph type="body" sz="quarter" idx="21"/>
          </p:nvPr>
        </p:nvSpPr>
        <p:spPr>
          <a:xfrm>
            <a:off x="6354262" y="4057618"/>
            <a:ext cx="4043454" cy="1211895"/>
          </a:xfrm>
          <a:prstGeom prst="rect">
            <a:avLst/>
          </a:prstGeom>
        </p:spPr>
        <p:txBody>
          <a:bodyPr/>
          <a:lstStyle>
            <a:lvl1pPr marL="0" indent="-144000">
              <a:lnSpc>
                <a:spcPct val="100000"/>
              </a:lnSpc>
              <a:spcBef>
                <a:spcPts val="0"/>
              </a:spcBef>
              <a:spcAft>
                <a:spcPts val="600"/>
              </a:spcAft>
              <a:defRPr sz="1600"/>
            </a:lvl1pPr>
            <a:lvl2pPr marL="360000" indent="-144000">
              <a:lnSpc>
                <a:spcPct val="100000"/>
              </a:lnSpc>
              <a:spcBef>
                <a:spcPts val="0"/>
              </a:spcBef>
              <a:spcAft>
                <a:spcPts val="600"/>
              </a:spcAft>
              <a:defRPr sz="1400"/>
            </a:lvl2pPr>
            <a:lvl3pPr marL="720000" indent="-144000">
              <a:lnSpc>
                <a:spcPct val="100000"/>
              </a:lnSpc>
              <a:spcBef>
                <a:spcPts val="0"/>
              </a:spcBef>
              <a:spcAft>
                <a:spcPts val="600"/>
              </a:spcAft>
              <a:defRPr sz="1200"/>
            </a:lvl3pPr>
            <a:lvl4pPr marL="1080000" indent="-144000">
              <a:lnSpc>
                <a:spcPct val="100000"/>
              </a:lnSpc>
              <a:spcBef>
                <a:spcPts val="0"/>
              </a:spcBef>
              <a:spcAft>
                <a:spcPts val="600"/>
              </a:spcAft>
              <a:defRPr sz="1100"/>
            </a:lvl4pPr>
            <a:lvl5pPr marL="1440000" indent="-144000">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9" name="Espace réservé du texte 9"/>
          <p:cNvSpPr>
            <a:spLocks noGrp="1"/>
          </p:cNvSpPr>
          <p:nvPr>
            <p:ph type="body" sz="quarter" idx="16"/>
          </p:nvPr>
        </p:nvSpPr>
        <p:spPr>
          <a:xfrm>
            <a:off x="1794284" y="2383843"/>
            <a:ext cx="4043454" cy="2885670"/>
          </a:xfrm>
          <a:prstGeom prst="rect">
            <a:avLst/>
          </a:prstGeom>
        </p:spPr>
        <p:txBody>
          <a:bodyPr/>
          <a:lstStyle>
            <a:lvl1pPr marL="0" indent="-144000">
              <a:lnSpc>
                <a:spcPct val="100000"/>
              </a:lnSpc>
              <a:spcBef>
                <a:spcPts val="0"/>
              </a:spcBef>
              <a:spcAft>
                <a:spcPts val="600"/>
              </a:spcAft>
              <a:defRPr sz="1600"/>
            </a:lvl1pPr>
            <a:lvl2pPr marL="360000" indent="-144000">
              <a:lnSpc>
                <a:spcPct val="100000"/>
              </a:lnSpc>
              <a:spcBef>
                <a:spcPts val="0"/>
              </a:spcBef>
              <a:spcAft>
                <a:spcPts val="600"/>
              </a:spcAft>
              <a:defRPr sz="1400"/>
            </a:lvl2pPr>
            <a:lvl3pPr marL="720000" indent="-144000">
              <a:lnSpc>
                <a:spcPct val="100000"/>
              </a:lnSpc>
              <a:spcBef>
                <a:spcPts val="0"/>
              </a:spcBef>
              <a:spcAft>
                <a:spcPts val="600"/>
              </a:spcAft>
              <a:defRPr sz="1200"/>
            </a:lvl3pPr>
            <a:lvl4pPr marL="1080000" indent="-144000">
              <a:lnSpc>
                <a:spcPct val="100000"/>
              </a:lnSpc>
              <a:spcBef>
                <a:spcPts val="0"/>
              </a:spcBef>
              <a:spcAft>
                <a:spcPts val="600"/>
              </a:spcAft>
              <a:defRPr sz="1100"/>
            </a:lvl4pPr>
            <a:lvl5pPr marL="1440000" indent="-144000">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20" name="Espace réservé du texte 9"/>
          <p:cNvSpPr>
            <a:spLocks noGrp="1"/>
          </p:cNvSpPr>
          <p:nvPr>
            <p:ph type="body" sz="quarter" idx="26"/>
          </p:nvPr>
        </p:nvSpPr>
        <p:spPr>
          <a:xfrm>
            <a:off x="1794284" y="1613258"/>
            <a:ext cx="4043454" cy="675006"/>
          </a:xfrm>
          <a:prstGeom prst="rect">
            <a:avLst/>
          </a:prstGeom>
        </p:spPr>
        <p:txBody>
          <a:bodyPr/>
          <a:lstStyle>
            <a:lvl1pPr marL="0" indent="0">
              <a:lnSpc>
                <a:spcPct val="100000"/>
              </a:lnSpc>
              <a:spcAft>
                <a:spcPts val="0"/>
              </a:spcAft>
              <a:buNone/>
              <a:defRPr sz="2000">
                <a:solidFill>
                  <a:srgbClr val="9478FF"/>
                </a:solidFill>
                <a:latin typeface="+mj-lt"/>
              </a:defRPr>
            </a:lvl1pPr>
            <a:lvl2pPr marL="457200" indent="0">
              <a:lnSpc>
                <a:spcPct val="100000"/>
              </a:lnSpc>
              <a:spcAft>
                <a:spcPts val="0"/>
              </a:spcAft>
              <a:buNone/>
              <a:defRPr sz="1800">
                <a:solidFill>
                  <a:srgbClr val="9478FF"/>
                </a:solidFill>
                <a:latin typeface="+mj-lt"/>
              </a:defRPr>
            </a:lvl2pPr>
            <a:lvl3pPr marL="914400" indent="0">
              <a:lnSpc>
                <a:spcPct val="100000"/>
              </a:lnSpc>
              <a:spcAft>
                <a:spcPts val="0"/>
              </a:spcAft>
              <a:buNone/>
              <a:defRPr sz="1600">
                <a:solidFill>
                  <a:srgbClr val="9478FF"/>
                </a:solidFill>
                <a:latin typeface="+mj-lt"/>
              </a:defRPr>
            </a:lvl3pPr>
            <a:lvl4pPr marL="1371600" indent="0">
              <a:lnSpc>
                <a:spcPct val="100000"/>
              </a:lnSpc>
              <a:spcAft>
                <a:spcPts val="0"/>
              </a:spcAft>
              <a:buNone/>
              <a:defRPr sz="1400">
                <a:solidFill>
                  <a:srgbClr val="9478FF"/>
                </a:solidFill>
                <a:latin typeface="+mj-lt"/>
              </a:defRPr>
            </a:lvl4pPr>
            <a:lvl5pPr marL="1828800" indent="0">
              <a:lnSpc>
                <a:spcPct val="100000"/>
              </a:lnSpc>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0" name="Rectangle 9"/>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936594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e 2">
    <p:spTree>
      <p:nvGrpSpPr>
        <p:cNvPr id="1" name=""/>
        <p:cNvGrpSpPr/>
        <p:nvPr/>
      </p:nvGrpSpPr>
      <p:grpSpPr>
        <a:xfrm>
          <a:off x="0" y="0"/>
          <a:ext cx="0" cy="0"/>
          <a:chOff x="0" y="0"/>
          <a:chExt cx="0" cy="0"/>
        </a:xfrm>
      </p:grpSpPr>
      <p:sp>
        <p:nvSpPr>
          <p:cNvPr id="4" name="Espace réservé de la date 3"/>
          <p:cNvSpPr>
            <a:spLocks noGrp="1"/>
          </p:cNvSpPr>
          <p:nvPr>
            <p:ph type="dt" sz="half" idx="11"/>
          </p:nvPr>
        </p:nvSpPr>
        <p:spPr/>
        <p:txBody>
          <a:bodyPr/>
          <a:lstStyle/>
          <a:p>
            <a:fld id="{C83736ED-B7CD-4338-B635-D4A566CF279C}" type="datetime1">
              <a:rPr lang="fr-FR" smtClean="0"/>
              <a:t>06/04/2023</a:t>
            </a:fld>
            <a:endParaRPr lang="fr-FR" dirty="0"/>
          </a:p>
        </p:txBody>
      </p:sp>
      <p:sp>
        <p:nvSpPr>
          <p:cNvPr id="5" name="Espace réservé du pied de page 4"/>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9" name="Titre 1"/>
          <p:cNvSpPr>
            <a:spLocks noGrp="1"/>
          </p:cNvSpPr>
          <p:nvPr>
            <p:ph type="ctrTitle" hasCustomPrompt="1"/>
          </p:nvPr>
        </p:nvSpPr>
        <p:spPr>
          <a:xfrm>
            <a:off x="666750" y="354989"/>
            <a:ext cx="9144000" cy="583883"/>
          </a:xfrm>
          <a:prstGeom prst="rect">
            <a:avLst/>
          </a:prstGeom>
        </p:spPr>
        <p:txBody>
          <a:bodyPr anchor="t"/>
          <a:lstStyle>
            <a:lvl1pPr algn="l">
              <a:defRPr sz="2200"/>
            </a:lvl1pPr>
          </a:lstStyle>
          <a:p>
            <a:r>
              <a:rPr lang="fr-FR" dirty="0"/>
              <a:t>modifiez le style du titre.</a:t>
            </a:r>
          </a:p>
        </p:txBody>
      </p:sp>
      <p:sp>
        <p:nvSpPr>
          <p:cNvPr id="11" name="Espace réservé du numéro de diapositive 5"/>
          <p:cNvSpPr>
            <a:spLocks noGrp="1"/>
          </p:cNvSpPr>
          <p:nvPr>
            <p:ph type="sldNum" sz="quarter" idx="15"/>
          </p:nvPr>
        </p:nvSpPr>
        <p:spPr>
          <a:xfrm>
            <a:off x="168901" y="373981"/>
            <a:ext cx="332760" cy="2172662"/>
          </a:xfrm>
        </p:spPr>
        <p:txBody>
          <a:bodyPr vert="wordArtVert"/>
          <a:lstStyle>
            <a:lvl1pPr algn="l">
              <a:defRPr sz="1050">
                <a:latin typeface="Times New Roman" panose="02020603050405020304" pitchFamily="18" charset="0"/>
                <a:cs typeface="Times New Roman" panose="02020603050405020304" pitchFamily="18" charset="0"/>
              </a:defRPr>
            </a:lvl1pPr>
          </a:lstStyle>
          <a:p>
            <a:r>
              <a:rPr lang="fr-FR" dirty="0"/>
              <a:t>page </a:t>
            </a:r>
            <a:fld id="{56B6DA5D-E4B0-4C20-BD44-5429EEA37945}" type="slidenum">
              <a:rPr lang="fr-FR" smtClean="0"/>
              <a:pPr/>
              <a:t>‹N°›</a:t>
            </a:fld>
            <a:endParaRPr lang="fr-FR" dirty="0"/>
          </a:p>
        </p:txBody>
      </p:sp>
      <p:pic>
        <p:nvPicPr>
          <p:cNvPr id="3" name="Imag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900723" y="2604983"/>
            <a:ext cx="6291277" cy="4253017"/>
          </a:xfrm>
          <a:prstGeom prst="rect">
            <a:avLst/>
          </a:prstGeom>
        </p:spPr>
      </p:pic>
      <p:sp>
        <p:nvSpPr>
          <p:cNvPr id="10" name="Espace réservé du texte 9"/>
          <p:cNvSpPr>
            <a:spLocks noGrp="1"/>
          </p:cNvSpPr>
          <p:nvPr>
            <p:ph type="body" sz="quarter" idx="16"/>
          </p:nvPr>
        </p:nvSpPr>
        <p:spPr>
          <a:xfrm>
            <a:off x="1794284" y="2383843"/>
            <a:ext cx="4043454" cy="1591148"/>
          </a:xfrm>
          <a:prstGeom prst="rect">
            <a:avLst/>
          </a:prstGeom>
        </p:spPr>
        <p:txBody>
          <a:bodyPr/>
          <a:lstStyle>
            <a:lvl1pPr marL="0" indent="-144000">
              <a:lnSpc>
                <a:spcPct val="100000"/>
              </a:lnSpc>
              <a:spcBef>
                <a:spcPts val="0"/>
              </a:spcBef>
              <a:spcAft>
                <a:spcPts val="600"/>
              </a:spcAft>
              <a:defRPr sz="1600"/>
            </a:lvl1pPr>
            <a:lvl2pPr marL="360000" indent="-144000">
              <a:lnSpc>
                <a:spcPct val="100000"/>
              </a:lnSpc>
              <a:spcBef>
                <a:spcPts val="0"/>
              </a:spcBef>
              <a:spcAft>
                <a:spcPts val="600"/>
              </a:spcAft>
              <a:defRPr sz="1400"/>
            </a:lvl2pPr>
            <a:lvl3pPr marL="720000" indent="-144000">
              <a:lnSpc>
                <a:spcPct val="100000"/>
              </a:lnSpc>
              <a:spcBef>
                <a:spcPts val="0"/>
              </a:spcBef>
              <a:spcAft>
                <a:spcPts val="600"/>
              </a:spcAft>
              <a:defRPr sz="1200"/>
            </a:lvl3pPr>
            <a:lvl4pPr marL="1080000" indent="-144000">
              <a:lnSpc>
                <a:spcPct val="100000"/>
              </a:lnSpc>
              <a:spcBef>
                <a:spcPts val="0"/>
              </a:spcBef>
              <a:spcAft>
                <a:spcPts val="600"/>
              </a:spcAft>
              <a:defRPr sz="1100"/>
            </a:lvl4pPr>
            <a:lvl5pPr marL="1440000" indent="-144000">
              <a:lnSpc>
                <a:spcPct val="100000"/>
              </a:lnSpc>
              <a:spcBef>
                <a:spcPts val="0"/>
              </a:spcBef>
              <a:spcAft>
                <a:spcPts val="600"/>
              </a:spcAft>
              <a:defRPr sz="11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3" name="Espace réservé du texte 9"/>
          <p:cNvSpPr>
            <a:spLocks noGrp="1"/>
          </p:cNvSpPr>
          <p:nvPr>
            <p:ph type="body" sz="quarter" idx="26"/>
          </p:nvPr>
        </p:nvSpPr>
        <p:spPr>
          <a:xfrm>
            <a:off x="1794284" y="1613258"/>
            <a:ext cx="4043454" cy="675006"/>
          </a:xfrm>
          <a:prstGeom prst="rect">
            <a:avLst/>
          </a:prstGeom>
        </p:spPr>
        <p:txBody>
          <a:bodyPr/>
          <a:lstStyle>
            <a:lvl1pPr marL="0" indent="0">
              <a:lnSpc>
                <a:spcPct val="100000"/>
              </a:lnSpc>
              <a:spcAft>
                <a:spcPts val="0"/>
              </a:spcAft>
              <a:buNone/>
              <a:defRPr sz="2000">
                <a:solidFill>
                  <a:srgbClr val="9478FF"/>
                </a:solidFill>
                <a:latin typeface="+mj-lt"/>
              </a:defRPr>
            </a:lvl1pPr>
            <a:lvl2pPr marL="457200" indent="0">
              <a:lnSpc>
                <a:spcPct val="100000"/>
              </a:lnSpc>
              <a:spcAft>
                <a:spcPts val="0"/>
              </a:spcAft>
              <a:buNone/>
              <a:defRPr sz="1800">
                <a:solidFill>
                  <a:srgbClr val="9478FF"/>
                </a:solidFill>
                <a:latin typeface="+mj-lt"/>
              </a:defRPr>
            </a:lvl2pPr>
            <a:lvl3pPr marL="914400" indent="0">
              <a:lnSpc>
                <a:spcPct val="100000"/>
              </a:lnSpc>
              <a:spcAft>
                <a:spcPts val="0"/>
              </a:spcAft>
              <a:buNone/>
              <a:defRPr sz="1600">
                <a:solidFill>
                  <a:srgbClr val="9478FF"/>
                </a:solidFill>
                <a:latin typeface="+mj-lt"/>
              </a:defRPr>
            </a:lvl3pPr>
            <a:lvl4pPr marL="1371600" indent="0">
              <a:lnSpc>
                <a:spcPct val="100000"/>
              </a:lnSpc>
              <a:spcAft>
                <a:spcPts val="0"/>
              </a:spcAft>
              <a:buNone/>
              <a:defRPr sz="1400">
                <a:solidFill>
                  <a:srgbClr val="9478FF"/>
                </a:solidFill>
                <a:latin typeface="+mj-lt"/>
              </a:defRPr>
            </a:lvl4pPr>
            <a:lvl5pPr marL="1828800" indent="0">
              <a:lnSpc>
                <a:spcPct val="100000"/>
              </a:lnSpc>
              <a:spcAft>
                <a:spcPts val="0"/>
              </a:spcAft>
              <a:buNone/>
              <a:defRPr sz="1400">
                <a:solidFill>
                  <a:srgbClr val="9478FF"/>
                </a:solidFill>
                <a:latin typeface="+mj-l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2" name="Rectangle 11"/>
          <p:cNvSpPr/>
          <p:nvPr userDrawn="1"/>
        </p:nvSpPr>
        <p:spPr>
          <a:xfrm rot="19374856">
            <a:off x="1197082" y="2864351"/>
            <a:ext cx="10070319" cy="923330"/>
          </a:xfrm>
          <a:prstGeom prst="rect">
            <a:avLst/>
          </a:prstGeom>
          <a:noFill/>
        </p:spPr>
        <p:txBody>
          <a:bodyPr wrap="square" lIns="91440" tIns="45720" rIns="91440" bIns="45720">
            <a:spAutoFit/>
          </a:bodyPr>
          <a:lstStyle/>
          <a:p>
            <a:pPr algn="ctr"/>
            <a:r>
              <a:rPr lang="fr-FR" sz="5400" b="0" cap="none" spc="0" dirty="0">
                <a:ln w="0"/>
                <a:solidFill>
                  <a:schemeClr val="bg1">
                    <a:lumMod val="85000"/>
                  </a:schemeClr>
                </a:solidFill>
                <a:effectLst>
                  <a:outerShdw blurRad="38100" dist="19050" dir="2700000" algn="tl" rotWithShape="0">
                    <a:schemeClr val="dk1">
                      <a:alpha val="40000"/>
                    </a:schemeClr>
                  </a:outerShdw>
                </a:effectLst>
              </a:rPr>
              <a:t>DRAFT VERSION</a:t>
            </a:r>
          </a:p>
        </p:txBody>
      </p:sp>
    </p:spTree>
    <p:extLst>
      <p:ext uri="{BB962C8B-B14F-4D97-AF65-F5344CB8AC3E}">
        <p14:creationId xmlns:p14="http://schemas.microsoft.com/office/powerpoint/2010/main" val="202370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Image 1"/>
          <p:cNvPicPr>
            <a:picLocks noChangeAspect="1"/>
          </p:cNvPicPr>
          <p:nvPr userDrawn="1"/>
        </p:nvPicPr>
        <p:blipFill>
          <a:blip r:embed="rId31">
            <a:extLst>
              <a:ext uri="{28A0092B-C50C-407E-A947-70E740481C1C}">
                <a14:useLocalDpi xmlns:a14="http://schemas.microsoft.com/office/drawing/2010/main" val="0"/>
              </a:ext>
            </a:extLst>
          </a:blip>
          <a:stretch>
            <a:fillRect/>
          </a:stretch>
        </p:blipFill>
        <p:spPr>
          <a:xfrm>
            <a:off x="10411967" y="58297"/>
            <a:ext cx="1594292" cy="875985"/>
          </a:xfrm>
          <a:prstGeom prst="rect">
            <a:avLst/>
          </a:prstGeom>
        </p:spPr>
      </p:pic>
      <p:cxnSp>
        <p:nvCxnSpPr>
          <p:cNvPr id="10" name="Connecteur droit 9"/>
          <p:cNvCxnSpPr/>
          <p:nvPr userDrawn="1"/>
        </p:nvCxnSpPr>
        <p:spPr>
          <a:xfrm>
            <a:off x="502920" y="0"/>
            <a:ext cx="0" cy="685800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Connecteur droit 10"/>
          <p:cNvCxnSpPr/>
          <p:nvPr userDrawn="1"/>
        </p:nvCxnSpPr>
        <p:spPr>
          <a:xfrm flipH="1">
            <a:off x="0" y="5452009"/>
            <a:ext cx="50166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Espace réservé de la date 3"/>
          <p:cNvSpPr>
            <a:spLocks noGrp="1"/>
          </p:cNvSpPr>
          <p:nvPr>
            <p:ph type="dt" sz="half" idx="2"/>
          </p:nvPr>
        </p:nvSpPr>
        <p:spPr>
          <a:xfrm rot="16200000">
            <a:off x="-210794" y="6001385"/>
            <a:ext cx="1075056" cy="365125"/>
          </a:xfrm>
          <a:prstGeom prst="rect">
            <a:avLst/>
          </a:prstGeom>
        </p:spPr>
        <p:txBody>
          <a:bodyPr/>
          <a:lstStyle>
            <a:lvl1pPr algn="ctr">
              <a:defRPr sz="1100" spc="100" baseline="0">
                <a:solidFill>
                  <a:schemeClr val="tx1"/>
                </a:solidFill>
                <a:latin typeface="Times New Roman" panose="02020603050405020304" pitchFamily="18" charset="0"/>
                <a:cs typeface="Times New Roman" panose="02020603050405020304" pitchFamily="18" charset="0"/>
              </a:defRPr>
            </a:lvl1pPr>
          </a:lstStyle>
          <a:p>
            <a:fld id="{C83736ED-B7CD-4338-B635-D4A566CF279C}" type="datetime1">
              <a:rPr lang="fr-FR" smtClean="0"/>
              <a:t>06/04/2023</a:t>
            </a:fld>
            <a:endParaRPr lang="fr-FR" dirty="0"/>
          </a:p>
        </p:txBody>
      </p:sp>
      <p:sp>
        <p:nvSpPr>
          <p:cNvPr id="15" name="Espace réservé du pied de page 4"/>
          <p:cNvSpPr>
            <a:spLocks noGrp="1"/>
          </p:cNvSpPr>
          <p:nvPr>
            <p:ph type="ftr" sz="quarter" idx="3"/>
          </p:nvPr>
        </p:nvSpPr>
        <p:spPr>
          <a:xfrm>
            <a:off x="697193" y="6493086"/>
            <a:ext cx="4114800" cy="365125"/>
          </a:xfrm>
          <a:prstGeom prst="rect">
            <a:avLst/>
          </a:prstGeom>
        </p:spPr>
        <p:txBody>
          <a:bodyPr vert="horz" lIns="91440" tIns="45720" rIns="91440" bIns="45720" rtlCol="0" anchor="ctr"/>
          <a:lstStyle>
            <a:lvl1pPr algn="l">
              <a:defRPr sz="750">
                <a:solidFill>
                  <a:schemeClr val="tx1">
                    <a:tint val="75000"/>
                  </a:schemeClr>
                </a:solidFill>
              </a:defRPr>
            </a:lvl1pPr>
          </a:lstStyle>
          <a:p>
            <a:r>
              <a:rPr lang="fr-FR"/>
              <a:t>© IRT Saint Exupéry • </a:t>
            </a:r>
            <a:r>
              <a:rPr lang="en-US"/>
              <a:t>All rights reserved • Confidential and proprietary document</a:t>
            </a:r>
            <a:endParaRPr lang="fr-FR" dirty="0"/>
          </a:p>
        </p:txBody>
      </p:sp>
      <p:sp>
        <p:nvSpPr>
          <p:cNvPr id="16" name="Espace réservé du numéro de diapositive 5"/>
          <p:cNvSpPr>
            <a:spLocks noGrp="1"/>
          </p:cNvSpPr>
          <p:nvPr>
            <p:ph type="sldNum" sz="quarter" idx="4"/>
          </p:nvPr>
        </p:nvSpPr>
        <p:spPr>
          <a:xfrm>
            <a:off x="168901" y="382527"/>
            <a:ext cx="332760" cy="2172662"/>
          </a:xfrm>
          <a:prstGeom prst="rect">
            <a:avLst/>
          </a:prstGeom>
        </p:spPr>
        <p:txBody>
          <a:bodyPr vert="wordArtVert"/>
          <a:lstStyle>
            <a:lvl1pPr algn="l">
              <a:defRPr sz="1050">
                <a:latin typeface="Times New Roman" panose="02020603050405020304" pitchFamily="18" charset="0"/>
                <a:cs typeface="Times New Roman" panose="02020603050405020304" pitchFamily="18" charset="0"/>
              </a:defRPr>
            </a:lvl1pPr>
          </a:lstStyle>
          <a:p>
            <a:r>
              <a:rPr lang="fr-FR"/>
              <a:t>page </a:t>
            </a:r>
            <a:fld id="{56B6DA5D-E4B0-4C20-BD44-5429EEA37945}" type="slidenum">
              <a:rPr lang="fr-FR" smtClean="0"/>
              <a:pPr/>
              <a:t>‹N°›</a:t>
            </a:fld>
            <a:endParaRPr lang="fr-FR" dirty="0"/>
          </a:p>
        </p:txBody>
      </p:sp>
      <p:pic>
        <p:nvPicPr>
          <p:cNvPr id="3" name="Image 2"/>
          <p:cNvPicPr>
            <a:picLocks noChangeAspect="1"/>
          </p:cNvPicPr>
          <p:nvPr userDrawn="1"/>
        </p:nvPicPr>
        <p:blipFill>
          <a:blip r:embed="rId32" cstate="print">
            <a:extLst>
              <a:ext uri="{28A0092B-C50C-407E-A947-70E740481C1C}">
                <a14:useLocalDpi xmlns:a14="http://schemas.microsoft.com/office/drawing/2010/main" val="0"/>
              </a:ext>
            </a:extLst>
          </a:blip>
          <a:stretch>
            <a:fillRect/>
          </a:stretch>
        </p:blipFill>
        <p:spPr>
          <a:xfrm>
            <a:off x="647847" y="6024278"/>
            <a:ext cx="1187006" cy="593503"/>
          </a:xfrm>
          <a:prstGeom prst="rect">
            <a:avLst/>
          </a:prstGeom>
        </p:spPr>
      </p:pic>
    </p:spTree>
    <p:extLst>
      <p:ext uri="{BB962C8B-B14F-4D97-AF65-F5344CB8AC3E}">
        <p14:creationId xmlns:p14="http://schemas.microsoft.com/office/powerpoint/2010/main" val="17239831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5.xml"/><Relationship Id="rId1" Type="http://schemas.openxmlformats.org/officeDocument/2006/relationships/tags" Target="../tags/tag4.xml"/></Relationships>
</file>

<file path=ppt/slides/_rels/slide2.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10.png"/><Relationship Id="rId5" Type="http://schemas.openxmlformats.org/officeDocument/2006/relationships/image" Target="../media/image9.jpe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49545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1"/>
          </p:nvPr>
        </p:nvSpPr>
        <p:spPr/>
        <p:txBody>
          <a:bodyPr/>
          <a:lstStyle/>
          <a:p>
            <a:fld id="{C83736ED-B7CD-4338-B635-D4A566CF279C}" type="datetime1">
              <a:rPr lang="fr-FR" smtClean="0"/>
              <a:t>06/04/2023</a:t>
            </a:fld>
            <a:endParaRPr lang="fr-FR" dirty="0"/>
          </a:p>
        </p:txBody>
      </p:sp>
      <p:sp>
        <p:nvSpPr>
          <p:cNvPr id="3" name="Espace réservé du pied de page 2"/>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5" name="Espace réservé du numéro de diapositive 4"/>
          <p:cNvSpPr>
            <a:spLocks noGrp="1"/>
          </p:cNvSpPr>
          <p:nvPr>
            <p:ph type="sldNum" sz="quarter" idx="15"/>
          </p:nvPr>
        </p:nvSpPr>
        <p:spPr/>
        <p:txBody>
          <a:bodyPr/>
          <a:lstStyle/>
          <a:p>
            <a:r>
              <a:rPr lang="fr-FR" dirty="0"/>
              <a:t>page </a:t>
            </a:r>
            <a:fld id="{56B6DA5D-E4B0-4C20-BD44-5429EEA37945}" type="slidenum">
              <a:rPr lang="fr-FR" smtClean="0"/>
              <a:pPr/>
              <a:t>10</a:t>
            </a:fld>
            <a:endParaRPr lang="fr-FR" dirty="0"/>
          </a:p>
        </p:txBody>
      </p:sp>
      <p:cxnSp>
        <p:nvCxnSpPr>
          <p:cNvPr id="13" name="Connecteur droit 12">
            <a:extLst>
              <a:ext uri="{FF2B5EF4-FFF2-40B4-BE49-F238E27FC236}">
                <a16:creationId xmlns:a16="http://schemas.microsoft.com/office/drawing/2014/main" id="{61D8544E-7BB6-4A33-9A0D-12C3FBEFFC77}"/>
              </a:ext>
            </a:extLst>
          </p:cNvPr>
          <p:cNvCxnSpPr/>
          <p:nvPr/>
        </p:nvCxnSpPr>
        <p:spPr>
          <a:xfrm>
            <a:off x="6268719" y="1613259"/>
            <a:ext cx="0" cy="4665621"/>
          </a:xfrm>
          <a:prstGeom prst="line">
            <a:avLst/>
          </a:prstGeom>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30DE996B-5013-A55F-E97A-187A25E21024}"/>
              </a:ext>
            </a:extLst>
          </p:cNvPr>
          <p:cNvSpPr txBox="1"/>
          <p:nvPr/>
        </p:nvSpPr>
        <p:spPr>
          <a:xfrm>
            <a:off x="745553" y="200927"/>
            <a:ext cx="9848875" cy="769441"/>
          </a:xfrm>
          <a:prstGeom prst="rect">
            <a:avLst/>
          </a:prstGeom>
          <a:noFill/>
        </p:spPr>
        <p:txBody>
          <a:bodyPr wrap="square">
            <a:spAutoFit/>
          </a:bodyPr>
          <a:lstStyle/>
          <a:p>
            <a:r>
              <a:rPr lang="fr-FR" sz="2200" spc="20" dirty="0">
                <a:solidFill>
                  <a:srgbClr val="9478FF"/>
                </a:solidFill>
                <a:latin typeface="Arial Black"/>
                <a:ea typeface="+mj-ea"/>
                <a:cs typeface="+mj-cs"/>
              </a:rPr>
              <a:t>Lot 5 : réduction du coût des pièces de structure par hybridation entre procédés de matriçage et DED - cible: TRL6</a:t>
            </a:r>
          </a:p>
        </p:txBody>
      </p:sp>
      <p:sp>
        <p:nvSpPr>
          <p:cNvPr id="4" name="ZoneTexte 3">
            <a:extLst>
              <a:ext uri="{FF2B5EF4-FFF2-40B4-BE49-F238E27FC236}">
                <a16:creationId xmlns:a16="http://schemas.microsoft.com/office/drawing/2014/main" id="{7F765676-6CD1-0F27-652A-04486B97299B}"/>
              </a:ext>
            </a:extLst>
          </p:cNvPr>
          <p:cNvSpPr txBox="1"/>
          <p:nvPr/>
        </p:nvSpPr>
        <p:spPr>
          <a:xfrm>
            <a:off x="686151" y="952316"/>
            <a:ext cx="5236027" cy="5201424"/>
          </a:xfrm>
          <a:prstGeom prst="rect">
            <a:avLst/>
          </a:prstGeom>
          <a:noFill/>
        </p:spPr>
        <p:txBody>
          <a:bodyPr wrap="square">
            <a:spAutoFit/>
          </a:bodyPr>
          <a:lstStyle/>
          <a:p>
            <a:pPr marL="285750" indent="-285750" algn="just">
              <a:buFont typeface="Arial" panose="020B0604020202020204" pitchFamily="34" charset="0"/>
              <a:buChar char="•"/>
            </a:pPr>
            <a:r>
              <a:rPr lang="fr-FR" sz="1600" spc="20" dirty="0">
                <a:solidFill>
                  <a:prstClr val="black"/>
                </a:solidFill>
              </a:rPr>
              <a:t>Le benchmark MAMA a permis d’analyser la maturité de plusieurs technologies de FA DED fil et de sélectionner les plus efficientes à l’heure actuelle, la finalité étant la production de pièces de structure aéronautiques TA6V par hybridation matriçage + FA</a:t>
            </a:r>
          </a:p>
          <a:p>
            <a:pPr marL="285750" indent="-285750" algn="just">
              <a:buFont typeface="Arial" panose="020B0604020202020204" pitchFamily="34" charset="0"/>
              <a:buChar char="•"/>
            </a:pPr>
            <a:r>
              <a:rPr lang="fr-FR" sz="1600" spc="20" dirty="0">
                <a:solidFill>
                  <a:prstClr val="black"/>
                </a:solidFill>
              </a:rPr>
              <a:t>2 types d’hybridation considérés:	</a:t>
            </a:r>
          </a:p>
          <a:p>
            <a:pPr marL="742950" lvl="1" indent="-285750" algn="just">
              <a:buFont typeface="Arial" panose="020B0604020202020204" pitchFamily="34" charset="0"/>
              <a:buChar char="•"/>
            </a:pPr>
            <a:r>
              <a:rPr lang="fr-FR" sz="1400" spc="20" dirty="0">
                <a:solidFill>
                  <a:prstClr val="black"/>
                </a:solidFill>
              </a:rPr>
              <a:t>Forge + </a:t>
            </a:r>
            <a:r>
              <a:rPr lang="fr-FR" sz="1400" spc="20" dirty="0" err="1">
                <a:solidFill>
                  <a:prstClr val="black"/>
                </a:solidFill>
              </a:rPr>
              <a:t>print</a:t>
            </a:r>
            <a:r>
              <a:rPr lang="fr-FR" sz="1400" spc="20" dirty="0">
                <a:solidFill>
                  <a:prstClr val="black"/>
                </a:solidFill>
              </a:rPr>
              <a:t> : démonstrateur TRL6 en cours MAMA</a:t>
            </a:r>
          </a:p>
          <a:p>
            <a:pPr marL="742950" lvl="1" indent="-285750" algn="just">
              <a:buFont typeface="Arial" panose="020B0604020202020204" pitchFamily="34" charset="0"/>
              <a:buChar char="•"/>
            </a:pPr>
            <a:r>
              <a:rPr lang="fr-FR" sz="1400" spc="20" dirty="0" err="1">
                <a:solidFill>
                  <a:prstClr val="black"/>
                </a:solidFill>
              </a:rPr>
              <a:t>Print</a:t>
            </a:r>
            <a:r>
              <a:rPr lang="fr-FR" sz="1400" spc="20" dirty="0">
                <a:solidFill>
                  <a:prstClr val="black"/>
                </a:solidFill>
              </a:rPr>
              <a:t> +forge :essais TRL4 en cours MAMA</a:t>
            </a:r>
          </a:p>
          <a:p>
            <a:pPr marL="742950" lvl="1" indent="-285750" algn="just">
              <a:buFont typeface="Arial" panose="020B0604020202020204" pitchFamily="34" charset="0"/>
              <a:buChar char="•"/>
            </a:pPr>
            <a:endParaRPr lang="fr-FR" sz="1600" spc="20" dirty="0">
              <a:solidFill>
                <a:prstClr val="black"/>
              </a:solidFill>
            </a:endParaRPr>
          </a:p>
          <a:p>
            <a:pPr marL="285750" indent="-285750" algn="just">
              <a:buFont typeface="Arial" panose="020B0604020202020204" pitchFamily="34" charset="0"/>
              <a:buChar char="•"/>
            </a:pPr>
            <a:r>
              <a:rPr lang="fr-FR" sz="1600" spc="20" dirty="0">
                <a:solidFill>
                  <a:prstClr val="black"/>
                </a:solidFill>
              </a:rPr>
              <a:t>Une 1ére étape à réaliser pour chacun des types d’hybridation:</a:t>
            </a:r>
          </a:p>
          <a:p>
            <a:pPr marL="742950" lvl="1" indent="-285750">
              <a:buFont typeface="Arial" panose="020B0604020202020204" pitchFamily="34" charset="0"/>
              <a:buChar char="•"/>
            </a:pPr>
            <a:r>
              <a:rPr lang="fr-FR" sz="1400" spc="20" dirty="0">
                <a:solidFill>
                  <a:prstClr val="black"/>
                </a:solidFill>
              </a:rPr>
              <a:t>Développer et appliquer un outil d’aide à la décision pour l’hybridation (considérations économiques, géopolitiques et environnementales)</a:t>
            </a:r>
          </a:p>
          <a:p>
            <a:pPr marL="742950" lvl="1" indent="-285750">
              <a:buFont typeface="Arial" panose="020B0604020202020204" pitchFamily="34" charset="0"/>
              <a:buChar char="•"/>
            </a:pPr>
            <a:r>
              <a:rPr lang="fr-FR" sz="1400" spc="20" dirty="0">
                <a:solidFill>
                  <a:prstClr val="black"/>
                </a:solidFill>
              </a:rPr>
              <a:t>Identifier des cas d’application chez AIRBUS et SAFRAN</a:t>
            </a:r>
          </a:p>
          <a:p>
            <a:pPr marL="742950" lvl="1" indent="-285750">
              <a:buFont typeface="Arial" panose="020B0604020202020204" pitchFamily="34" charset="0"/>
              <a:buChar char="•"/>
            </a:pPr>
            <a:r>
              <a:rPr lang="fr-FR" sz="1400" spc="20" dirty="0">
                <a:solidFill>
                  <a:prstClr val="black"/>
                </a:solidFill>
              </a:rPr>
              <a:t>Mettre à jour le benchmark sur les procédés FA à haut taux de dépôt </a:t>
            </a:r>
          </a:p>
          <a:p>
            <a:pPr marL="742950" lvl="1" indent="-285750">
              <a:buFont typeface="Arial" panose="020B0604020202020204" pitchFamily="34" charset="0"/>
              <a:buChar char="•"/>
            </a:pPr>
            <a:r>
              <a:rPr lang="fr-FR" sz="1400" spc="20" dirty="0">
                <a:solidFill>
                  <a:prstClr val="black"/>
                </a:solidFill>
              </a:rPr>
              <a:t>Analyser les résultats sur démonstrateurs MAMA Lot09 </a:t>
            </a:r>
            <a:r>
              <a:rPr lang="fr-FR" sz="1600" spc="20" dirty="0">
                <a:solidFill>
                  <a:prstClr val="black"/>
                </a:solidFill>
              </a:rPr>
              <a:t>. </a:t>
            </a:r>
          </a:p>
          <a:p>
            <a:pPr marL="742950" lvl="1" indent="-285750">
              <a:buFont typeface="Arial" panose="020B0604020202020204" pitchFamily="34" charset="0"/>
              <a:buChar char="•"/>
            </a:pPr>
            <a:endParaRPr lang="fr-FR" sz="1600" spc="20" dirty="0">
              <a:solidFill>
                <a:prstClr val="black"/>
              </a:solidFill>
            </a:endParaRPr>
          </a:p>
        </p:txBody>
      </p:sp>
      <p:sp>
        <p:nvSpPr>
          <p:cNvPr id="7" name="ZoneTexte 6">
            <a:extLst>
              <a:ext uri="{FF2B5EF4-FFF2-40B4-BE49-F238E27FC236}">
                <a16:creationId xmlns:a16="http://schemas.microsoft.com/office/drawing/2014/main" id="{A834236C-4E83-C777-1E55-F19B2586B43F}"/>
              </a:ext>
            </a:extLst>
          </p:cNvPr>
          <p:cNvSpPr txBox="1"/>
          <p:nvPr/>
        </p:nvSpPr>
        <p:spPr>
          <a:xfrm>
            <a:off x="6512612" y="822137"/>
            <a:ext cx="5236028" cy="4924425"/>
          </a:xfrm>
          <a:prstGeom prst="rect">
            <a:avLst/>
          </a:prstGeom>
          <a:noFill/>
        </p:spPr>
        <p:txBody>
          <a:bodyPr wrap="square">
            <a:spAutoFit/>
          </a:bodyPr>
          <a:lstStyle/>
          <a:p>
            <a:pPr algn="ctr"/>
            <a:endParaRPr lang="fr-FR" sz="1600" b="1" spc="20" dirty="0">
              <a:solidFill>
                <a:prstClr val="black"/>
              </a:solidFill>
            </a:endParaRPr>
          </a:p>
          <a:p>
            <a:pPr algn="ctr"/>
            <a:r>
              <a:rPr lang="fr-FR" b="1" spc="20" dirty="0">
                <a:solidFill>
                  <a:prstClr val="black"/>
                </a:solidFill>
              </a:rPr>
              <a:t>À l’issue de cette 1ére étape: jalon go/no go pour le lot 5</a:t>
            </a:r>
          </a:p>
          <a:p>
            <a:pPr algn="ctr"/>
            <a:r>
              <a:rPr lang="fr-FR" sz="1600" b="1" spc="20" dirty="0">
                <a:solidFill>
                  <a:prstClr val="black"/>
                </a:solidFill>
              </a:rPr>
              <a:t>Si GO:</a:t>
            </a:r>
            <a:endParaRPr lang="fr-FR" sz="1600" spc="20" dirty="0">
              <a:solidFill>
                <a:prstClr val="black"/>
              </a:solidFill>
            </a:endParaRPr>
          </a:p>
          <a:p>
            <a:pPr marL="285750" indent="-285750" algn="just">
              <a:buFont typeface="Arial" panose="020B0604020202020204" pitchFamily="34" charset="0"/>
              <a:buChar char="•"/>
            </a:pPr>
            <a:r>
              <a:rPr lang="fr-FR" sz="1600" spc="20" dirty="0">
                <a:solidFill>
                  <a:prstClr val="black"/>
                </a:solidFill>
              </a:rPr>
              <a:t>Traiter les verrous techniques:</a:t>
            </a:r>
          </a:p>
          <a:p>
            <a:pPr marL="742950" lvl="1" indent="-285750" algn="just">
              <a:buFont typeface="Arial" panose="020B0604020202020204" pitchFamily="34" charset="0"/>
              <a:buChar char="•"/>
            </a:pPr>
            <a:r>
              <a:rPr lang="fr-FR" sz="1400" spc="20" dirty="0" err="1">
                <a:solidFill>
                  <a:prstClr val="black"/>
                </a:solidFill>
              </a:rPr>
              <a:t>Print</a:t>
            </a:r>
            <a:r>
              <a:rPr lang="fr-FR" sz="1400" spc="20" dirty="0">
                <a:solidFill>
                  <a:prstClr val="black"/>
                </a:solidFill>
              </a:rPr>
              <a:t> +forge: maîtrise des distorsions et de la qualité métallurgique de l’interface forgée-FA et évaluation du niveau de préparation nécessaire</a:t>
            </a:r>
          </a:p>
          <a:p>
            <a:pPr marL="742950" lvl="1" indent="-285750" algn="just">
              <a:buFont typeface="Arial" panose="020B0604020202020204" pitchFamily="34" charset="0"/>
              <a:buChar char="•"/>
            </a:pPr>
            <a:r>
              <a:rPr lang="fr-FR" sz="1400" spc="20" dirty="0" err="1">
                <a:solidFill>
                  <a:prstClr val="black"/>
                </a:solidFill>
              </a:rPr>
              <a:t>Forge+print</a:t>
            </a:r>
            <a:r>
              <a:rPr lang="fr-FR" sz="1400" spc="20" dirty="0">
                <a:solidFill>
                  <a:prstClr val="black"/>
                </a:solidFill>
              </a:rPr>
              <a:t>: maîtrise de la qualité métallurgique et dimensionnelle.</a:t>
            </a:r>
          </a:p>
          <a:p>
            <a:pPr marL="285750" indent="-285750">
              <a:buFont typeface="Arial" panose="020B0604020202020204" pitchFamily="34" charset="0"/>
              <a:buChar char="•"/>
            </a:pPr>
            <a:r>
              <a:rPr lang="fr-FR" sz="1600" spc="20" dirty="0">
                <a:solidFill>
                  <a:prstClr val="black"/>
                </a:solidFill>
              </a:rPr>
              <a:t>Développer une méthode de contrôle non destructive industrielle basée sur les US en évitant tout usinage de l’ébauche avant contrôle</a:t>
            </a:r>
          </a:p>
          <a:p>
            <a:pPr marL="285750" indent="-285750">
              <a:buFont typeface="Arial" panose="020B0604020202020204" pitchFamily="34" charset="0"/>
              <a:buChar char="•"/>
            </a:pPr>
            <a:r>
              <a:rPr lang="fr-FR" sz="1600" spc="20" dirty="0">
                <a:solidFill>
                  <a:prstClr val="black"/>
                </a:solidFill>
              </a:rPr>
              <a:t>Réaliser des démonstrateur(s) industriel(s) et caractérisations (géométriques, mécaniques, métallurgique) en visant un TRL6 au niveau pièces de structure aéronautiques </a:t>
            </a:r>
          </a:p>
          <a:p>
            <a:pPr marL="285750" indent="-285750">
              <a:buFont typeface="Arial" panose="020B0604020202020204" pitchFamily="34" charset="0"/>
              <a:buChar char="•"/>
            </a:pPr>
            <a:r>
              <a:rPr lang="fr-FR" sz="1600" spc="20" dirty="0">
                <a:solidFill>
                  <a:prstClr val="black"/>
                </a:solidFill>
              </a:rPr>
              <a:t>Les techniques envisagées peuvent s’appliquer à tout type de pièces aéronautiques (structures, pièces moteurs non tournantes, trains ?).</a:t>
            </a:r>
          </a:p>
        </p:txBody>
      </p:sp>
      <p:sp>
        <p:nvSpPr>
          <p:cNvPr id="8" name="ZoneTexte 7">
            <a:extLst>
              <a:ext uri="{FF2B5EF4-FFF2-40B4-BE49-F238E27FC236}">
                <a16:creationId xmlns:a16="http://schemas.microsoft.com/office/drawing/2014/main" id="{B7576A28-D404-5217-6263-A37492668ED1}"/>
              </a:ext>
            </a:extLst>
          </p:cNvPr>
          <p:cNvSpPr txBox="1"/>
          <p:nvPr/>
        </p:nvSpPr>
        <p:spPr>
          <a:xfrm>
            <a:off x="3858511" y="6204386"/>
            <a:ext cx="5055423" cy="369332"/>
          </a:xfrm>
          <a:prstGeom prst="rect">
            <a:avLst/>
          </a:prstGeom>
          <a:noFill/>
          <a:ln w="15875">
            <a:solidFill>
              <a:schemeClr val="tx1"/>
            </a:solidFill>
          </a:ln>
        </p:spPr>
        <p:txBody>
          <a:bodyPr wrap="none" rtlCol="0">
            <a:spAutoFit/>
          </a:bodyPr>
          <a:lstStyle/>
          <a:p>
            <a:pPr marL="285750" lvl="1" indent="-285750" algn="just"/>
            <a:r>
              <a:rPr lang="fr-FR" sz="1800" u="sng" spc="20" dirty="0">
                <a:solidFill>
                  <a:prstClr val="black"/>
                </a:solidFill>
              </a:rPr>
              <a:t>Intérêt: </a:t>
            </a:r>
            <a:r>
              <a:rPr lang="fr-FR" spc="20" dirty="0">
                <a:solidFill>
                  <a:prstClr val="black"/>
                </a:solidFill>
              </a:rPr>
              <a:t>Aubert et Duval, Airbus, SAFRAN AMC</a:t>
            </a:r>
          </a:p>
        </p:txBody>
      </p:sp>
    </p:spTree>
    <p:extLst>
      <p:ext uri="{BB962C8B-B14F-4D97-AF65-F5344CB8AC3E}">
        <p14:creationId xmlns:p14="http://schemas.microsoft.com/office/powerpoint/2010/main" val="15844373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1"/>
          </p:nvPr>
        </p:nvSpPr>
        <p:spPr/>
        <p:txBody>
          <a:bodyPr/>
          <a:lstStyle/>
          <a:p>
            <a:fld id="{C83736ED-B7CD-4338-B635-D4A566CF279C}" type="datetime1">
              <a:rPr lang="fr-FR" smtClean="0"/>
              <a:t>06/04/2023</a:t>
            </a:fld>
            <a:endParaRPr lang="fr-FR" dirty="0"/>
          </a:p>
        </p:txBody>
      </p:sp>
      <p:sp>
        <p:nvSpPr>
          <p:cNvPr id="3" name="Espace réservé du pied de page 2"/>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5" name="Espace réservé du numéro de diapositive 4"/>
          <p:cNvSpPr>
            <a:spLocks noGrp="1"/>
          </p:cNvSpPr>
          <p:nvPr>
            <p:ph type="sldNum" sz="quarter" idx="15"/>
          </p:nvPr>
        </p:nvSpPr>
        <p:spPr/>
        <p:txBody>
          <a:bodyPr/>
          <a:lstStyle/>
          <a:p>
            <a:r>
              <a:rPr lang="fr-FR" dirty="0"/>
              <a:t>page </a:t>
            </a:r>
            <a:fld id="{56B6DA5D-E4B0-4C20-BD44-5429EEA37945}" type="slidenum">
              <a:rPr lang="fr-FR" smtClean="0"/>
              <a:pPr/>
              <a:t>11</a:t>
            </a:fld>
            <a:endParaRPr lang="fr-FR" dirty="0"/>
          </a:p>
        </p:txBody>
      </p:sp>
      <p:cxnSp>
        <p:nvCxnSpPr>
          <p:cNvPr id="13" name="Connecteur droit 12">
            <a:extLst>
              <a:ext uri="{FF2B5EF4-FFF2-40B4-BE49-F238E27FC236}">
                <a16:creationId xmlns:a16="http://schemas.microsoft.com/office/drawing/2014/main" id="{61D8544E-7BB6-4A33-9A0D-12C3FBEFFC77}"/>
              </a:ext>
            </a:extLst>
          </p:cNvPr>
          <p:cNvCxnSpPr/>
          <p:nvPr/>
        </p:nvCxnSpPr>
        <p:spPr>
          <a:xfrm>
            <a:off x="6268719" y="1613259"/>
            <a:ext cx="0" cy="4665621"/>
          </a:xfrm>
          <a:prstGeom prst="line">
            <a:avLst/>
          </a:prstGeom>
        </p:spPr>
        <p:style>
          <a:lnRef idx="1">
            <a:schemeClr val="accent1"/>
          </a:lnRef>
          <a:fillRef idx="0">
            <a:schemeClr val="accent1"/>
          </a:fillRef>
          <a:effectRef idx="0">
            <a:schemeClr val="accent1"/>
          </a:effectRef>
          <a:fontRef idx="minor">
            <a:schemeClr val="tx1"/>
          </a:fontRef>
        </p:style>
      </p:cxnSp>
      <p:sp>
        <p:nvSpPr>
          <p:cNvPr id="14" name="Espace réservé du texte 6">
            <a:extLst>
              <a:ext uri="{FF2B5EF4-FFF2-40B4-BE49-F238E27FC236}">
                <a16:creationId xmlns:a16="http://schemas.microsoft.com/office/drawing/2014/main" id="{32D57795-AF30-92BE-8E53-E7C507DBF4A3}"/>
              </a:ext>
            </a:extLst>
          </p:cNvPr>
          <p:cNvSpPr txBox="1">
            <a:spLocks/>
          </p:cNvSpPr>
          <p:nvPr/>
        </p:nvSpPr>
        <p:spPr>
          <a:xfrm>
            <a:off x="697193" y="1133522"/>
            <a:ext cx="5420512" cy="4741285"/>
          </a:xfrm>
          <a:prstGeom prst="rect">
            <a:avLst/>
          </a:prstGeom>
        </p:spPr>
        <p:txBody>
          <a:bodyPr/>
          <a:lstStyle>
            <a:lvl1pPr marL="0" indent="-144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1pPr>
            <a:lvl2pPr marL="360000" indent="-14400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2pPr>
            <a:lvl3pPr marL="720000" indent="-144000" algn="l" defTabSz="914400" rtl="0" eaLnBrk="1" latinLnBrk="0" hangingPunct="1">
              <a:lnSpc>
                <a:spcPct val="100000"/>
              </a:lnSpc>
              <a:spcBef>
                <a:spcPts val="0"/>
              </a:spcBef>
              <a:spcAft>
                <a:spcPts val="600"/>
              </a:spcAft>
              <a:buFont typeface="Arial" panose="020B0604020202020204" pitchFamily="34" charset="0"/>
              <a:buChar char="•"/>
              <a:defRPr sz="1200" kern="1200">
                <a:solidFill>
                  <a:schemeClr val="tx1"/>
                </a:solidFill>
                <a:latin typeface="+mn-lt"/>
                <a:ea typeface="+mn-ea"/>
                <a:cs typeface="+mn-cs"/>
              </a:defRPr>
            </a:lvl3pPr>
            <a:lvl4pPr marL="108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4pPr>
            <a:lvl5pPr marL="144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0" algn="ctr">
              <a:buNone/>
            </a:pPr>
            <a:r>
              <a:rPr lang="fr-FR" b="1" u="sng" spc="20" dirty="0">
                <a:solidFill>
                  <a:prstClr val="black"/>
                </a:solidFill>
              </a:rPr>
              <a:t>Task1</a:t>
            </a:r>
            <a:r>
              <a:rPr lang="fr-FR" b="1" spc="20" dirty="0">
                <a:solidFill>
                  <a:prstClr val="black"/>
                </a:solidFill>
              </a:rPr>
              <a:t>:</a:t>
            </a:r>
            <a:r>
              <a:rPr lang="fr-FR" b="1" spc="20" dirty="0">
                <a:solidFill>
                  <a:srgbClr val="000000"/>
                </a:solidFill>
                <a:latin typeface="Helvetica" pitchFamily="2" charset="0"/>
              </a:rPr>
              <a:t>  </a:t>
            </a:r>
            <a:r>
              <a:rPr lang="fr-FR" b="1" dirty="0">
                <a:solidFill>
                  <a:srgbClr val="000000"/>
                </a:solidFill>
                <a:effectLst/>
                <a:latin typeface="Helvetica" pitchFamily="2" charset="0"/>
              </a:rPr>
              <a:t>améliorer le caractère prédictif du logiciel Forge sur les niveaux d’efforts de presse, les phénomènes d’écoulement et de remplissage, la variation locale des températures.</a:t>
            </a:r>
            <a:endParaRPr lang="fr-FR" b="1" spc="20" dirty="0">
              <a:solidFill>
                <a:prstClr val="black"/>
              </a:solidFill>
            </a:endParaRPr>
          </a:p>
          <a:p>
            <a:pPr indent="0" algn="just">
              <a:buNone/>
            </a:pPr>
            <a:r>
              <a:rPr lang="fr-FR" u="sng" spc="20" dirty="0">
                <a:solidFill>
                  <a:prstClr val="black"/>
                </a:solidFill>
              </a:rPr>
              <a:t>Eléments techniques:</a:t>
            </a:r>
          </a:p>
          <a:p>
            <a:pPr marL="285750" indent="-285750" algn="just"/>
            <a:r>
              <a:rPr lang="fr-FR" i="1" spc="20" dirty="0">
                <a:solidFill>
                  <a:prstClr val="black"/>
                </a:solidFill>
              </a:rPr>
              <a:t>Complément données rhéologiques</a:t>
            </a:r>
            <a:r>
              <a:rPr lang="fr-FR" spc="20" dirty="0">
                <a:solidFill>
                  <a:prstClr val="black"/>
                </a:solidFill>
              </a:rPr>
              <a:t>: essais </a:t>
            </a:r>
            <a:r>
              <a:rPr lang="fr-FR" spc="20" dirty="0" err="1">
                <a:solidFill>
                  <a:prstClr val="black"/>
                </a:solidFill>
              </a:rPr>
              <a:t>Gleeble</a:t>
            </a:r>
            <a:r>
              <a:rPr lang="fr-FR" spc="20" dirty="0">
                <a:solidFill>
                  <a:prstClr val="black"/>
                </a:solidFill>
              </a:rPr>
              <a:t> </a:t>
            </a:r>
            <a:r>
              <a:rPr lang="fr-FR" spc="20" dirty="0" err="1">
                <a:solidFill>
                  <a:prstClr val="black"/>
                </a:solidFill>
              </a:rPr>
              <a:t>anisothermes</a:t>
            </a:r>
            <a:r>
              <a:rPr lang="fr-FR" spc="20" dirty="0">
                <a:solidFill>
                  <a:prstClr val="black"/>
                </a:solidFill>
              </a:rPr>
              <a:t> et intégration dans Forge (</a:t>
            </a:r>
            <a:r>
              <a:rPr lang="fr-FR" spc="20" dirty="0" err="1">
                <a:solidFill>
                  <a:prstClr val="black"/>
                </a:solidFill>
              </a:rPr>
              <a:t>cf</a:t>
            </a:r>
            <a:r>
              <a:rPr lang="fr-FR" spc="20" dirty="0">
                <a:solidFill>
                  <a:prstClr val="black"/>
                </a:solidFill>
              </a:rPr>
              <a:t> MAMA).</a:t>
            </a:r>
          </a:p>
          <a:p>
            <a:pPr marL="285750" indent="-285750"/>
            <a:r>
              <a:rPr lang="fr-FR" i="1" dirty="0">
                <a:solidFill>
                  <a:srgbClr val="000000"/>
                </a:solidFill>
                <a:effectLst/>
                <a:latin typeface="Helvetica" pitchFamily="2" charset="0"/>
              </a:rPr>
              <a:t>Frottement à chaud et échanges thermiques outil/lopins</a:t>
            </a:r>
            <a:r>
              <a:rPr lang="fr-FR" spc="20" dirty="0">
                <a:solidFill>
                  <a:prstClr val="black"/>
                </a:solidFill>
                <a:effectLst/>
                <a:latin typeface="Helvetica" pitchFamily="2" charset="0"/>
              </a:rPr>
              <a:t>: </a:t>
            </a:r>
          </a:p>
          <a:p>
            <a:pPr marL="645750" lvl="1" indent="-285750"/>
            <a:r>
              <a:rPr lang="fr-FR" spc="20" dirty="0">
                <a:solidFill>
                  <a:prstClr val="black"/>
                </a:solidFill>
                <a:latin typeface="Helvetica" pitchFamily="2" charset="0"/>
              </a:rPr>
              <a:t>Analyse bibliographique et identification d’essais de caractérisation à échelle ‘’</a:t>
            </a:r>
            <a:r>
              <a:rPr lang="fr-FR" spc="20" dirty="0" err="1">
                <a:solidFill>
                  <a:prstClr val="black"/>
                </a:solidFill>
                <a:latin typeface="Helvetica" pitchFamily="2" charset="0"/>
              </a:rPr>
              <a:t>académique’’à</a:t>
            </a:r>
            <a:r>
              <a:rPr lang="fr-FR" spc="20" dirty="0">
                <a:solidFill>
                  <a:prstClr val="black"/>
                </a:solidFill>
                <a:latin typeface="Helvetica" pitchFamily="2" charset="0"/>
              </a:rPr>
              <a:t> réaliser </a:t>
            </a:r>
            <a:endParaRPr lang="fr-FR" spc="20" dirty="0">
              <a:solidFill>
                <a:prstClr val="black"/>
              </a:solidFill>
              <a:effectLst/>
              <a:latin typeface="Helvetica" pitchFamily="2" charset="0"/>
            </a:endParaRPr>
          </a:p>
          <a:p>
            <a:pPr marL="645750" lvl="1" indent="-285750"/>
            <a:r>
              <a:rPr lang="fr-FR" spc="20" dirty="0">
                <a:solidFill>
                  <a:prstClr val="black"/>
                </a:solidFill>
                <a:latin typeface="Helvetica" pitchFamily="2" charset="0"/>
              </a:rPr>
              <a:t>Définition et mise en place</a:t>
            </a:r>
            <a:r>
              <a:rPr lang="fr-FR" spc="20" dirty="0">
                <a:solidFill>
                  <a:prstClr val="black"/>
                </a:solidFill>
              </a:rPr>
              <a:t> d’essais technologiques sur presse 1000T</a:t>
            </a:r>
            <a:r>
              <a:rPr lang="fr-FR" spc="20" dirty="0">
                <a:solidFill>
                  <a:srgbClr val="000000"/>
                </a:solidFill>
                <a:latin typeface="Helvetica" pitchFamily="2" charset="0"/>
              </a:rPr>
              <a:t> ARDEM et presse à vis Vulcain pour génération de données pour modélisation ( utilisation et amélioration de modèles existants) </a:t>
            </a:r>
          </a:p>
          <a:p>
            <a:pPr marL="285750" indent="-285750"/>
            <a:r>
              <a:rPr lang="fr-FR" i="1" spc="20" dirty="0">
                <a:solidFill>
                  <a:srgbClr val="000000"/>
                </a:solidFill>
                <a:latin typeface="Helvetica" pitchFamily="2" charset="0"/>
              </a:rPr>
              <a:t>Applications</a:t>
            </a:r>
            <a:r>
              <a:rPr lang="fr-FR" spc="20" dirty="0">
                <a:solidFill>
                  <a:srgbClr val="000000"/>
                </a:solidFill>
                <a:latin typeface="Helvetica" pitchFamily="2" charset="0"/>
              </a:rPr>
              <a:t>: Ta6V Bêta et alpha-bêta. Conditions de déformations à préciser ( vitesse, temps, thermique)</a:t>
            </a:r>
            <a:endParaRPr lang="fr-FR" u="sng" spc="20" dirty="0">
              <a:solidFill>
                <a:srgbClr val="000000"/>
              </a:solidFill>
              <a:latin typeface="Helvetica" pitchFamily="2" charset="0"/>
            </a:endParaRPr>
          </a:p>
          <a:p>
            <a:pPr indent="0" algn="just">
              <a:buNone/>
            </a:pPr>
            <a:endParaRPr lang="fr-FR" spc="20" dirty="0">
              <a:solidFill>
                <a:prstClr val="black"/>
              </a:solidFill>
            </a:endParaRPr>
          </a:p>
          <a:p>
            <a:pPr marL="285750" indent="-285750"/>
            <a:endParaRPr lang="fr-FR" spc="20" dirty="0">
              <a:solidFill>
                <a:prstClr val="black"/>
              </a:solidFill>
            </a:endParaRPr>
          </a:p>
          <a:p>
            <a:pPr marL="285750" indent="-285750" algn="just"/>
            <a:endParaRPr lang="fr-FR" spc="20" dirty="0">
              <a:solidFill>
                <a:prstClr val="black"/>
              </a:solidFill>
            </a:endParaRPr>
          </a:p>
          <a:p>
            <a:pPr indent="0">
              <a:buNone/>
            </a:pPr>
            <a:endParaRPr lang="fr-FR" dirty="0"/>
          </a:p>
          <a:p>
            <a:endParaRPr lang="fr-FR" dirty="0"/>
          </a:p>
        </p:txBody>
      </p:sp>
      <p:sp>
        <p:nvSpPr>
          <p:cNvPr id="10" name="Titre 6"/>
          <p:cNvSpPr>
            <a:spLocks noGrp="1"/>
          </p:cNvSpPr>
          <p:nvPr>
            <p:ph type="ctrTitle"/>
          </p:nvPr>
        </p:nvSpPr>
        <p:spPr>
          <a:xfrm>
            <a:off x="666749" y="354989"/>
            <a:ext cx="9601857" cy="583883"/>
          </a:xfrm>
        </p:spPr>
        <p:txBody>
          <a:bodyPr/>
          <a:lstStyle/>
          <a:p>
            <a:pPr algn="ctr"/>
            <a:r>
              <a:rPr lang="fr-FR" spc="10" dirty="0">
                <a:solidFill>
                  <a:srgbClr val="9478FF"/>
                </a:solidFill>
                <a:latin typeface="Arial Black"/>
              </a:rPr>
              <a:t>Lot 6 : développement d’outils numériques au service de la fabrication de pièces Ta6V matricées (bêta ou alpha-bêta)</a:t>
            </a:r>
            <a:r>
              <a:rPr lang="fr-FR" sz="2400" spc="10" dirty="0">
                <a:solidFill>
                  <a:srgbClr val="9478FF"/>
                </a:solidFill>
                <a:latin typeface="Arial Black"/>
              </a:rPr>
              <a:t/>
            </a:r>
            <a:br>
              <a:rPr lang="fr-FR" sz="2400" spc="10" dirty="0">
                <a:solidFill>
                  <a:srgbClr val="9478FF"/>
                </a:solidFill>
                <a:latin typeface="Arial Black"/>
              </a:rPr>
            </a:br>
            <a:endParaRPr lang="fr-FR" dirty="0"/>
          </a:p>
        </p:txBody>
      </p:sp>
      <p:sp>
        <p:nvSpPr>
          <p:cNvPr id="4" name="Espace réservé du texte 6">
            <a:extLst>
              <a:ext uri="{FF2B5EF4-FFF2-40B4-BE49-F238E27FC236}">
                <a16:creationId xmlns:a16="http://schemas.microsoft.com/office/drawing/2014/main" id="{EDF26679-780F-9B84-308D-5BACB4B59A0B}"/>
              </a:ext>
            </a:extLst>
          </p:cNvPr>
          <p:cNvSpPr txBox="1">
            <a:spLocks/>
          </p:cNvSpPr>
          <p:nvPr/>
        </p:nvSpPr>
        <p:spPr>
          <a:xfrm>
            <a:off x="6268719" y="1236733"/>
            <a:ext cx="5420512" cy="5256353"/>
          </a:xfrm>
          <a:prstGeom prst="rect">
            <a:avLst/>
          </a:prstGeom>
        </p:spPr>
        <p:txBody>
          <a:bodyPr/>
          <a:lstStyle>
            <a:lvl1pPr marL="0" indent="-144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1pPr>
            <a:lvl2pPr marL="360000" indent="-14400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2pPr>
            <a:lvl3pPr marL="720000" indent="-144000" algn="l" defTabSz="914400" rtl="0" eaLnBrk="1" latinLnBrk="0" hangingPunct="1">
              <a:lnSpc>
                <a:spcPct val="100000"/>
              </a:lnSpc>
              <a:spcBef>
                <a:spcPts val="0"/>
              </a:spcBef>
              <a:spcAft>
                <a:spcPts val="600"/>
              </a:spcAft>
              <a:buFont typeface="Arial" panose="020B0604020202020204" pitchFamily="34" charset="0"/>
              <a:buChar char="•"/>
              <a:defRPr sz="1200" kern="1200">
                <a:solidFill>
                  <a:schemeClr val="tx1"/>
                </a:solidFill>
                <a:latin typeface="+mn-lt"/>
                <a:ea typeface="+mn-ea"/>
                <a:cs typeface="+mn-cs"/>
              </a:defRPr>
            </a:lvl3pPr>
            <a:lvl4pPr marL="108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4pPr>
            <a:lvl5pPr marL="144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0" algn="ctr">
              <a:buNone/>
            </a:pPr>
            <a:r>
              <a:rPr lang="fr-FR" b="1" u="sng" spc="20" dirty="0">
                <a:solidFill>
                  <a:prstClr val="black"/>
                </a:solidFill>
              </a:rPr>
              <a:t>Task2</a:t>
            </a:r>
            <a:r>
              <a:rPr lang="fr-FR" b="1" spc="20" dirty="0">
                <a:solidFill>
                  <a:prstClr val="black"/>
                </a:solidFill>
              </a:rPr>
              <a:t>:</a:t>
            </a:r>
            <a:r>
              <a:rPr lang="fr-FR" b="1" spc="20" dirty="0">
                <a:solidFill>
                  <a:srgbClr val="000000"/>
                </a:solidFill>
                <a:latin typeface="Helvetica" pitchFamily="2" charset="0"/>
              </a:rPr>
              <a:t> </a:t>
            </a:r>
            <a:r>
              <a:rPr lang="fr-FR" b="1" spc="20" dirty="0">
                <a:solidFill>
                  <a:prstClr val="black"/>
                </a:solidFill>
              </a:rPr>
              <a:t>Chainage numérique Forge® - </a:t>
            </a:r>
            <a:r>
              <a:rPr lang="fr-FR" b="1" spc="20" dirty="0" err="1">
                <a:solidFill>
                  <a:prstClr val="black"/>
                </a:solidFill>
              </a:rPr>
              <a:t>Morfeo</a:t>
            </a:r>
            <a:endParaRPr lang="fr-FR" b="1" spc="20" dirty="0">
              <a:solidFill>
                <a:prstClr val="black"/>
              </a:solidFill>
            </a:endParaRPr>
          </a:p>
          <a:p>
            <a:pPr indent="0" algn="just">
              <a:buNone/>
            </a:pPr>
            <a:endParaRPr lang="fr-FR" u="sng" spc="20" dirty="0">
              <a:solidFill>
                <a:prstClr val="black"/>
              </a:solidFill>
            </a:endParaRPr>
          </a:p>
          <a:p>
            <a:pPr marL="285750" indent="-285750"/>
            <a:r>
              <a:rPr lang="fr-FR" spc="20" dirty="0">
                <a:solidFill>
                  <a:prstClr val="black"/>
                </a:solidFill>
              </a:rPr>
              <a:t>Poursuivre le travail engagé dans MAMA pour intégrer l’histoire thermique, relaxation des contraintes résiduelles et distorsions liées au chemin thermomécanique dans les stratégies d’usinage</a:t>
            </a:r>
          </a:p>
          <a:p>
            <a:pPr marL="285750" indent="-285750"/>
            <a:r>
              <a:rPr lang="fr-FR" spc="20" dirty="0">
                <a:solidFill>
                  <a:prstClr val="black"/>
                </a:solidFill>
              </a:rPr>
              <a:t>Vérifier sur démonstrateur représentatif la validité des outils développés</a:t>
            </a:r>
          </a:p>
          <a:p>
            <a:pPr marL="285750" indent="-285750"/>
            <a:r>
              <a:rPr lang="fr-FR" spc="20" dirty="0">
                <a:solidFill>
                  <a:prstClr val="black"/>
                </a:solidFill>
              </a:rPr>
              <a:t>Applications: pièces de structures Ta6V bêta et alpha-bêta</a:t>
            </a:r>
          </a:p>
          <a:p>
            <a:pPr indent="0" algn="just">
              <a:buNone/>
            </a:pPr>
            <a:endParaRPr lang="fr-FR" u="sng" spc="20" dirty="0">
              <a:solidFill>
                <a:prstClr val="black"/>
              </a:solidFill>
            </a:endParaRPr>
          </a:p>
          <a:p>
            <a:pPr marL="285750" indent="-285750" algn="just"/>
            <a:endParaRPr lang="fr-FR" spc="20" dirty="0">
              <a:solidFill>
                <a:prstClr val="black"/>
              </a:solidFill>
            </a:endParaRPr>
          </a:p>
          <a:p>
            <a:pPr indent="0">
              <a:buNone/>
            </a:pPr>
            <a:endParaRPr lang="fr-FR" dirty="0"/>
          </a:p>
          <a:p>
            <a:endParaRPr lang="fr-FR" dirty="0"/>
          </a:p>
        </p:txBody>
      </p:sp>
      <p:sp>
        <p:nvSpPr>
          <p:cNvPr id="6" name="ZoneTexte 5">
            <a:extLst>
              <a:ext uri="{FF2B5EF4-FFF2-40B4-BE49-F238E27FC236}">
                <a16:creationId xmlns:a16="http://schemas.microsoft.com/office/drawing/2014/main" id="{A407BA73-7E4F-CEA3-EF13-86E5552048B7}"/>
              </a:ext>
            </a:extLst>
          </p:cNvPr>
          <p:cNvSpPr txBox="1"/>
          <p:nvPr/>
        </p:nvSpPr>
        <p:spPr>
          <a:xfrm>
            <a:off x="3617978" y="5999281"/>
            <a:ext cx="6855916" cy="369332"/>
          </a:xfrm>
          <a:prstGeom prst="rect">
            <a:avLst/>
          </a:prstGeom>
          <a:noFill/>
          <a:ln w="15875">
            <a:solidFill>
              <a:schemeClr val="tx1"/>
            </a:solidFill>
          </a:ln>
        </p:spPr>
        <p:txBody>
          <a:bodyPr wrap="none" rtlCol="0">
            <a:spAutoFit/>
          </a:bodyPr>
          <a:lstStyle/>
          <a:p>
            <a:pPr marL="285750" lvl="1" indent="-285750" algn="just"/>
            <a:r>
              <a:rPr lang="fr-FR" sz="1800" u="sng" spc="20" dirty="0">
                <a:solidFill>
                  <a:prstClr val="black"/>
                </a:solidFill>
              </a:rPr>
              <a:t>Intérêt: </a:t>
            </a:r>
            <a:r>
              <a:rPr lang="fr-FR" sz="1800" spc="20" dirty="0">
                <a:solidFill>
                  <a:prstClr val="black"/>
                </a:solidFill>
              </a:rPr>
              <a:t>SAFRAN Aero Engines, Aero Booster et Aubert et Duval</a:t>
            </a:r>
          </a:p>
        </p:txBody>
      </p:sp>
    </p:spTree>
    <p:extLst>
      <p:ext uri="{BB962C8B-B14F-4D97-AF65-F5344CB8AC3E}">
        <p14:creationId xmlns:p14="http://schemas.microsoft.com/office/powerpoint/2010/main" val="26649315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1"/>
          </p:nvPr>
        </p:nvSpPr>
        <p:spPr/>
        <p:txBody>
          <a:bodyPr/>
          <a:lstStyle/>
          <a:p>
            <a:fld id="{C83736ED-B7CD-4338-B635-D4A566CF279C}" type="datetime1">
              <a:rPr lang="fr-FR" smtClean="0"/>
              <a:t>06/04/2023</a:t>
            </a:fld>
            <a:endParaRPr lang="fr-FR" dirty="0"/>
          </a:p>
        </p:txBody>
      </p:sp>
      <p:sp>
        <p:nvSpPr>
          <p:cNvPr id="3" name="Espace réservé du pied de page 2"/>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5" name="Espace réservé du numéro de diapositive 4"/>
          <p:cNvSpPr>
            <a:spLocks noGrp="1"/>
          </p:cNvSpPr>
          <p:nvPr>
            <p:ph type="sldNum" sz="quarter" idx="15"/>
          </p:nvPr>
        </p:nvSpPr>
        <p:spPr/>
        <p:txBody>
          <a:bodyPr/>
          <a:lstStyle/>
          <a:p>
            <a:r>
              <a:rPr lang="fr-FR" dirty="0"/>
              <a:t>page </a:t>
            </a:r>
            <a:fld id="{56B6DA5D-E4B0-4C20-BD44-5429EEA37945}" type="slidenum">
              <a:rPr lang="fr-FR" smtClean="0"/>
              <a:pPr/>
              <a:t>12</a:t>
            </a:fld>
            <a:endParaRPr lang="fr-FR" dirty="0"/>
          </a:p>
        </p:txBody>
      </p:sp>
      <p:cxnSp>
        <p:nvCxnSpPr>
          <p:cNvPr id="13" name="Connecteur droit 12">
            <a:extLst>
              <a:ext uri="{FF2B5EF4-FFF2-40B4-BE49-F238E27FC236}">
                <a16:creationId xmlns:a16="http://schemas.microsoft.com/office/drawing/2014/main" id="{61D8544E-7BB6-4A33-9A0D-12C3FBEFFC77}"/>
              </a:ext>
            </a:extLst>
          </p:cNvPr>
          <p:cNvCxnSpPr/>
          <p:nvPr/>
        </p:nvCxnSpPr>
        <p:spPr>
          <a:xfrm>
            <a:off x="6268719" y="1613259"/>
            <a:ext cx="0" cy="4665621"/>
          </a:xfrm>
          <a:prstGeom prst="line">
            <a:avLst/>
          </a:prstGeom>
        </p:spPr>
        <p:style>
          <a:lnRef idx="1">
            <a:schemeClr val="accent1"/>
          </a:lnRef>
          <a:fillRef idx="0">
            <a:schemeClr val="accent1"/>
          </a:fillRef>
          <a:effectRef idx="0">
            <a:schemeClr val="accent1"/>
          </a:effectRef>
          <a:fontRef idx="minor">
            <a:schemeClr val="tx1"/>
          </a:fontRef>
        </p:style>
      </p:cxnSp>
      <p:sp>
        <p:nvSpPr>
          <p:cNvPr id="10" name="Titre 6"/>
          <p:cNvSpPr txBox="1">
            <a:spLocks/>
          </p:cNvSpPr>
          <p:nvPr/>
        </p:nvSpPr>
        <p:spPr>
          <a:xfrm>
            <a:off x="810216" y="140414"/>
            <a:ext cx="9601857" cy="583883"/>
          </a:xfrm>
          <a:prstGeom prst="rect">
            <a:avLst/>
          </a:prstGeom>
        </p:spPr>
        <p:txBody>
          <a:bodyPr anchor="t"/>
          <a:lstStyle>
            <a:lvl1pPr algn="l" defTabSz="914400" rtl="0" eaLnBrk="1" latinLnBrk="0" hangingPunct="1">
              <a:lnSpc>
                <a:spcPct val="90000"/>
              </a:lnSpc>
              <a:spcBef>
                <a:spcPct val="0"/>
              </a:spcBef>
              <a:buNone/>
              <a:defRPr sz="2200" kern="1200">
                <a:solidFill>
                  <a:schemeClr val="tx1"/>
                </a:solidFill>
                <a:latin typeface="+mj-lt"/>
                <a:ea typeface="+mj-ea"/>
                <a:cs typeface="+mj-cs"/>
              </a:defRPr>
            </a:lvl1pPr>
          </a:lstStyle>
          <a:p>
            <a:pPr algn="ctr"/>
            <a:r>
              <a:rPr lang="fr-FR" dirty="0"/>
              <a:t> </a:t>
            </a:r>
            <a:r>
              <a:rPr lang="fr-FR" spc="10" dirty="0">
                <a:solidFill>
                  <a:srgbClr val="9478FF"/>
                </a:solidFill>
                <a:latin typeface="Arial Black"/>
              </a:rPr>
              <a:t>Lot 7 : réduction du coût et augmentation la durée de vie des outillages de matriçage </a:t>
            </a:r>
          </a:p>
          <a:p>
            <a:r>
              <a:rPr lang="fr-FR" dirty="0"/>
              <a:t> </a:t>
            </a:r>
          </a:p>
        </p:txBody>
      </p:sp>
      <p:sp>
        <p:nvSpPr>
          <p:cNvPr id="8" name="ZoneTexte 7">
            <a:extLst>
              <a:ext uri="{FF2B5EF4-FFF2-40B4-BE49-F238E27FC236}">
                <a16:creationId xmlns:a16="http://schemas.microsoft.com/office/drawing/2014/main" id="{6A865826-ECF2-7A94-B173-A30ED729E156}"/>
              </a:ext>
            </a:extLst>
          </p:cNvPr>
          <p:cNvSpPr txBox="1"/>
          <p:nvPr/>
        </p:nvSpPr>
        <p:spPr>
          <a:xfrm>
            <a:off x="5396159" y="6441005"/>
            <a:ext cx="6651670" cy="338554"/>
          </a:xfrm>
          <a:prstGeom prst="rect">
            <a:avLst/>
          </a:prstGeom>
          <a:noFill/>
          <a:ln w="15875">
            <a:solidFill>
              <a:schemeClr val="tx1"/>
            </a:solidFill>
          </a:ln>
        </p:spPr>
        <p:txBody>
          <a:bodyPr wrap="square" rtlCol="0">
            <a:spAutoFit/>
          </a:bodyPr>
          <a:lstStyle/>
          <a:p>
            <a:pPr marL="285750" lvl="1" indent="-285750" algn="ctr"/>
            <a:r>
              <a:rPr lang="fr-FR" sz="1600" u="sng" spc="20" dirty="0">
                <a:solidFill>
                  <a:prstClr val="black"/>
                </a:solidFill>
              </a:rPr>
              <a:t>Intérêt: </a:t>
            </a:r>
            <a:r>
              <a:rPr lang="fr-FR" sz="1600" spc="20" dirty="0">
                <a:solidFill>
                  <a:prstClr val="black"/>
                </a:solidFill>
              </a:rPr>
              <a:t>SAFRAN Aero Engines, Aero Booster  et Aubert et Duval</a:t>
            </a:r>
          </a:p>
        </p:txBody>
      </p:sp>
      <p:sp>
        <p:nvSpPr>
          <p:cNvPr id="6" name="ZoneTexte 5">
            <a:extLst>
              <a:ext uri="{FF2B5EF4-FFF2-40B4-BE49-F238E27FC236}">
                <a16:creationId xmlns:a16="http://schemas.microsoft.com/office/drawing/2014/main" id="{92FFD79A-0C89-C458-E737-6204C559FB8E}"/>
              </a:ext>
            </a:extLst>
          </p:cNvPr>
          <p:cNvSpPr txBox="1"/>
          <p:nvPr/>
        </p:nvSpPr>
        <p:spPr>
          <a:xfrm>
            <a:off x="813451" y="1432057"/>
            <a:ext cx="11378549" cy="4955203"/>
          </a:xfrm>
          <a:prstGeom prst="rect">
            <a:avLst/>
          </a:prstGeom>
          <a:noFill/>
        </p:spPr>
        <p:txBody>
          <a:bodyPr wrap="square" rtlCol="0">
            <a:spAutoFit/>
          </a:bodyPr>
          <a:lstStyle/>
          <a:p>
            <a:pPr marL="285750" lvl="1" indent="-285750" algn="just"/>
            <a:r>
              <a:rPr lang="fr-FR" sz="1600" spc="20" dirty="0">
                <a:solidFill>
                  <a:prstClr val="black"/>
                </a:solidFill>
              </a:rPr>
              <a:t>Centré sur outillages pour  pièces </a:t>
            </a:r>
            <a:r>
              <a:rPr lang="fr-FR" sz="1600" spc="20" dirty="0" smtClean="0">
                <a:solidFill>
                  <a:prstClr val="black"/>
                </a:solidFill>
              </a:rPr>
              <a:t>TA6V </a:t>
            </a:r>
            <a:r>
              <a:rPr lang="fr-FR" sz="1600" spc="20" dirty="0">
                <a:solidFill>
                  <a:prstClr val="black"/>
                </a:solidFill>
              </a:rPr>
              <a:t>matricées alpha-bêta et bêta. Données d’entrée obtenue par la modélisation du comportement </a:t>
            </a:r>
            <a:r>
              <a:rPr lang="fr-FR" sz="1600" spc="20" dirty="0" err="1">
                <a:solidFill>
                  <a:prstClr val="black"/>
                </a:solidFill>
              </a:rPr>
              <a:t>outil+pièce</a:t>
            </a:r>
            <a:r>
              <a:rPr lang="fr-FR" sz="1600" spc="20" dirty="0">
                <a:solidFill>
                  <a:prstClr val="black"/>
                </a:solidFill>
              </a:rPr>
              <a:t>  (</a:t>
            </a:r>
            <a:r>
              <a:rPr lang="fr-FR" sz="1600" spc="20" dirty="0" err="1">
                <a:solidFill>
                  <a:prstClr val="black"/>
                </a:solidFill>
              </a:rPr>
              <a:t>cf</a:t>
            </a:r>
            <a:r>
              <a:rPr lang="fr-FR" sz="1600" spc="20" dirty="0">
                <a:solidFill>
                  <a:prstClr val="black"/>
                </a:solidFill>
              </a:rPr>
              <a:t> lot6)</a:t>
            </a:r>
          </a:p>
          <a:p>
            <a:pPr marL="285750" lvl="1" indent="-285750" algn="just"/>
            <a:endParaRPr lang="fr-FR" sz="1600" spc="20" dirty="0">
              <a:solidFill>
                <a:prstClr val="black"/>
              </a:solidFill>
            </a:endParaRPr>
          </a:p>
          <a:p>
            <a:pPr marL="285750" lvl="1" indent="-285750" algn="just"/>
            <a:r>
              <a:rPr lang="fr-FR" sz="1600" spc="20" dirty="0">
                <a:solidFill>
                  <a:prstClr val="black"/>
                </a:solidFill>
              </a:rPr>
              <a:t>Point clé méthodologique: travail à plusieurs échelles:</a:t>
            </a:r>
          </a:p>
          <a:p>
            <a:pPr marL="1005750" lvl="3" indent="-285750" algn="just"/>
            <a:r>
              <a:rPr lang="fr-FR" sz="1600" spc="20" dirty="0">
                <a:solidFill>
                  <a:prstClr val="black"/>
                </a:solidFill>
              </a:rPr>
              <a:t>Académique: données rhéologiques ( conditions faibles et fortes vitesses) et autres à définir </a:t>
            </a:r>
          </a:p>
          <a:p>
            <a:pPr marL="1005750" lvl="3" indent="-285750" algn="just"/>
            <a:r>
              <a:rPr lang="fr-FR" sz="1600" spc="20" dirty="0">
                <a:solidFill>
                  <a:prstClr val="black"/>
                </a:solidFill>
              </a:rPr>
              <a:t>Test presse 1000T ARDEM à définir ( intégrer revêtements, vitesse et temps de déformation )</a:t>
            </a:r>
          </a:p>
          <a:p>
            <a:pPr marL="1005750" lvl="3" indent="-285750" algn="just"/>
            <a:r>
              <a:rPr lang="fr-FR" sz="1600" spc="20" dirty="0">
                <a:solidFill>
                  <a:prstClr val="black"/>
                </a:solidFill>
              </a:rPr>
              <a:t>Test presse à vis à définir ( presse VULCAIN)</a:t>
            </a:r>
          </a:p>
          <a:p>
            <a:pPr marL="1005750" lvl="3" indent="-285750" algn="just"/>
            <a:r>
              <a:rPr lang="fr-FR" sz="1600" spc="20" dirty="0">
                <a:solidFill>
                  <a:prstClr val="black"/>
                </a:solidFill>
              </a:rPr>
              <a:t>Echelle représentatives TRL6 pour au moins une solution retenue à l’issue des test TRL4 </a:t>
            </a:r>
          </a:p>
          <a:p>
            <a:pPr marL="1005750" lvl="3" indent="-285750" algn="just"/>
            <a:r>
              <a:rPr lang="fr-FR" sz="1600" spc="20" dirty="0">
                <a:solidFill>
                  <a:prstClr val="black"/>
                </a:solidFill>
              </a:rPr>
              <a:t>Ce qui manquera: confirmation de la durée de vie à échelle industrielle qui sera à réaliser dans le cadre de l’exploitation</a:t>
            </a:r>
          </a:p>
          <a:p>
            <a:pPr marL="1005750" lvl="3" indent="-285750" algn="just"/>
            <a:endParaRPr lang="fr-FR" sz="1600" spc="20" dirty="0">
              <a:solidFill>
                <a:prstClr val="black"/>
              </a:solidFill>
            </a:endParaRPr>
          </a:p>
          <a:p>
            <a:pPr marL="285750" lvl="1" indent="-285750" algn="just"/>
            <a:r>
              <a:rPr lang="fr-FR" sz="1600" spc="20" dirty="0">
                <a:solidFill>
                  <a:prstClr val="black"/>
                </a:solidFill>
              </a:rPr>
              <a:t>Les résultats doivent  être applicables aux domaines de la presse hydraulique ( V&lt;30mm/s) et de la presse à vis (100mm/s&lt;V&lt;200mm/s)</a:t>
            </a:r>
          </a:p>
          <a:p>
            <a:pPr marL="285750" lvl="1" indent="-285750" algn="just"/>
            <a:endParaRPr lang="fr-FR" sz="1600" spc="20" dirty="0">
              <a:solidFill>
                <a:prstClr val="black"/>
              </a:solidFill>
            </a:endParaRPr>
          </a:p>
          <a:p>
            <a:pPr marL="285750" lvl="1" indent="-285750"/>
            <a:r>
              <a:rPr lang="fr-FR" sz="1600" spc="20" dirty="0">
                <a:solidFill>
                  <a:prstClr val="black"/>
                </a:solidFill>
              </a:rPr>
              <a:t>Matériaux substrat pris en compte: Aciers (1ére priorité) et superalliages ( 2éme étape)</a:t>
            </a:r>
          </a:p>
          <a:p>
            <a:pPr marL="285750" lvl="1" indent="-285750"/>
            <a:endParaRPr lang="fr-FR" sz="1600" spc="20" dirty="0">
              <a:solidFill>
                <a:prstClr val="black"/>
              </a:solidFill>
            </a:endParaRPr>
          </a:p>
          <a:p>
            <a:pPr marL="285750" lvl="1" indent="-285750"/>
            <a:r>
              <a:rPr lang="fr-FR" sz="1600" spc="20" dirty="0">
                <a:solidFill>
                  <a:prstClr val="black"/>
                </a:solidFill>
              </a:rPr>
              <a:t>Choix des méthodes de chauffage (outillages et pièces) à évaluer avec prise en compte du rendement et des émissions GES</a:t>
            </a:r>
          </a:p>
          <a:p>
            <a:pPr marL="285750" lvl="1" indent="-285750"/>
            <a:endParaRPr lang="fr-FR" sz="1400" spc="20" dirty="0">
              <a:solidFill>
                <a:prstClr val="black"/>
              </a:solidFill>
            </a:endParaRPr>
          </a:p>
          <a:p>
            <a:pPr marL="285750" lvl="1" indent="-285750"/>
            <a:endParaRPr lang="fr-FR" sz="1400" spc="20" dirty="0">
              <a:solidFill>
                <a:prstClr val="black"/>
              </a:solidFill>
            </a:endParaRPr>
          </a:p>
        </p:txBody>
      </p:sp>
    </p:spTree>
    <p:extLst>
      <p:ext uri="{BB962C8B-B14F-4D97-AF65-F5344CB8AC3E}">
        <p14:creationId xmlns:p14="http://schemas.microsoft.com/office/powerpoint/2010/main" val="256252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1"/>
          </p:nvPr>
        </p:nvSpPr>
        <p:spPr/>
        <p:txBody>
          <a:bodyPr/>
          <a:lstStyle/>
          <a:p>
            <a:fld id="{C83736ED-B7CD-4338-B635-D4A566CF279C}" type="datetime1">
              <a:rPr lang="fr-FR" smtClean="0"/>
              <a:t>06/04/2023</a:t>
            </a:fld>
            <a:endParaRPr lang="fr-FR" dirty="0"/>
          </a:p>
        </p:txBody>
      </p:sp>
      <p:sp>
        <p:nvSpPr>
          <p:cNvPr id="3" name="Espace réservé du pied de page 2"/>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5" name="Espace réservé du numéro de diapositive 4"/>
          <p:cNvSpPr>
            <a:spLocks noGrp="1"/>
          </p:cNvSpPr>
          <p:nvPr>
            <p:ph type="sldNum" sz="quarter" idx="15"/>
          </p:nvPr>
        </p:nvSpPr>
        <p:spPr/>
        <p:txBody>
          <a:bodyPr/>
          <a:lstStyle/>
          <a:p>
            <a:r>
              <a:rPr lang="fr-FR" dirty="0"/>
              <a:t>page </a:t>
            </a:r>
            <a:fld id="{56B6DA5D-E4B0-4C20-BD44-5429EEA37945}" type="slidenum">
              <a:rPr lang="fr-FR" smtClean="0"/>
              <a:pPr/>
              <a:t>13</a:t>
            </a:fld>
            <a:endParaRPr lang="fr-FR" dirty="0"/>
          </a:p>
        </p:txBody>
      </p:sp>
      <p:cxnSp>
        <p:nvCxnSpPr>
          <p:cNvPr id="13" name="Connecteur droit 12">
            <a:extLst>
              <a:ext uri="{FF2B5EF4-FFF2-40B4-BE49-F238E27FC236}">
                <a16:creationId xmlns:a16="http://schemas.microsoft.com/office/drawing/2014/main" id="{61D8544E-7BB6-4A33-9A0D-12C3FBEFFC77}"/>
              </a:ext>
            </a:extLst>
          </p:cNvPr>
          <p:cNvCxnSpPr/>
          <p:nvPr/>
        </p:nvCxnSpPr>
        <p:spPr>
          <a:xfrm>
            <a:off x="6268719" y="1613259"/>
            <a:ext cx="0" cy="4665621"/>
          </a:xfrm>
          <a:prstGeom prst="line">
            <a:avLst/>
          </a:prstGeom>
        </p:spPr>
        <p:style>
          <a:lnRef idx="1">
            <a:schemeClr val="accent1"/>
          </a:lnRef>
          <a:fillRef idx="0">
            <a:schemeClr val="accent1"/>
          </a:fillRef>
          <a:effectRef idx="0">
            <a:schemeClr val="accent1"/>
          </a:effectRef>
          <a:fontRef idx="minor">
            <a:schemeClr val="tx1"/>
          </a:fontRef>
        </p:style>
      </p:cxnSp>
      <p:sp>
        <p:nvSpPr>
          <p:cNvPr id="10" name="Titre 6"/>
          <p:cNvSpPr txBox="1">
            <a:spLocks/>
          </p:cNvSpPr>
          <p:nvPr/>
        </p:nvSpPr>
        <p:spPr>
          <a:xfrm>
            <a:off x="810216" y="140414"/>
            <a:ext cx="9601857" cy="583883"/>
          </a:xfrm>
          <a:prstGeom prst="rect">
            <a:avLst/>
          </a:prstGeom>
        </p:spPr>
        <p:txBody>
          <a:bodyPr anchor="t"/>
          <a:lstStyle>
            <a:lvl1pPr algn="l" defTabSz="914400" rtl="0" eaLnBrk="1" latinLnBrk="0" hangingPunct="1">
              <a:lnSpc>
                <a:spcPct val="90000"/>
              </a:lnSpc>
              <a:spcBef>
                <a:spcPct val="0"/>
              </a:spcBef>
              <a:buNone/>
              <a:defRPr sz="2200" kern="1200">
                <a:solidFill>
                  <a:schemeClr val="tx1"/>
                </a:solidFill>
                <a:latin typeface="+mj-lt"/>
                <a:ea typeface="+mj-ea"/>
                <a:cs typeface="+mj-cs"/>
              </a:defRPr>
            </a:lvl1pPr>
          </a:lstStyle>
          <a:p>
            <a:pPr algn="ctr"/>
            <a:r>
              <a:rPr lang="fr-FR" dirty="0"/>
              <a:t> </a:t>
            </a:r>
            <a:r>
              <a:rPr lang="fr-FR" spc="10" dirty="0">
                <a:solidFill>
                  <a:srgbClr val="9478FF"/>
                </a:solidFill>
                <a:latin typeface="Arial Black"/>
              </a:rPr>
              <a:t>Lot 7 : réduction du coût et augmentation la durée de vie des outillages de matriçage </a:t>
            </a:r>
          </a:p>
          <a:p>
            <a:r>
              <a:rPr lang="fr-FR" dirty="0"/>
              <a:t> </a:t>
            </a:r>
          </a:p>
        </p:txBody>
      </p:sp>
      <p:sp>
        <p:nvSpPr>
          <p:cNvPr id="8" name="ZoneTexte 7">
            <a:extLst>
              <a:ext uri="{FF2B5EF4-FFF2-40B4-BE49-F238E27FC236}">
                <a16:creationId xmlns:a16="http://schemas.microsoft.com/office/drawing/2014/main" id="{6A865826-ECF2-7A94-B173-A30ED729E156}"/>
              </a:ext>
            </a:extLst>
          </p:cNvPr>
          <p:cNvSpPr txBox="1"/>
          <p:nvPr/>
        </p:nvSpPr>
        <p:spPr>
          <a:xfrm>
            <a:off x="5342831" y="6127400"/>
            <a:ext cx="6651670" cy="338554"/>
          </a:xfrm>
          <a:prstGeom prst="rect">
            <a:avLst/>
          </a:prstGeom>
          <a:noFill/>
          <a:ln w="15875">
            <a:solidFill>
              <a:schemeClr val="tx1"/>
            </a:solidFill>
          </a:ln>
        </p:spPr>
        <p:txBody>
          <a:bodyPr wrap="square" rtlCol="0">
            <a:spAutoFit/>
          </a:bodyPr>
          <a:lstStyle/>
          <a:p>
            <a:pPr marL="285750" lvl="1" indent="-285750" algn="ctr"/>
            <a:r>
              <a:rPr lang="fr-FR" sz="1600" u="sng" spc="20" dirty="0">
                <a:solidFill>
                  <a:prstClr val="black"/>
                </a:solidFill>
              </a:rPr>
              <a:t>Intérêt: </a:t>
            </a:r>
            <a:r>
              <a:rPr lang="fr-FR" sz="1600" spc="20" dirty="0">
                <a:solidFill>
                  <a:prstClr val="black"/>
                </a:solidFill>
              </a:rPr>
              <a:t>SAFRAN Aero Engines, Aero Booster  et Aubert et Duval</a:t>
            </a:r>
          </a:p>
        </p:txBody>
      </p:sp>
      <p:sp>
        <p:nvSpPr>
          <p:cNvPr id="6" name="ZoneTexte 5">
            <a:extLst>
              <a:ext uri="{FF2B5EF4-FFF2-40B4-BE49-F238E27FC236}">
                <a16:creationId xmlns:a16="http://schemas.microsoft.com/office/drawing/2014/main" id="{92FFD79A-0C89-C458-E737-6204C559FB8E}"/>
              </a:ext>
            </a:extLst>
          </p:cNvPr>
          <p:cNvSpPr txBox="1"/>
          <p:nvPr/>
        </p:nvSpPr>
        <p:spPr>
          <a:xfrm>
            <a:off x="579444" y="687247"/>
            <a:ext cx="11378549" cy="5909310"/>
          </a:xfrm>
          <a:prstGeom prst="rect">
            <a:avLst/>
          </a:prstGeom>
          <a:noFill/>
        </p:spPr>
        <p:txBody>
          <a:bodyPr wrap="square" rtlCol="0">
            <a:spAutoFit/>
          </a:bodyPr>
          <a:lstStyle/>
          <a:p>
            <a:pPr marL="285750" lvl="1" indent="-285750"/>
            <a:r>
              <a:rPr lang="fr-FR" spc="20" dirty="0">
                <a:solidFill>
                  <a:prstClr val="black"/>
                </a:solidFill>
              </a:rPr>
              <a:t>Objectifs:</a:t>
            </a:r>
            <a:endParaRPr lang="fr-FR" sz="1600" spc="20" dirty="0">
              <a:solidFill>
                <a:prstClr val="black"/>
              </a:solidFill>
            </a:endParaRPr>
          </a:p>
          <a:p>
            <a:pPr marL="285750" lvl="1" indent="-285750"/>
            <a:r>
              <a:rPr lang="fr-FR" sz="1600" spc="20" dirty="0">
                <a:solidFill>
                  <a:prstClr val="black"/>
                </a:solidFill>
              </a:rPr>
              <a:t>	- </a:t>
            </a:r>
            <a:r>
              <a:rPr lang="fr-FR" b="1" spc="20" dirty="0">
                <a:solidFill>
                  <a:prstClr val="black"/>
                </a:solidFill>
              </a:rPr>
              <a:t>améliorer la</a:t>
            </a:r>
            <a:r>
              <a:rPr lang="fr-FR" sz="2000" b="1" spc="20" dirty="0">
                <a:solidFill>
                  <a:prstClr val="black"/>
                </a:solidFill>
              </a:rPr>
              <a:t> </a:t>
            </a:r>
            <a:r>
              <a:rPr lang="fr-FR" b="1" spc="20" dirty="0">
                <a:solidFill>
                  <a:prstClr val="black"/>
                </a:solidFill>
              </a:rPr>
              <a:t>prédictibilité modélisation/opération en intégrant l’outillage  (conventionnel ou Hot Die) pour mieux le dimensionner </a:t>
            </a:r>
            <a:r>
              <a:rPr lang="fr-FR" sz="1600" b="1" spc="20" dirty="0">
                <a:solidFill>
                  <a:prstClr val="black"/>
                </a:solidFill>
              </a:rPr>
              <a:t>:</a:t>
            </a:r>
          </a:p>
          <a:p>
            <a:pPr marL="285750" lvl="1" indent="-285750"/>
            <a:r>
              <a:rPr lang="fr-FR" sz="1600" spc="20" dirty="0">
                <a:solidFill>
                  <a:prstClr val="black"/>
                </a:solidFill>
              </a:rPr>
              <a:t>		</a:t>
            </a:r>
            <a:r>
              <a:rPr lang="fr-FR" sz="1400" spc="20" dirty="0">
                <a:solidFill>
                  <a:prstClr val="black"/>
                </a:solidFill>
              </a:rPr>
              <a:t>- </a:t>
            </a:r>
            <a:r>
              <a:rPr lang="fr-FR" sz="1600" spc="20" dirty="0">
                <a:solidFill>
                  <a:prstClr val="black"/>
                </a:solidFill>
              </a:rPr>
              <a:t>réalisation de test échelle technologique presse 1000T ARDEM et presse à vis Vulcain dans des conditions thermiques et de frottement maîtrisées</a:t>
            </a:r>
          </a:p>
          <a:p>
            <a:pPr marL="285750" lvl="1" indent="-285750"/>
            <a:endParaRPr lang="fr-FR" sz="1600" spc="20" dirty="0">
              <a:solidFill>
                <a:prstClr val="black"/>
              </a:solidFill>
            </a:endParaRPr>
          </a:p>
          <a:p>
            <a:pPr marL="285750" lvl="1" indent="-285750"/>
            <a:r>
              <a:rPr lang="fr-FR" sz="1600" spc="20" dirty="0">
                <a:solidFill>
                  <a:prstClr val="black"/>
                </a:solidFill>
              </a:rPr>
              <a:t>	- </a:t>
            </a:r>
            <a:r>
              <a:rPr lang="fr-FR" b="1" spc="20" dirty="0">
                <a:solidFill>
                  <a:prstClr val="black"/>
                </a:solidFill>
              </a:rPr>
              <a:t>augmenter la durée de vie des outillages par optimisation des méthodes de réparation</a:t>
            </a:r>
          </a:p>
          <a:p>
            <a:pPr marL="285750" lvl="1" indent="-285750" algn="just"/>
            <a:r>
              <a:rPr lang="fr-FR" sz="1600" spc="20" dirty="0">
                <a:solidFill>
                  <a:prstClr val="black"/>
                </a:solidFill>
              </a:rPr>
              <a:t>		- </a:t>
            </a:r>
            <a:r>
              <a:rPr lang="fr-FR" sz="1600" u="sng" spc="20" dirty="0">
                <a:solidFill>
                  <a:prstClr val="black"/>
                </a:solidFill>
              </a:rPr>
              <a:t>Identification de cas type pour analyse et quantification des mécanismes d’endommagement des outillages lors du matriçage de TA6V alpha-bêta ou bêta:</a:t>
            </a:r>
          </a:p>
          <a:p>
            <a:pPr marL="1005750" lvl="2" indent="-285750"/>
            <a:r>
              <a:rPr lang="fr-FR" sz="1400" spc="20" dirty="0" err="1">
                <a:solidFill>
                  <a:prstClr val="black"/>
                </a:solidFill>
              </a:rPr>
              <a:t>Retex</a:t>
            </a:r>
            <a:r>
              <a:rPr lang="fr-FR" sz="1400" spc="20" dirty="0">
                <a:solidFill>
                  <a:prstClr val="black"/>
                </a:solidFill>
              </a:rPr>
              <a:t> et biblio sur les mécanismes d’endommagement</a:t>
            </a:r>
          </a:p>
          <a:p>
            <a:pPr marL="1005750" lvl="2" indent="-285750"/>
            <a:r>
              <a:rPr lang="fr-FR" sz="1400" spc="20" dirty="0">
                <a:solidFill>
                  <a:prstClr val="black"/>
                </a:solidFill>
              </a:rPr>
              <a:t>instrumentation d’outillages et comparaison données et modélisations </a:t>
            </a:r>
          </a:p>
          <a:p>
            <a:pPr marL="1005750" lvl="2" indent="-285750"/>
            <a:r>
              <a:rPr lang="fr-FR" sz="1400" spc="20" dirty="0">
                <a:solidFill>
                  <a:prstClr val="black"/>
                </a:solidFill>
              </a:rPr>
              <a:t>Substrat matière : acier puis Inco718 </a:t>
            </a:r>
            <a:endParaRPr lang="fr-FR" sz="1400" u="sng" spc="20" dirty="0">
              <a:solidFill>
                <a:prstClr val="black"/>
              </a:solidFill>
            </a:endParaRPr>
          </a:p>
          <a:p>
            <a:pPr marL="285750" lvl="1" indent="-285750" algn="just"/>
            <a:r>
              <a:rPr lang="fr-FR" sz="1600" spc="20" dirty="0">
                <a:solidFill>
                  <a:prstClr val="black"/>
                </a:solidFill>
              </a:rPr>
              <a:t>		</a:t>
            </a:r>
            <a:r>
              <a:rPr lang="fr-FR" sz="1600" u="sng" spc="20" dirty="0">
                <a:solidFill>
                  <a:prstClr val="black"/>
                </a:solidFill>
              </a:rPr>
              <a:t>- Développement de méthodes de réparation:</a:t>
            </a:r>
          </a:p>
          <a:p>
            <a:pPr marL="1005750" lvl="2" indent="-285750" algn="just"/>
            <a:r>
              <a:rPr lang="fr-FR" sz="1600" spc="20" dirty="0">
                <a:solidFill>
                  <a:prstClr val="black"/>
                </a:solidFill>
              </a:rPr>
              <a:t>	</a:t>
            </a:r>
            <a:r>
              <a:rPr lang="fr-FR" sz="1400" spc="20" dirty="0">
                <a:solidFill>
                  <a:prstClr val="black"/>
                </a:solidFill>
              </a:rPr>
              <a:t>recours à la technologie WAAM et Laser fil et poudres  pour amélioration de la durée de vie outillages -&gt; attendu: TRL6 pour une part, TRL4 pour des solutions plus élaborées à définir après analyse ( à développer</a:t>
            </a:r>
            <a:r>
              <a:rPr lang="fr-FR" sz="1600" spc="20" dirty="0">
                <a:solidFill>
                  <a:prstClr val="black"/>
                </a:solidFill>
              </a:rPr>
              <a:t>)</a:t>
            </a:r>
          </a:p>
          <a:p>
            <a:pPr marL="285750" lvl="1" indent="-285750"/>
            <a:endParaRPr lang="fr-FR" sz="1400" spc="20" dirty="0">
              <a:solidFill>
                <a:prstClr val="black"/>
              </a:solidFill>
            </a:endParaRPr>
          </a:p>
          <a:p>
            <a:pPr marL="285750" lvl="1" indent="-285750"/>
            <a:r>
              <a:rPr lang="fr-FR" sz="1600" spc="20" dirty="0">
                <a:solidFill>
                  <a:prstClr val="black"/>
                </a:solidFill>
              </a:rPr>
              <a:t>=&gt; réalisation d’essais technologiques TRL4 sous presse ARDEM et VULCAIN avec conditions de frottement et thermique identifiées et contrôlées. Privilégier des essais sur formes axisymétriques.</a:t>
            </a:r>
          </a:p>
          <a:p>
            <a:pPr marL="285750" lvl="1" indent="-285750"/>
            <a:r>
              <a:rPr lang="fr-FR" sz="1400" spc="20" dirty="0">
                <a:solidFill>
                  <a:prstClr val="black"/>
                </a:solidFill>
              </a:rPr>
              <a:t> </a:t>
            </a:r>
          </a:p>
          <a:p>
            <a:pPr marL="285750" lvl="1" indent="-285750" algn="just"/>
            <a:r>
              <a:rPr lang="fr-FR" sz="2000" b="1" spc="20" dirty="0">
                <a:solidFill>
                  <a:prstClr val="black"/>
                </a:solidFill>
              </a:rPr>
              <a:t>=&gt; </a:t>
            </a:r>
            <a:r>
              <a:rPr lang="fr-FR" b="1" u="sng" spc="20" dirty="0">
                <a:solidFill>
                  <a:prstClr val="black"/>
                </a:solidFill>
              </a:rPr>
              <a:t>Création d’un porte-insert adapté et instrumenté </a:t>
            </a:r>
            <a:r>
              <a:rPr lang="fr-FR" b="1" spc="20" dirty="0">
                <a:solidFill>
                  <a:prstClr val="black"/>
                </a:solidFill>
              </a:rPr>
              <a:t>thermiquement pour la presse 1000T ARDEM . 	Investissement à réaliser dans le cadre du projet.</a:t>
            </a:r>
          </a:p>
          <a:p>
            <a:pPr marL="285750" lvl="1" indent="-285750" algn="just"/>
            <a:endParaRPr lang="fr-FR" sz="1200" spc="20" dirty="0">
              <a:solidFill>
                <a:prstClr val="black"/>
              </a:solidFill>
            </a:endParaRPr>
          </a:p>
          <a:p>
            <a:pPr marL="285750" lvl="1" indent="-285750"/>
            <a:endParaRPr lang="fr-FR" sz="1400" spc="20" dirty="0">
              <a:solidFill>
                <a:prstClr val="black"/>
              </a:solidFill>
            </a:endParaRPr>
          </a:p>
        </p:txBody>
      </p:sp>
    </p:spTree>
    <p:extLst>
      <p:ext uri="{BB962C8B-B14F-4D97-AF65-F5344CB8AC3E}">
        <p14:creationId xmlns:p14="http://schemas.microsoft.com/office/powerpoint/2010/main" val="17320120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1"/>
          </p:nvPr>
        </p:nvSpPr>
        <p:spPr/>
        <p:txBody>
          <a:bodyPr/>
          <a:lstStyle/>
          <a:p>
            <a:fld id="{C83736ED-B7CD-4338-B635-D4A566CF279C}" type="datetime1">
              <a:rPr lang="fr-FR" smtClean="0"/>
              <a:t>06/04/2023</a:t>
            </a:fld>
            <a:endParaRPr lang="fr-FR" dirty="0"/>
          </a:p>
        </p:txBody>
      </p:sp>
      <p:sp>
        <p:nvSpPr>
          <p:cNvPr id="3" name="Espace réservé du pied de page 2"/>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5" name="Espace réservé du numéro de diapositive 4"/>
          <p:cNvSpPr>
            <a:spLocks noGrp="1"/>
          </p:cNvSpPr>
          <p:nvPr>
            <p:ph type="sldNum" sz="quarter" idx="15"/>
          </p:nvPr>
        </p:nvSpPr>
        <p:spPr/>
        <p:txBody>
          <a:bodyPr/>
          <a:lstStyle/>
          <a:p>
            <a:r>
              <a:rPr lang="fr-FR" dirty="0"/>
              <a:t>page </a:t>
            </a:r>
            <a:fld id="{56B6DA5D-E4B0-4C20-BD44-5429EEA37945}" type="slidenum">
              <a:rPr lang="fr-FR" smtClean="0"/>
              <a:pPr/>
              <a:t>14</a:t>
            </a:fld>
            <a:endParaRPr lang="fr-FR" dirty="0"/>
          </a:p>
        </p:txBody>
      </p:sp>
      <p:cxnSp>
        <p:nvCxnSpPr>
          <p:cNvPr id="13" name="Connecteur droit 12">
            <a:extLst>
              <a:ext uri="{FF2B5EF4-FFF2-40B4-BE49-F238E27FC236}">
                <a16:creationId xmlns:a16="http://schemas.microsoft.com/office/drawing/2014/main" id="{61D8544E-7BB6-4A33-9A0D-12C3FBEFFC77}"/>
              </a:ext>
            </a:extLst>
          </p:cNvPr>
          <p:cNvCxnSpPr/>
          <p:nvPr/>
        </p:nvCxnSpPr>
        <p:spPr>
          <a:xfrm>
            <a:off x="6268719" y="1613259"/>
            <a:ext cx="0" cy="4665621"/>
          </a:xfrm>
          <a:prstGeom prst="line">
            <a:avLst/>
          </a:prstGeom>
        </p:spPr>
        <p:style>
          <a:lnRef idx="1">
            <a:schemeClr val="accent1"/>
          </a:lnRef>
          <a:fillRef idx="0">
            <a:schemeClr val="accent1"/>
          </a:fillRef>
          <a:effectRef idx="0">
            <a:schemeClr val="accent1"/>
          </a:effectRef>
          <a:fontRef idx="minor">
            <a:schemeClr val="tx1"/>
          </a:fontRef>
        </p:style>
      </p:cxnSp>
      <p:sp>
        <p:nvSpPr>
          <p:cNvPr id="4" name="Espace réservé du texte 3"/>
          <p:cNvSpPr>
            <a:spLocks noGrp="1"/>
          </p:cNvSpPr>
          <p:nvPr>
            <p:ph type="body" sz="quarter" idx="18"/>
          </p:nvPr>
        </p:nvSpPr>
        <p:spPr>
          <a:xfrm>
            <a:off x="6592808" y="1561276"/>
            <a:ext cx="5430291" cy="3656254"/>
          </a:xfrm>
        </p:spPr>
        <p:txBody>
          <a:bodyPr/>
          <a:lstStyle/>
          <a:p>
            <a:pPr indent="0">
              <a:buNone/>
            </a:pPr>
            <a:r>
              <a:rPr lang="fr-FR" sz="1800" b="1" dirty="0"/>
              <a:t>Approfondir le lot 6 outillages </a:t>
            </a:r>
          </a:p>
          <a:p>
            <a:pPr indent="0">
              <a:buNone/>
            </a:pPr>
            <a:r>
              <a:rPr lang="fr-FR" sz="1800" b="1" dirty="0"/>
              <a:t>=&gt; </a:t>
            </a:r>
            <a:r>
              <a:rPr lang="fr-FR" sz="1800" dirty="0"/>
              <a:t>Proposition groupe de travail</a:t>
            </a:r>
          </a:p>
          <a:p>
            <a:pPr indent="0">
              <a:buNone/>
            </a:pPr>
            <a:endParaRPr lang="fr-FR" sz="1800" b="1" dirty="0"/>
          </a:p>
          <a:p>
            <a:pPr indent="0">
              <a:buNone/>
            </a:pPr>
            <a:endParaRPr lang="fr-FR" sz="1800" b="1" dirty="0"/>
          </a:p>
          <a:p>
            <a:pPr indent="0">
              <a:buNone/>
            </a:pPr>
            <a:r>
              <a:rPr lang="fr-FR" sz="1800" b="1" dirty="0"/>
              <a:t>Sujets non traité à ce stade:</a:t>
            </a:r>
          </a:p>
          <a:p>
            <a:pPr indent="0">
              <a:buNone/>
            </a:pPr>
            <a:endParaRPr lang="fr-FR" dirty="0"/>
          </a:p>
          <a:p>
            <a:pPr marL="285750" indent="-285750">
              <a:buFontTx/>
              <a:buChar char="-"/>
            </a:pPr>
            <a:r>
              <a:rPr lang="fr-FR" sz="1800" b="1" dirty="0"/>
              <a:t>Réparation/rechange de pièces avionnées </a:t>
            </a:r>
            <a:r>
              <a:rPr lang="fr-FR" sz="1800" dirty="0"/>
              <a:t>: =&gt; peut faire l’objet d’une extension ultérieure si besoin bien identifié par donneurs d’ordres</a:t>
            </a:r>
          </a:p>
        </p:txBody>
      </p:sp>
      <p:sp>
        <p:nvSpPr>
          <p:cNvPr id="6" name="Titre 6">
            <a:extLst>
              <a:ext uri="{FF2B5EF4-FFF2-40B4-BE49-F238E27FC236}">
                <a16:creationId xmlns:a16="http://schemas.microsoft.com/office/drawing/2014/main" id="{AB5465A3-3B5C-9C1E-8901-8E5F2660B794}"/>
              </a:ext>
            </a:extLst>
          </p:cNvPr>
          <p:cNvSpPr txBox="1">
            <a:spLocks/>
          </p:cNvSpPr>
          <p:nvPr/>
        </p:nvSpPr>
        <p:spPr>
          <a:xfrm>
            <a:off x="913329" y="373981"/>
            <a:ext cx="9601857" cy="583883"/>
          </a:xfrm>
          <a:prstGeom prst="rect">
            <a:avLst/>
          </a:prstGeom>
        </p:spPr>
        <p:txBody>
          <a:bodyPr anchor="t"/>
          <a:lstStyle>
            <a:lvl1pPr algn="l" defTabSz="914400" rtl="0" eaLnBrk="1" latinLnBrk="0" hangingPunct="1">
              <a:lnSpc>
                <a:spcPct val="90000"/>
              </a:lnSpc>
              <a:spcBef>
                <a:spcPct val="0"/>
              </a:spcBef>
              <a:buNone/>
              <a:defRPr sz="2200" kern="1200">
                <a:solidFill>
                  <a:schemeClr val="tx1"/>
                </a:solidFill>
                <a:latin typeface="+mj-lt"/>
                <a:ea typeface="+mj-ea"/>
                <a:cs typeface="+mj-cs"/>
              </a:defRPr>
            </a:lvl1pPr>
          </a:lstStyle>
          <a:p>
            <a:pPr algn="ctr"/>
            <a:r>
              <a:rPr lang="fr-FR" sz="1800" spc="10" dirty="0">
                <a:solidFill>
                  <a:srgbClr val="9478FF"/>
                </a:solidFill>
                <a:latin typeface="Arial Black"/>
              </a:rPr>
              <a:t>Points à approfondir ,en suspens, non traités ….  </a:t>
            </a:r>
          </a:p>
        </p:txBody>
      </p:sp>
      <p:sp>
        <p:nvSpPr>
          <p:cNvPr id="8" name="ZoneTexte 7">
            <a:extLst>
              <a:ext uri="{FF2B5EF4-FFF2-40B4-BE49-F238E27FC236}">
                <a16:creationId xmlns:a16="http://schemas.microsoft.com/office/drawing/2014/main" id="{7C6723F0-8F4A-0240-F091-81EEF8B2D73A}"/>
              </a:ext>
            </a:extLst>
          </p:cNvPr>
          <p:cNvSpPr txBox="1"/>
          <p:nvPr/>
        </p:nvSpPr>
        <p:spPr>
          <a:xfrm>
            <a:off x="497980" y="957864"/>
            <a:ext cx="5789693" cy="5355312"/>
          </a:xfrm>
          <a:prstGeom prst="rect">
            <a:avLst/>
          </a:prstGeom>
          <a:noFill/>
        </p:spPr>
        <p:txBody>
          <a:bodyPr wrap="square">
            <a:spAutoFit/>
          </a:bodyPr>
          <a:lstStyle/>
          <a:p>
            <a:r>
              <a:rPr lang="fr-FR" b="1" spc="20" dirty="0">
                <a:solidFill>
                  <a:prstClr val="black"/>
                </a:solidFill>
              </a:rPr>
              <a:t>Créer un lot spécifique relatif au TA6V alpha-bêta</a:t>
            </a:r>
          </a:p>
          <a:p>
            <a:endParaRPr lang="fr-FR" b="1" spc="20" dirty="0">
              <a:solidFill>
                <a:prstClr val="black"/>
              </a:solidFill>
            </a:endParaRPr>
          </a:p>
          <a:p>
            <a:r>
              <a:rPr lang="fr-FR" spc="20" dirty="0" err="1">
                <a:solidFill>
                  <a:prstClr val="black"/>
                </a:solidFill>
              </a:rPr>
              <a:t>Billetizing</a:t>
            </a:r>
            <a:r>
              <a:rPr lang="fr-FR" spc="20" dirty="0">
                <a:solidFill>
                  <a:prstClr val="black"/>
                </a:solidFill>
              </a:rPr>
              <a:t> le plus simplifié possible en partant du PAM SM et capable de contrôle US</a:t>
            </a:r>
          </a:p>
          <a:p>
            <a:r>
              <a:rPr lang="fr-FR" spc="20" dirty="0">
                <a:solidFill>
                  <a:prstClr val="black"/>
                </a:solidFill>
              </a:rPr>
              <a:t>Evolution de la spécification métallurgique </a:t>
            </a:r>
          </a:p>
          <a:p>
            <a:r>
              <a:rPr lang="fr-FR" spc="20" dirty="0">
                <a:solidFill>
                  <a:prstClr val="black"/>
                </a:solidFill>
              </a:rPr>
              <a:t>Passage de billettes  10’’ à 13’’ dans le cas de pièces moteurs </a:t>
            </a:r>
          </a:p>
          <a:p>
            <a:r>
              <a:rPr lang="fr-FR" spc="20" dirty="0">
                <a:solidFill>
                  <a:prstClr val="black"/>
                </a:solidFill>
              </a:rPr>
              <a:t>=&gt; Définir les attentes et les verrous </a:t>
            </a:r>
          </a:p>
          <a:p>
            <a:endParaRPr lang="fr-FR" spc="20" dirty="0">
              <a:solidFill>
                <a:prstClr val="black"/>
              </a:solidFill>
            </a:endParaRPr>
          </a:p>
          <a:p>
            <a:pPr indent="0">
              <a:buNone/>
            </a:pPr>
            <a:r>
              <a:rPr lang="fr-FR" b="1" spc="20" dirty="0">
                <a:solidFill>
                  <a:prstClr val="black"/>
                </a:solidFill>
              </a:rPr>
              <a:t>Développement d’un outil d’analyse d’images métallographiques</a:t>
            </a:r>
          </a:p>
          <a:p>
            <a:pPr indent="0" algn="ctr">
              <a:buNone/>
            </a:pPr>
            <a:endParaRPr lang="fr-FR" b="1" spc="20" dirty="0">
              <a:solidFill>
                <a:prstClr val="black"/>
              </a:solidFill>
            </a:endParaRPr>
          </a:p>
          <a:p>
            <a:pPr marL="285750" indent="-285750"/>
            <a:r>
              <a:rPr lang="fr-FR" spc="20" dirty="0">
                <a:solidFill>
                  <a:prstClr val="black"/>
                </a:solidFill>
              </a:rPr>
              <a:t>Développer cet outil en utilisant les techniques d’Intelligence Artificielle. </a:t>
            </a:r>
          </a:p>
          <a:p>
            <a:pPr marL="285750" indent="-285750"/>
            <a:r>
              <a:rPr lang="fr-FR" spc="20" dirty="0">
                <a:solidFill>
                  <a:prstClr val="black"/>
                </a:solidFill>
              </a:rPr>
              <a:t>En s’appuyant sur l’expertise  de l’IRT Saint Exupéry dans ce domaine et l’étude préliminaire réalisée en 2021. </a:t>
            </a:r>
          </a:p>
          <a:p>
            <a:pPr marL="285750" indent="-285750">
              <a:buFont typeface="Symbol" pitchFamily="2" charset="2"/>
              <a:buChar char="Þ"/>
            </a:pPr>
            <a:r>
              <a:rPr lang="fr-FR" spc="20" dirty="0">
                <a:solidFill>
                  <a:prstClr val="black"/>
                </a:solidFill>
              </a:rPr>
              <a:t>Intérêt suffisant pour créer un lot optionnel ?</a:t>
            </a:r>
          </a:p>
          <a:p>
            <a:endParaRPr lang="fr-FR" spc="20" dirty="0">
              <a:solidFill>
                <a:prstClr val="black"/>
              </a:solidFill>
            </a:endParaRPr>
          </a:p>
        </p:txBody>
      </p:sp>
    </p:spTree>
    <p:extLst>
      <p:ext uri="{BB962C8B-B14F-4D97-AF65-F5344CB8AC3E}">
        <p14:creationId xmlns:p14="http://schemas.microsoft.com/office/powerpoint/2010/main" val="36336979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2"/>
            <p:custDataLst>
              <p:tags r:id="rId1"/>
            </p:custDataLst>
          </p:nvPr>
        </p:nvSpPr>
        <p:spPr/>
        <p:txBody>
          <a:bodyPr/>
          <a:lstStyle/>
          <a:p>
            <a:r>
              <a:rPr lang="fr-FR"/>
              <a:t>© IRT Saint Exupéry • </a:t>
            </a:r>
            <a:r>
              <a:rPr lang="en-US"/>
              <a:t>All rights reserved • Confidential and proprietary document</a:t>
            </a:r>
            <a:endParaRPr lang="fr-FR" dirty="0"/>
          </a:p>
        </p:txBody>
      </p:sp>
      <p:sp>
        <p:nvSpPr>
          <p:cNvPr id="4" name="Sous-titre 3"/>
          <p:cNvSpPr>
            <a:spLocks noGrp="1"/>
          </p:cNvSpPr>
          <p:nvPr>
            <p:ph type="subTitle" idx="1"/>
            <p:custDataLst>
              <p:tags r:id="rId2"/>
            </p:custDataLst>
          </p:nvPr>
        </p:nvSpPr>
        <p:spPr>
          <a:xfrm>
            <a:off x="4499755" y="6310523"/>
            <a:ext cx="3342618" cy="365125"/>
          </a:xfrm>
        </p:spPr>
        <p:txBody>
          <a:bodyPr/>
          <a:lstStyle/>
          <a:p>
            <a:r>
              <a:rPr lang="fr-FR" dirty="0"/>
              <a:t>24/03/2023</a:t>
            </a:r>
          </a:p>
        </p:txBody>
      </p:sp>
      <p:sp>
        <p:nvSpPr>
          <p:cNvPr id="5" name="Titre 4"/>
          <p:cNvSpPr>
            <a:spLocks noGrp="1"/>
          </p:cNvSpPr>
          <p:nvPr>
            <p:ph type="ctrTitle"/>
          </p:nvPr>
        </p:nvSpPr>
        <p:spPr>
          <a:xfrm>
            <a:off x="1524000" y="2669628"/>
            <a:ext cx="9144000" cy="905271"/>
          </a:xfrm>
        </p:spPr>
        <p:txBody>
          <a:bodyPr/>
          <a:lstStyle/>
          <a:p>
            <a:r>
              <a:rPr lang="fr-FR" dirty="0"/>
              <a:t>BACKUP SLIDES</a:t>
            </a:r>
          </a:p>
        </p:txBody>
      </p:sp>
    </p:spTree>
    <p:extLst>
      <p:ext uri="{BB962C8B-B14F-4D97-AF65-F5344CB8AC3E}">
        <p14:creationId xmlns:p14="http://schemas.microsoft.com/office/powerpoint/2010/main" val="120704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2"/>
            <p:custDataLst>
              <p:tags r:id="rId1"/>
            </p:custDataLst>
          </p:nvPr>
        </p:nvSpPr>
        <p:spPr/>
        <p:txBody>
          <a:bodyPr/>
          <a:lstStyle/>
          <a:p>
            <a:r>
              <a:rPr lang="fr-FR"/>
              <a:t>© IRT Saint Exupéry • </a:t>
            </a:r>
            <a:r>
              <a:rPr lang="en-US"/>
              <a:t>All rights reserved • Confidential and proprietary document</a:t>
            </a:r>
            <a:endParaRPr lang="fr-FR" dirty="0"/>
          </a:p>
        </p:txBody>
      </p:sp>
      <p:sp>
        <p:nvSpPr>
          <p:cNvPr id="3" name="Titre 2"/>
          <p:cNvSpPr>
            <a:spLocks noGrp="1"/>
          </p:cNvSpPr>
          <p:nvPr>
            <p:ph type="ctrTitle"/>
            <p:custDataLst>
              <p:tags r:id="rId2"/>
            </p:custDataLst>
          </p:nvPr>
        </p:nvSpPr>
        <p:spPr>
          <a:xfrm>
            <a:off x="1502228" y="1374390"/>
            <a:ext cx="8991600" cy="936090"/>
          </a:xfrm>
        </p:spPr>
        <p:txBody>
          <a:bodyPr/>
          <a:lstStyle/>
          <a:p>
            <a:r>
              <a:rPr lang="fr-FR" sz="4400" dirty="0" err="1"/>
              <a:t>DEFITitane</a:t>
            </a:r>
            <a:endParaRPr lang="fr-FR" sz="1600" dirty="0"/>
          </a:p>
        </p:txBody>
      </p:sp>
      <p:sp>
        <p:nvSpPr>
          <p:cNvPr id="4" name="Sous-titre 3"/>
          <p:cNvSpPr>
            <a:spLocks noGrp="1"/>
          </p:cNvSpPr>
          <p:nvPr>
            <p:ph type="subTitle" idx="1"/>
            <p:custDataLst>
              <p:tags r:id="rId3"/>
            </p:custDataLst>
          </p:nvPr>
        </p:nvSpPr>
        <p:spPr>
          <a:xfrm>
            <a:off x="4499755" y="6310523"/>
            <a:ext cx="3342618" cy="365125"/>
          </a:xfrm>
        </p:spPr>
        <p:txBody>
          <a:bodyPr/>
          <a:lstStyle/>
          <a:p>
            <a:r>
              <a:rPr lang="fr-FR" dirty="0"/>
              <a:t>24/03/2023</a:t>
            </a:r>
          </a:p>
        </p:txBody>
      </p:sp>
      <p:sp>
        <p:nvSpPr>
          <p:cNvPr id="7" name="ZoneTexte 6">
            <a:extLst>
              <a:ext uri="{FF2B5EF4-FFF2-40B4-BE49-F238E27FC236}">
                <a16:creationId xmlns:a16="http://schemas.microsoft.com/office/drawing/2014/main" id="{2239E11E-2FDB-E3EC-FEF8-AEA37C588EC9}"/>
              </a:ext>
            </a:extLst>
          </p:cNvPr>
          <p:cNvSpPr txBox="1"/>
          <p:nvPr/>
        </p:nvSpPr>
        <p:spPr>
          <a:xfrm>
            <a:off x="585557" y="2401761"/>
            <a:ext cx="11279872" cy="3908762"/>
          </a:xfrm>
          <a:prstGeom prst="rect">
            <a:avLst/>
          </a:prstGeom>
          <a:noFill/>
        </p:spPr>
        <p:txBody>
          <a:bodyPr wrap="square">
            <a:spAutoFit/>
          </a:bodyPr>
          <a:lstStyle/>
          <a:p>
            <a:pPr algn="ctr"/>
            <a:r>
              <a:rPr lang="fr-FR" dirty="0"/>
              <a:t>Objectif du projet: décarbonation et simplification des procédés de fabrication de produits aéronautiques en TA6V</a:t>
            </a:r>
          </a:p>
          <a:p>
            <a:endParaRPr lang="fr-FR" sz="1600" dirty="0"/>
          </a:p>
          <a:p>
            <a:r>
              <a:rPr lang="fr-FR" sz="1400" dirty="0"/>
              <a:t>lot1: mise en place d’une méthodologie d’Analyse du Cycle de Vie pour établir un bilan carbone des procédés considérés et innovations proposées</a:t>
            </a:r>
          </a:p>
          <a:p>
            <a:endParaRPr lang="fr-FR" sz="1400" dirty="0"/>
          </a:p>
          <a:p>
            <a:r>
              <a:rPr lang="fr-FR" sz="1400" dirty="0"/>
              <a:t>Lot2: évolution de la transformation de lingots PAM pour pièces matricées ou fil TA6V alpha-bêta et bêta (cible: TRL4/TRL6 selon étapes)</a:t>
            </a:r>
            <a:r>
              <a:rPr lang="fr-FR" sz="1800" spc="20" dirty="0">
                <a:solidFill>
                  <a:srgbClr val="9478FF"/>
                </a:solidFill>
                <a:latin typeface="Arial Black"/>
              </a:rPr>
              <a:t/>
            </a:r>
            <a:br>
              <a:rPr lang="fr-FR" sz="1800" spc="20" dirty="0">
                <a:solidFill>
                  <a:srgbClr val="9478FF"/>
                </a:solidFill>
                <a:latin typeface="Arial Black"/>
              </a:rPr>
            </a:br>
            <a:r>
              <a:rPr lang="fr-FR" sz="1400" dirty="0"/>
              <a:t> </a:t>
            </a:r>
          </a:p>
          <a:p>
            <a:r>
              <a:rPr lang="fr-FR" sz="1400" dirty="0"/>
              <a:t>Lot3: développement </a:t>
            </a:r>
            <a:r>
              <a:rPr lang="fr-FR" sz="1400" dirty="0" smtClean="0"/>
              <a:t>d’une </a:t>
            </a:r>
            <a:r>
              <a:rPr lang="fr-FR" sz="1400" dirty="0"/>
              <a:t>nouvelle filière de fabrication et de valorisation de poudres – TRL4</a:t>
            </a:r>
          </a:p>
          <a:p>
            <a:endParaRPr lang="fr-FR" sz="1400" dirty="0"/>
          </a:p>
          <a:p>
            <a:r>
              <a:rPr lang="fr-FR" sz="1400" dirty="0"/>
              <a:t>Lot4: réduction du </a:t>
            </a:r>
            <a:r>
              <a:rPr lang="fr-FR" sz="1400" dirty="0" err="1"/>
              <a:t>buy</a:t>
            </a:r>
            <a:r>
              <a:rPr lang="fr-FR" sz="1400" dirty="0"/>
              <a:t> to </a:t>
            </a:r>
            <a:r>
              <a:rPr lang="fr-FR" sz="1400" dirty="0" err="1"/>
              <a:t>fly</a:t>
            </a:r>
            <a:r>
              <a:rPr lang="fr-FR" sz="1400" dirty="0"/>
              <a:t> par matriçage bêta haute température pour des pièces d’</a:t>
            </a:r>
            <a:r>
              <a:rPr lang="fr-FR" sz="1400" dirty="0" err="1"/>
              <a:t>aérostructures</a:t>
            </a:r>
            <a:r>
              <a:rPr lang="fr-FR" sz="1400" dirty="0"/>
              <a:t> complexes TA6V - cible TRL6 </a:t>
            </a:r>
          </a:p>
          <a:p>
            <a:endParaRPr lang="fr-FR" sz="1400" dirty="0"/>
          </a:p>
          <a:p>
            <a:r>
              <a:rPr lang="fr-FR" sz="1400" dirty="0"/>
              <a:t>Lot5: réduction du coût des pièces de structure par hybridation entre procédés de matriçage et DED- cible: TRL6</a:t>
            </a:r>
          </a:p>
          <a:p>
            <a:endParaRPr lang="fr-FR" sz="1400" dirty="0"/>
          </a:p>
          <a:p>
            <a:r>
              <a:rPr lang="fr-FR" sz="1400" dirty="0"/>
              <a:t>Lot6: développement d’outils numériques au service de la fabrication de pièces TA6V matricées (bêta ou alpha-bêta) </a:t>
            </a:r>
          </a:p>
          <a:p>
            <a:endParaRPr lang="fr-FR" sz="1400" dirty="0"/>
          </a:p>
          <a:p>
            <a:r>
              <a:rPr lang="fr-FR" sz="1400" dirty="0"/>
              <a:t>Lot7: réduction du coût et augmentation la durée de vie des outillages de matriçage – cible: TRL6 ou TRL4 selon thème</a:t>
            </a:r>
          </a:p>
        </p:txBody>
      </p:sp>
    </p:spTree>
    <p:extLst>
      <p:ext uri="{BB962C8B-B14F-4D97-AF65-F5344CB8AC3E}">
        <p14:creationId xmlns:p14="http://schemas.microsoft.com/office/powerpoint/2010/main" val="5158969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Tableau 21"/>
          <p:cNvGraphicFramePr>
            <a:graphicFrameLocks noGrp="1"/>
          </p:cNvGraphicFramePr>
          <p:nvPr>
            <p:extLst/>
          </p:nvPr>
        </p:nvGraphicFramePr>
        <p:xfrm>
          <a:off x="501657" y="575783"/>
          <a:ext cx="11690343" cy="5791970"/>
        </p:xfrm>
        <a:graphic>
          <a:graphicData uri="http://schemas.openxmlformats.org/drawingml/2006/table">
            <a:tbl>
              <a:tblPr firstRow="1" bandRow="1">
                <a:tableStyleId>{5C22544A-7EE6-4342-B048-85BDC9FD1C3A}</a:tableStyleId>
              </a:tblPr>
              <a:tblGrid>
                <a:gridCol w="1670049">
                  <a:extLst>
                    <a:ext uri="{9D8B030D-6E8A-4147-A177-3AD203B41FA5}">
                      <a16:colId xmlns:a16="http://schemas.microsoft.com/office/drawing/2014/main" val="337732532"/>
                    </a:ext>
                  </a:extLst>
                </a:gridCol>
                <a:gridCol w="1670049">
                  <a:extLst>
                    <a:ext uri="{9D8B030D-6E8A-4147-A177-3AD203B41FA5}">
                      <a16:colId xmlns:a16="http://schemas.microsoft.com/office/drawing/2014/main" val="2674241663"/>
                    </a:ext>
                  </a:extLst>
                </a:gridCol>
                <a:gridCol w="1670049">
                  <a:extLst>
                    <a:ext uri="{9D8B030D-6E8A-4147-A177-3AD203B41FA5}">
                      <a16:colId xmlns:a16="http://schemas.microsoft.com/office/drawing/2014/main" val="2270566780"/>
                    </a:ext>
                  </a:extLst>
                </a:gridCol>
                <a:gridCol w="1670049">
                  <a:extLst>
                    <a:ext uri="{9D8B030D-6E8A-4147-A177-3AD203B41FA5}">
                      <a16:colId xmlns:a16="http://schemas.microsoft.com/office/drawing/2014/main" val="1033772735"/>
                    </a:ext>
                  </a:extLst>
                </a:gridCol>
                <a:gridCol w="1670049">
                  <a:extLst>
                    <a:ext uri="{9D8B030D-6E8A-4147-A177-3AD203B41FA5}">
                      <a16:colId xmlns:a16="http://schemas.microsoft.com/office/drawing/2014/main" val="118873494"/>
                    </a:ext>
                  </a:extLst>
                </a:gridCol>
                <a:gridCol w="1670049">
                  <a:extLst>
                    <a:ext uri="{9D8B030D-6E8A-4147-A177-3AD203B41FA5}">
                      <a16:colId xmlns:a16="http://schemas.microsoft.com/office/drawing/2014/main" val="1204983810"/>
                    </a:ext>
                  </a:extLst>
                </a:gridCol>
                <a:gridCol w="1670049">
                  <a:extLst>
                    <a:ext uri="{9D8B030D-6E8A-4147-A177-3AD203B41FA5}">
                      <a16:colId xmlns:a16="http://schemas.microsoft.com/office/drawing/2014/main" val="2215463483"/>
                    </a:ext>
                  </a:extLst>
                </a:gridCol>
              </a:tblGrid>
              <a:tr h="370840">
                <a:tc>
                  <a:txBody>
                    <a:bodyPr/>
                    <a:lstStyle/>
                    <a:p>
                      <a:r>
                        <a:rPr lang="fr-FR" dirty="0" smtClean="0"/>
                        <a:t>Mars</a:t>
                      </a:r>
                      <a:endParaRPr lang="fr-FR" dirty="0"/>
                    </a:p>
                  </a:txBody>
                  <a:tcPr/>
                </a:tc>
                <a:tc>
                  <a:txBody>
                    <a:bodyPr/>
                    <a:lstStyle/>
                    <a:p>
                      <a:r>
                        <a:rPr lang="fr-FR" dirty="0" smtClean="0"/>
                        <a:t>Avril</a:t>
                      </a:r>
                      <a:endParaRPr lang="fr-FR" dirty="0"/>
                    </a:p>
                  </a:txBody>
                  <a:tcPr/>
                </a:tc>
                <a:tc>
                  <a:txBody>
                    <a:bodyPr/>
                    <a:lstStyle/>
                    <a:p>
                      <a:r>
                        <a:rPr lang="fr-FR" dirty="0" smtClean="0"/>
                        <a:t>Mai</a:t>
                      </a:r>
                      <a:endParaRPr lang="fr-FR" dirty="0"/>
                    </a:p>
                  </a:txBody>
                  <a:tcPr/>
                </a:tc>
                <a:tc>
                  <a:txBody>
                    <a:bodyPr/>
                    <a:lstStyle/>
                    <a:p>
                      <a:r>
                        <a:rPr lang="fr-FR" dirty="0" smtClean="0"/>
                        <a:t>Juin</a:t>
                      </a:r>
                      <a:endParaRPr lang="fr-FR" dirty="0"/>
                    </a:p>
                  </a:txBody>
                  <a:tcPr/>
                </a:tc>
                <a:tc>
                  <a:txBody>
                    <a:bodyPr/>
                    <a:lstStyle/>
                    <a:p>
                      <a:r>
                        <a:rPr lang="fr-FR" dirty="0" smtClean="0"/>
                        <a:t>Juillet </a:t>
                      </a:r>
                      <a:endParaRPr lang="fr-FR" dirty="0"/>
                    </a:p>
                  </a:txBody>
                  <a:tcPr/>
                </a:tc>
                <a:tc>
                  <a:txBody>
                    <a:bodyPr/>
                    <a:lstStyle/>
                    <a:p>
                      <a:r>
                        <a:rPr lang="fr-FR" dirty="0" smtClean="0"/>
                        <a:t>Août</a:t>
                      </a:r>
                      <a:endParaRPr lang="fr-FR" dirty="0"/>
                    </a:p>
                  </a:txBody>
                  <a:tcPr/>
                </a:tc>
                <a:tc>
                  <a:txBody>
                    <a:bodyPr/>
                    <a:lstStyle/>
                    <a:p>
                      <a:r>
                        <a:rPr lang="fr-FR" dirty="0" smtClean="0"/>
                        <a:t>Septembre</a:t>
                      </a:r>
                      <a:endParaRPr lang="fr-FR" dirty="0"/>
                    </a:p>
                  </a:txBody>
                  <a:tcPr/>
                </a:tc>
                <a:extLst>
                  <a:ext uri="{0D108BD9-81ED-4DB2-BD59-A6C34878D82A}">
                    <a16:rowId xmlns:a16="http://schemas.microsoft.com/office/drawing/2014/main" val="1398647021"/>
                  </a:ext>
                </a:extLst>
              </a:tr>
              <a:tr h="5421130">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pPr marL="342900" indent="-342900">
                        <a:buFont typeface="+mj-lt"/>
                        <a:buAutoNum type="arabicParenR"/>
                      </a:pPr>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extLst>
                  <a:ext uri="{0D108BD9-81ED-4DB2-BD59-A6C34878D82A}">
                    <a16:rowId xmlns:a16="http://schemas.microsoft.com/office/drawing/2014/main" val="4217478993"/>
                  </a:ext>
                </a:extLst>
              </a:tr>
            </a:tbl>
          </a:graphicData>
        </a:graphic>
      </p:graphicFrame>
      <p:sp>
        <p:nvSpPr>
          <p:cNvPr id="2" name="Espace réservé de la date 1"/>
          <p:cNvSpPr>
            <a:spLocks noGrp="1"/>
          </p:cNvSpPr>
          <p:nvPr>
            <p:ph type="dt" sz="half" idx="11"/>
          </p:nvPr>
        </p:nvSpPr>
        <p:spPr/>
        <p:txBody>
          <a:bodyPr/>
          <a:lstStyle/>
          <a:p>
            <a:fld id="{CC318D0D-8670-4DAB-B52D-EBBA9D38E249}" type="datetime1">
              <a:rPr lang="fr-FR" smtClean="0"/>
              <a:t>06/04/2023</a:t>
            </a:fld>
            <a:endParaRPr lang="fr-FR" dirty="0"/>
          </a:p>
        </p:txBody>
      </p:sp>
      <p:sp>
        <p:nvSpPr>
          <p:cNvPr id="3" name="Espace réservé du pied de page 2"/>
          <p:cNvSpPr>
            <a:spLocks noGrp="1"/>
          </p:cNvSpPr>
          <p:nvPr>
            <p:ph type="ftr" sz="quarter" idx="12"/>
          </p:nvPr>
        </p:nvSpPr>
        <p:spPr/>
        <p:txBody>
          <a:bodyPr/>
          <a:lstStyle/>
          <a:p>
            <a:r>
              <a:rPr lang="en-US" smtClean="0"/>
              <a:t>Confidential and proprietary document - All rights reserved - This document is the property of IRT Saint Exupéry. It may however contain third party proprietary information.</a:t>
            </a:r>
            <a:endParaRPr lang="fr-FR" dirty="0"/>
          </a:p>
        </p:txBody>
      </p:sp>
      <p:sp>
        <p:nvSpPr>
          <p:cNvPr id="4" name="Titre 3"/>
          <p:cNvSpPr>
            <a:spLocks noGrp="1"/>
          </p:cNvSpPr>
          <p:nvPr>
            <p:ph type="ctrTitle"/>
          </p:nvPr>
        </p:nvSpPr>
        <p:spPr>
          <a:xfrm>
            <a:off x="522718" y="160674"/>
            <a:ext cx="9144000" cy="583883"/>
          </a:xfrm>
        </p:spPr>
        <p:txBody>
          <a:bodyPr/>
          <a:lstStyle/>
          <a:p>
            <a:r>
              <a:rPr lang="fr-FR" dirty="0" smtClean="0"/>
              <a:t>Planning montage </a:t>
            </a:r>
            <a:r>
              <a:rPr lang="fr-FR" dirty="0" err="1" smtClean="0"/>
              <a:t>DEFITitane</a:t>
            </a:r>
            <a:endParaRPr lang="fr-FR" dirty="0"/>
          </a:p>
        </p:txBody>
      </p:sp>
      <p:sp>
        <p:nvSpPr>
          <p:cNvPr id="5" name="Espace réservé du numéro de diapositive 4"/>
          <p:cNvSpPr>
            <a:spLocks noGrp="1"/>
          </p:cNvSpPr>
          <p:nvPr>
            <p:ph type="sldNum" sz="quarter" idx="15"/>
          </p:nvPr>
        </p:nvSpPr>
        <p:spPr/>
        <p:txBody>
          <a:bodyPr/>
          <a:lstStyle/>
          <a:p>
            <a:r>
              <a:rPr lang="fr-FR" smtClean="0"/>
              <a:t>page </a:t>
            </a:r>
            <a:fld id="{56B6DA5D-E4B0-4C20-BD44-5429EEA37945}" type="slidenum">
              <a:rPr lang="fr-FR" smtClean="0"/>
              <a:pPr/>
              <a:t>3</a:t>
            </a:fld>
            <a:endParaRPr lang="fr-FR" dirty="0"/>
          </a:p>
        </p:txBody>
      </p:sp>
      <p:sp>
        <p:nvSpPr>
          <p:cNvPr id="6" name="Rectangle 5"/>
          <p:cNvSpPr/>
          <p:nvPr/>
        </p:nvSpPr>
        <p:spPr>
          <a:xfrm>
            <a:off x="522718" y="1688025"/>
            <a:ext cx="3310176" cy="5996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Convergence Périmètre technique </a:t>
            </a:r>
            <a:r>
              <a:rPr lang="fr-FR" sz="1400" dirty="0" err="1" smtClean="0"/>
              <a:t>DEFITane</a:t>
            </a:r>
            <a:r>
              <a:rPr lang="fr-FR" sz="1400" dirty="0" smtClean="0"/>
              <a:t> 2 </a:t>
            </a:r>
            <a:endParaRPr lang="fr-FR" sz="1400" dirty="0"/>
          </a:p>
        </p:txBody>
      </p:sp>
      <p:sp>
        <p:nvSpPr>
          <p:cNvPr id="7" name="Triangle isocèle 6"/>
          <p:cNvSpPr/>
          <p:nvPr/>
        </p:nvSpPr>
        <p:spPr>
          <a:xfrm>
            <a:off x="4601332" y="2044429"/>
            <a:ext cx="487799" cy="31951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 name="ZoneTexte 7"/>
          <p:cNvSpPr txBox="1"/>
          <p:nvPr/>
        </p:nvSpPr>
        <p:spPr>
          <a:xfrm>
            <a:off x="4953818" y="2056167"/>
            <a:ext cx="1574405" cy="307777"/>
          </a:xfrm>
          <a:prstGeom prst="rect">
            <a:avLst/>
          </a:prstGeom>
          <a:noFill/>
        </p:spPr>
        <p:txBody>
          <a:bodyPr wrap="none" rtlCol="0">
            <a:spAutoFit/>
          </a:bodyPr>
          <a:lstStyle/>
          <a:p>
            <a:r>
              <a:rPr lang="fr-FR" sz="1400" dirty="0" smtClean="0"/>
              <a:t>COST : 23/05/23 </a:t>
            </a:r>
            <a:endParaRPr lang="fr-FR" sz="1400" dirty="0"/>
          </a:p>
        </p:txBody>
      </p:sp>
      <p:sp>
        <p:nvSpPr>
          <p:cNvPr id="9" name="Triangle isocèle 8"/>
          <p:cNvSpPr/>
          <p:nvPr/>
        </p:nvSpPr>
        <p:spPr>
          <a:xfrm>
            <a:off x="6641056" y="2685423"/>
            <a:ext cx="487799" cy="31951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ZoneTexte 9"/>
          <p:cNvSpPr txBox="1"/>
          <p:nvPr/>
        </p:nvSpPr>
        <p:spPr>
          <a:xfrm>
            <a:off x="6936922" y="2513350"/>
            <a:ext cx="1518108" cy="307777"/>
          </a:xfrm>
          <a:prstGeom prst="rect">
            <a:avLst/>
          </a:prstGeom>
          <a:noFill/>
        </p:spPr>
        <p:txBody>
          <a:bodyPr wrap="none" rtlCol="0">
            <a:spAutoFit/>
          </a:bodyPr>
          <a:lstStyle/>
          <a:p>
            <a:r>
              <a:rPr lang="fr-FR" sz="1400" dirty="0" smtClean="0"/>
              <a:t>CA : 29/06/2023 </a:t>
            </a:r>
            <a:endParaRPr lang="fr-FR" sz="1400" dirty="0"/>
          </a:p>
        </p:txBody>
      </p:sp>
      <p:sp>
        <p:nvSpPr>
          <p:cNvPr id="11" name="Triangle isocèle 10"/>
          <p:cNvSpPr/>
          <p:nvPr/>
        </p:nvSpPr>
        <p:spPr>
          <a:xfrm>
            <a:off x="6913036" y="3266368"/>
            <a:ext cx="487799" cy="31951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2" name="ZoneTexte 11"/>
          <p:cNvSpPr txBox="1"/>
          <p:nvPr/>
        </p:nvSpPr>
        <p:spPr>
          <a:xfrm>
            <a:off x="7322326" y="3252337"/>
            <a:ext cx="2225033" cy="307777"/>
          </a:xfrm>
          <a:prstGeom prst="rect">
            <a:avLst/>
          </a:prstGeom>
          <a:noFill/>
        </p:spPr>
        <p:txBody>
          <a:bodyPr wrap="none" rtlCol="0">
            <a:spAutoFit/>
          </a:bodyPr>
          <a:lstStyle/>
          <a:p>
            <a:r>
              <a:rPr lang="fr-FR" sz="1400" dirty="0" smtClean="0"/>
              <a:t>Dépôt ANR : Fin 06/2023 </a:t>
            </a:r>
            <a:endParaRPr lang="fr-FR" sz="1400" dirty="0"/>
          </a:p>
        </p:txBody>
      </p:sp>
      <p:sp>
        <p:nvSpPr>
          <p:cNvPr id="15" name="Rectangle 14"/>
          <p:cNvSpPr/>
          <p:nvPr/>
        </p:nvSpPr>
        <p:spPr>
          <a:xfrm>
            <a:off x="2173828" y="2543122"/>
            <a:ext cx="2795061" cy="469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Planification budgétaire</a:t>
            </a:r>
            <a:endParaRPr lang="fr-FR" sz="1400" dirty="0"/>
          </a:p>
        </p:txBody>
      </p:sp>
      <p:sp>
        <p:nvSpPr>
          <p:cNvPr id="18" name="Rectangle 17"/>
          <p:cNvSpPr/>
          <p:nvPr/>
        </p:nvSpPr>
        <p:spPr>
          <a:xfrm rot="2890743">
            <a:off x="4413168" y="4128907"/>
            <a:ext cx="517109" cy="498763"/>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19" name="ZoneTexte 18"/>
          <p:cNvSpPr txBox="1"/>
          <p:nvPr/>
        </p:nvSpPr>
        <p:spPr>
          <a:xfrm>
            <a:off x="5029976" y="4140526"/>
            <a:ext cx="3169457" cy="307777"/>
          </a:xfrm>
          <a:prstGeom prst="rect">
            <a:avLst/>
          </a:prstGeom>
          <a:noFill/>
        </p:spPr>
        <p:txBody>
          <a:bodyPr wrap="none" rtlCol="0">
            <a:spAutoFit/>
          </a:bodyPr>
          <a:lstStyle/>
          <a:p>
            <a:r>
              <a:rPr lang="fr-FR" sz="1400" dirty="0" smtClean="0"/>
              <a:t>LENG Membres industriels : 15/05/23</a:t>
            </a:r>
            <a:endParaRPr lang="fr-FR" sz="1400" dirty="0"/>
          </a:p>
        </p:txBody>
      </p:sp>
      <p:sp>
        <p:nvSpPr>
          <p:cNvPr id="20" name="Triangle isocèle 19"/>
          <p:cNvSpPr/>
          <p:nvPr/>
        </p:nvSpPr>
        <p:spPr>
          <a:xfrm>
            <a:off x="1565817" y="1050186"/>
            <a:ext cx="487799" cy="31951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1" name="ZoneTexte 20"/>
          <p:cNvSpPr txBox="1"/>
          <p:nvPr/>
        </p:nvSpPr>
        <p:spPr>
          <a:xfrm>
            <a:off x="1960072" y="1089723"/>
            <a:ext cx="2614562" cy="307777"/>
          </a:xfrm>
          <a:prstGeom prst="rect">
            <a:avLst/>
          </a:prstGeom>
          <a:noFill/>
        </p:spPr>
        <p:txBody>
          <a:bodyPr wrap="none" rtlCol="0">
            <a:spAutoFit/>
          </a:bodyPr>
          <a:lstStyle/>
          <a:p>
            <a:r>
              <a:rPr lang="fr-FR" sz="1400" dirty="0" smtClean="0"/>
              <a:t>Meeting </a:t>
            </a:r>
            <a:r>
              <a:rPr lang="fr-FR" sz="1400" dirty="0" err="1" smtClean="0"/>
              <a:t>DEFITitane</a:t>
            </a:r>
            <a:r>
              <a:rPr lang="fr-FR" sz="1400" dirty="0" smtClean="0"/>
              <a:t>: 24/03/23 </a:t>
            </a:r>
            <a:endParaRPr lang="fr-FR" sz="1400" dirty="0"/>
          </a:p>
        </p:txBody>
      </p:sp>
      <p:sp>
        <p:nvSpPr>
          <p:cNvPr id="25" name="Triangle isocèle 24"/>
          <p:cNvSpPr/>
          <p:nvPr/>
        </p:nvSpPr>
        <p:spPr>
          <a:xfrm>
            <a:off x="10324906" y="1672022"/>
            <a:ext cx="487799" cy="31951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6" name="ZoneTexte 25"/>
          <p:cNvSpPr txBox="1"/>
          <p:nvPr/>
        </p:nvSpPr>
        <p:spPr>
          <a:xfrm>
            <a:off x="10638652" y="1990296"/>
            <a:ext cx="1574405" cy="307777"/>
          </a:xfrm>
          <a:prstGeom prst="rect">
            <a:avLst/>
          </a:prstGeom>
          <a:noFill/>
        </p:spPr>
        <p:txBody>
          <a:bodyPr wrap="none" rtlCol="0">
            <a:spAutoFit/>
          </a:bodyPr>
          <a:lstStyle/>
          <a:p>
            <a:r>
              <a:rPr lang="fr-FR" sz="1400" dirty="0" smtClean="0"/>
              <a:t>Kick-off: 09/2023 </a:t>
            </a:r>
            <a:endParaRPr lang="fr-FR" sz="1400" dirty="0"/>
          </a:p>
        </p:txBody>
      </p:sp>
      <p:cxnSp>
        <p:nvCxnSpPr>
          <p:cNvPr id="28" name="Connecteur droit avec flèche 27"/>
          <p:cNvCxnSpPr/>
          <p:nvPr/>
        </p:nvCxnSpPr>
        <p:spPr>
          <a:xfrm flipV="1">
            <a:off x="4674899" y="3129137"/>
            <a:ext cx="0" cy="1116489"/>
          </a:xfrm>
          <a:prstGeom prst="straightConnector1">
            <a:avLst/>
          </a:prstGeom>
          <a:ln w="57150">
            <a:tailEnd type="triangle"/>
          </a:ln>
        </p:spPr>
        <p:style>
          <a:lnRef idx="3">
            <a:schemeClr val="accent4"/>
          </a:lnRef>
          <a:fillRef idx="0">
            <a:schemeClr val="accent4"/>
          </a:fillRef>
          <a:effectRef idx="2">
            <a:schemeClr val="accent4"/>
          </a:effectRef>
          <a:fontRef idx="minor">
            <a:schemeClr val="tx1"/>
          </a:fontRef>
        </p:style>
      </p:cxnSp>
      <p:sp>
        <p:nvSpPr>
          <p:cNvPr id="31" name="Rectangle 30"/>
          <p:cNvSpPr/>
          <p:nvPr/>
        </p:nvSpPr>
        <p:spPr>
          <a:xfrm>
            <a:off x="4981786" y="3187337"/>
            <a:ext cx="1955136" cy="4999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Préparation Dossier ANR</a:t>
            </a:r>
            <a:endParaRPr lang="fr-FR" sz="1400" dirty="0"/>
          </a:p>
        </p:txBody>
      </p:sp>
      <p:sp>
        <p:nvSpPr>
          <p:cNvPr id="32" name="Rectangle 31"/>
          <p:cNvSpPr/>
          <p:nvPr/>
        </p:nvSpPr>
        <p:spPr>
          <a:xfrm>
            <a:off x="9343541" y="3687315"/>
            <a:ext cx="2848460" cy="3728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Contractualisation</a:t>
            </a:r>
            <a:endParaRPr lang="fr-FR" sz="1400" dirty="0"/>
          </a:p>
        </p:txBody>
      </p:sp>
      <p:sp>
        <p:nvSpPr>
          <p:cNvPr id="33" name="Rectangle 32"/>
          <p:cNvSpPr/>
          <p:nvPr/>
        </p:nvSpPr>
        <p:spPr>
          <a:xfrm rot="2890743">
            <a:off x="2151146" y="4074412"/>
            <a:ext cx="517109" cy="498763"/>
          </a:xfrm>
          <a:prstGeom prst="rect">
            <a:avLst/>
          </a:prstGeom>
          <a:solidFill>
            <a:schemeClr val="bg2">
              <a:lumMod val="60000"/>
              <a:lumOff val="4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cxnSp>
        <p:nvCxnSpPr>
          <p:cNvPr id="35" name="Connecteur droit avec flèche 34"/>
          <p:cNvCxnSpPr/>
          <p:nvPr/>
        </p:nvCxnSpPr>
        <p:spPr>
          <a:xfrm flipV="1">
            <a:off x="2412877" y="3074643"/>
            <a:ext cx="0" cy="1171536"/>
          </a:xfrm>
          <a:prstGeom prst="straightConnector1">
            <a:avLst/>
          </a:prstGeom>
          <a:ln w="57150">
            <a:solidFill>
              <a:schemeClr val="bg2">
                <a:lumMod val="60000"/>
                <a:lumOff val="40000"/>
              </a:schemeClr>
            </a:solidFill>
            <a:tailEnd type="triangle"/>
          </a:ln>
        </p:spPr>
        <p:style>
          <a:lnRef idx="3">
            <a:schemeClr val="accent4"/>
          </a:lnRef>
          <a:fillRef idx="0">
            <a:schemeClr val="accent4"/>
          </a:fillRef>
          <a:effectRef idx="2">
            <a:schemeClr val="accent4"/>
          </a:effectRef>
          <a:fontRef idx="minor">
            <a:schemeClr val="tx1"/>
          </a:fontRef>
        </p:style>
      </p:cxnSp>
      <p:sp>
        <p:nvSpPr>
          <p:cNvPr id="38" name="Rectangle 37"/>
          <p:cNvSpPr/>
          <p:nvPr/>
        </p:nvSpPr>
        <p:spPr>
          <a:xfrm>
            <a:off x="2767954" y="5263178"/>
            <a:ext cx="7654003" cy="469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Préparation dossier Région</a:t>
            </a:r>
            <a:endParaRPr lang="fr-FR" sz="1400" dirty="0"/>
          </a:p>
        </p:txBody>
      </p:sp>
      <p:sp>
        <p:nvSpPr>
          <p:cNvPr id="39" name="Triangle isocèle 38"/>
          <p:cNvSpPr/>
          <p:nvPr/>
        </p:nvSpPr>
        <p:spPr>
          <a:xfrm>
            <a:off x="2330924" y="4937662"/>
            <a:ext cx="487799" cy="31951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0" name="ZoneTexte 39"/>
          <p:cNvSpPr txBox="1"/>
          <p:nvPr/>
        </p:nvSpPr>
        <p:spPr>
          <a:xfrm>
            <a:off x="2725179" y="4977199"/>
            <a:ext cx="2282997" cy="307777"/>
          </a:xfrm>
          <a:prstGeom prst="rect">
            <a:avLst/>
          </a:prstGeom>
          <a:noFill/>
        </p:spPr>
        <p:txBody>
          <a:bodyPr wrap="none" rtlCol="0">
            <a:spAutoFit/>
          </a:bodyPr>
          <a:lstStyle/>
          <a:p>
            <a:r>
              <a:rPr lang="fr-FR" sz="1400" dirty="0" smtClean="0"/>
              <a:t>Meeting Région: 18/04/23 </a:t>
            </a:r>
            <a:endParaRPr lang="fr-FR" sz="1400" dirty="0"/>
          </a:p>
        </p:txBody>
      </p:sp>
      <p:sp>
        <p:nvSpPr>
          <p:cNvPr id="41" name="Triangle isocèle 40"/>
          <p:cNvSpPr/>
          <p:nvPr/>
        </p:nvSpPr>
        <p:spPr>
          <a:xfrm>
            <a:off x="9673937" y="4869918"/>
            <a:ext cx="487799" cy="31951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2" name="ZoneTexte 41"/>
          <p:cNvSpPr txBox="1"/>
          <p:nvPr/>
        </p:nvSpPr>
        <p:spPr>
          <a:xfrm>
            <a:off x="10068192" y="4909455"/>
            <a:ext cx="1955985" cy="307777"/>
          </a:xfrm>
          <a:prstGeom prst="rect">
            <a:avLst/>
          </a:prstGeom>
          <a:noFill/>
        </p:spPr>
        <p:txBody>
          <a:bodyPr wrap="none" rtlCol="0">
            <a:spAutoFit/>
          </a:bodyPr>
          <a:lstStyle/>
          <a:p>
            <a:r>
              <a:rPr lang="fr-FR" sz="1400" dirty="0" smtClean="0"/>
              <a:t>validation Région: </a:t>
            </a:r>
            <a:r>
              <a:rPr lang="fr-FR" sz="1400" dirty="0" err="1" smtClean="0"/>
              <a:t>tbd</a:t>
            </a:r>
            <a:r>
              <a:rPr lang="fr-FR" sz="1400" dirty="0" smtClean="0"/>
              <a:t> </a:t>
            </a:r>
            <a:endParaRPr lang="fr-FR" sz="1400" dirty="0"/>
          </a:p>
        </p:txBody>
      </p:sp>
      <p:sp>
        <p:nvSpPr>
          <p:cNvPr id="37" name="Triangle isocèle 36"/>
          <p:cNvSpPr/>
          <p:nvPr/>
        </p:nvSpPr>
        <p:spPr>
          <a:xfrm>
            <a:off x="5774777" y="2683964"/>
            <a:ext cx="487799" cy="319515"/>
          </a:xfrm>
          <a:prstGeom prst="triangle">
            <a:avLst/>
          </a:prstGeom>
          <a:solidFill>
            <a:schemeClr val="bg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16" name="Connecteur droit avec flèche 15"/>
          <p:cNvCxnSpPr/>
          <p:nvPr/>
        </p:nvCxnSpPr>
        <p:spPr>
          <a:xfrm>
            <a:off x="6249224" y="2884590"/>
            <a:ext cx="391831" cy="0"/>
          </a:xfrm>
          <a:prstGeom prst="straightConnector1">
            <a:avLst/>
          </a:prstGeom>
          <a:ln>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rot="2890743">
            <a:off x="3432722" y="4105073"/>
            <a:ext cx="517109" cy="498763"/>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cxnSp>
        <p:nvCxnSpPr>
          <p:cNvPr id="44" name="Connecteur droit avec flèche 43"/>
          <p:cNvCxnSpPr/>
          <p:nvPr/>
        </p:nvCxnSpPr>
        <p:spPr>
          <a:xfrm flipV="1">
            <a:off x="3694453" y="3105304"/>
            <a:ext cx="0" cy="1171536"/>
          </a:xfrm>
          <a:prstGeom prst="straightConnector1">
            <a:avLst/>
          </a:prstGeom>
          <a:ln w="57150">
            <a:tailEnd type="triangle"/>
          </a:ln>
        </p:spPr>
        <p:style>
          <a:lnRef idx="3">
            <a:schemeClr val="accent4"/>
          </a:lnRef>
          <a:fillRef idx="0">
            <a:schemeClr val="accent4"/>
          </a:fillRef>
          <a:effectRef idx="2">
            <a:schemeClr val="accent4"/>
          </a:effectRef>
          <a:fontRef idx="minor">
            <a:schemeClr val="tx1"/>
          </a:fontRef>
        </p:style>
      </p:cxnSp>
      <p:sp>
        <p:nvSpPr>
          <p:cNvPr id="34" name="ZoneTexte 33"/>
          <p:cNvSpPr txBox="1"/>
          <p:nvPr/>
        </p:nvSpPr>
        <p:spPr>
          <a:xfrm>
            <a:off x="2630062" y="3110632"/>
            <a:ext cx="1823067" cy="954107"/>
          </a:xfrm>
          <a:prstGeom prst="rect">
            <a:avLst/>
          </a:prstGeom>
          <a:noFill/>
        </p:spPr>
        <p:txBody>
          <a:bodyPr wrap="square" rtlCol="0">
            <a:spAutoFit/>
          </a:bodyPr>
          <a:lstStyle/>
          <a:p>
            <a:r>
              <a:rPr lang="fr-FR" sz="1400" dirty="0" smtClean="0"/>
              <a:t>Confirmation intentions budgétaires  Membres industriels</a:t>
            </a:r>
            <a:endParaRPr lang="fr-FR" sz="1400" dirty="0"/>
          </a:p>
        </p:txBody>
      </p:sp>
      <p:cxnSp>
        <p:nvCxnSpPr>
          <p:cNvPr id="24" name="Connecteur droit avec flèche 23"/>
          <p:cNvCxnSpPr/>
          <p:nvPr/>
        </p:nvCxnSpPr>
        <p:spPr>
          <a:xfrm flipV="1">
            <a:off x="2767954" y="4350718"/>
            <a:ext cx="565069" cy="110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61081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38"/>
          </p:nvPr>
        </p:nvSpPr>
        <p:spPr>
          <a:xfrm>
            <a:off x="508075" y="1254133"/>
            <a:ext cx="6770826" cy="2390714"/>
          </a:xfrm>
        </p:spPr>
        <p:txBody>
          <a:bodyPr/>
          <a:lstStyle/>
          <a:p>
            <a:pPr marL="285750" indent="-285750">
              <a:buFontTx/>
              <a:buChar char="-"/>
            </a:pPr>
            <a:r>
              <a:rPr lang="fr-FR" sz="1400" dirty="0"/>
              <a:t>Réduire la quantité de matière première</a:t>
            </a:r>
            <a:r>
              <a:rPr lang="fr-FR" sz="1400" b="0" dirty="0"/>
              <a:t> pour la fabrication de pièces matricées (structures </a:t>
            </a:r>
            <a:r>
              <a:rPr lang="fr-FR" sz="1400" b="0" dirty="0" err="1"/>
              <a:t>aero</a:t>
            </a:r>
            <a:r>
              <a:rPr lang="fr-FR" sz="1400" b="0" dirty="0"/>
              <a:t> et turbomachines)</a:t>
            </a:r>
          </a:p>
          <a:p>
            <a:pPr marL="285750" indent="-285750">
              <a:buFontTx/>
              <a:buChar char="-"/>
            </a:pPr>
            <a:r>
              <a:rPr lang="fr-FR" sz="1400" dirty="0"/>
              <a:t>Réduire la dépendance</a:t>
            </a:r>
            <a:r>
              <a:rPr lang="fr-FR" sz="1400" b="0" dirty="0"/>
              <a:t> à des pays étrangers (Russie) – Source de </a:t>
            </a:r>
            <a:r>
              <a:rPr lang="fr-FR" sz="1400" dirty="0"/>
              <a:t>matière</a:t>
            </a:r>
            <a:r>
              <a:rPr lang="fr-FR" sz="1400" b="0" dirty="0"/>
              <a:t> issue du r</a:t>
            </a:r>
            <a:r>
              <a:rPr lang="fr-FR" sz="1400" dirty="0"/>
              <a:t>ecyclage</a:t>
            </a:r>
          </a:p>
          <a:p>
            <a:pPr marL="285750" indent="-285750">
              <a:buFontTx/>
              <a:buChar char="-"/>
            </a:pPr>
            <a:r>
              <a:rPr lang="fr-FR" sz="1400" dirty="0"/>
              <a:t>Réduire la consommation d’énergie</a:t>
            </a:r>
            <a:r>
              <a:rPr lang="fr-FR" sz="1400" b="0" dirty="0"/>
              <a:t> tout au long de la chaîne de fabrication</a:t>
            </a:r>
          </a:p>
          <a:p>
            <a:pPr marL="285750" indent="-285750">
              <a:buFontTx/>
              <a:buChar char="-"/>
            </a:pPr>
            <a:r>
              <a:rPr lang="fr-FR" sz="1400" dirty="0"/>
              <a:t>Réparer/Remplacer</a:t>
            </a:r>
            <a:r>
              <a:rPr lang="fr-FR" sz="1400" b="0" dirty="0"/>
              <a:t> par l’usage élargi des technologies de </a:t>
            </a:r>
            <a:r>
              <a:rPr lang="fr-FR" sz="1400" dirty="0"/>
              <a:t>fabrication additive</a:t>
            </a:r>
          </a:p>
          <a:p>
            <a:pPr marL="285750" indent="-285750">
              <a:buFontTx/>
              <a:buChar char="-"/>
            </a:pPr>
            <a:endParaRPr lang="fr-FR" dirty="0"/>
          </a:p>
        </p:txBody>
      </p:sp>
      <p:sp>
        <p:nvSpPr>
          <p:cNvPr id="3" name="Espace réservé de la date 2"/>
          <p:cNvSpPr>
            <a:spLocks noGrp="1"/>
          </p:cNvSpPr>
          <p:nvPr>
            <p:ph type="dt" sz="half" idx="11"/>
          </p:nvPr>
        </p:nvSpPr>
        <p:spPr/>
        <p:txBody>
          <a:bodyPr/>
          <a:lstStyle/>
          <a:p>
            <a:fld id="{C83736ED-B7CD-4338-B635-D4A566CF279C}" type="datetime1">
              <a:rPr lang="fr-FR" smtClean="0"/>
              <a:t>06/04/2023</a:t>
            </a:fld>
            <a:endParaRPr lang="fr-FR" dirty="0"/>
          </a:p>
        </p:txBody>
      </p:sp>
      <p:sp>
        <p:nvSpPr>
          <p:cNvPr id="4" name="Espace réservé du pied de page 3"/>
          <p:cNvSpPr>
            <a:spLocks noGrp="1"/>
          </p:cNvSpPr>
          <p:nvPr>
            <p:ph type="ftr" sz="quarter" idx="12"/>
          </p:nvPr>
        </p:nvSpPr>
        <p:spPr/>
        <p:txBody>
          <a:bodyPr/>
          <a:lstStyle/>
          <a:p>
            <a:r>
              <a:rPr lang="fr-FR" dirty="0"/>
              <a:t>© IRT Saint Exupéry • </a:t>
            </a:r>
            <a:r>
              <a:rPr lang="en-US" dirty="0"/>
              <a:t>All rights reserved • Confidential and proprietary document</a:t>
            </a:r>
            <a:endParaRPr lang="fr-FR" dirty="0"/>
          </a:p>
        </p:txBody>
      </p:sp>
      <p:sp>
        <p:nvSpPr>
          <p:cNvPr id="5" name="Titre 4"/>
          <p:cNvSpPr>
            <a:spLocks noGrp="1"/>
          </p:cNvSpPr>
          <p:nvPr>
            <p:ph type="ctrTitle"/>
          </p:nvPr>
        </p:nvSpPr>
        <p:spPr>
          <a:xfrm>
            <a:off x="618827" y="202533"/>
            <a:ext cx="9144000" cy="583883"/>
          </a:xfrm>
        </p:spPr>
        <p:txBody>
          <a:bodyPr/>
          <a:lstStyle/>
          <a:p>
            <a:r>
              <a:rPr lang="fr-FR" dirty="0" err="1"/>
              <a:t>DEFITitane</a:t>
            </a:r>
            <a:r>
              <a:rPr lang="fr-FR" dirty="0"/>
              <a:t>: </a:t>
            </a:r>
            <a:r>
              <a:rPr lang="fr-FR" dirty="0" err="1"/>
              <a:t>Decarbonation</a:t>
            </a:r>
            <a:r>
              <a:rPr lang="fr-FR" dirty="0"/>
              <a:t> de la Filière Titane</a:t>
            </a:r>
          </a:p>
        </p:txBody>
      </p:sp>
      <p:sp>
        <p:nvSpPr>
          <p:cNvPr id="7" name="Espace réservé du texte 6"/>
          <p:cNvSpPr>
            <a:spLocks noGrp="1"/>
          </p:cNvSpPr>
          <p:nvPr>
            <p:ph type="body" sz="quarter" idx="32"/>
          </p:nvPr>
        </p:nvSpPr>
        <p:spPr>
          <a:xfrm>
            <a:off x="1475675" y="3644847"/>
            <a:ext cx="4472681" cy="322614"/>
          </a:xfrm>
        </p:spPr>
        <p:txBody>
          <a:bodyPr/>
          <a:lstStyle/>
          <a:p>
            <a:r>
              <a:rPr lang="fr-FR" dirty="0"/>
              <a:t>Activités / Résultats attendus</a:t>
            </a:r>
          </a:p>
        </p:txBody>
      </p:sp>
      <p:sp>
        <p:nvSpPr>
          <p:cNvPr id="9" name="Espace réservé du texte 8"/>
          <p:cNvSpPr>
            <a:spLocks noGrp="1"/>
          </p:cNvSpPr>
          <p:nvPr>
            <p:ph type="body" sz="quarter" idx="34"/>
          </p:nvPr>
        </p:nvSpPr>
        <p:spPr>
          <a:xfrm>
            <a:off x="7853896" y="3731407"/>
            <a:ext cx="4039608" cy="337503"/>
          </a:xfrm>
        </p:spPr>
        <p:txBody>
          <a:bodyPr/>
          <a:lstStyle/>
          <a:p>
            <a:r>
              <a:rPr lang="fr-FR" dirty="0"/>
              <a:t>Partenaires </a:t>
            </a:r>
          </a:p>
        </p:txBody>
      </p:sp>
      <p:sp>
        <p:nvSpPr>
          <p:cNvPr id="11" name="Sous-titre 10"/>
          <p:cNvSpPr>
            <a:spLocks noGrp="1"/>
          </p:cNvSpPr>
          <p:nvPr>
            <p:ph type="subTitle" idx="1"/>
          </p:nvPr>
        </p:nvSpPr>
        <p:spPr>
          <a:xfrm>
            <a:off x="666312" y="790228"/>
            <a:ext cx="10564088" cy="450987"/>
          </a:xfrm>
        </p:spPr>
        <p:txBody>
          <a:bodyPr/>
          <a:lstStyle/>
          <a:p>
            <a:r>
              <a:rPr lang="fr-FR" u="sng" dirty="0"/>
              <a:t>Contexte</a:t>
            </a:r>
            <a:r>
              <a:rPr lang="fr-FR" dirty="0"/>
              <a:t> : réduction de l’empreinte carbone de l’industrie aéronautique + enjeux de souveraineté nationale dans le domaine de l’approvisionnement de métaux critiques</a:t>
            </a:r>
          </a:p>
        </p:txBody>
      </p:sp>
      <p:sp>
        <p:nvSpPr>
          <p:cNvPr id="12" name="Espace réservé du texte 11"/>
          <p:cNvSpPr>
            <a:spLocks noGrp="1"/>
          </p:cNvSpPr>
          <p:nvPr>
            <p:ph type="body" sz="quarter" idx="39"/>
          </p:nvPr>
        </p:nvSpPr>
        <p:spPr>
          <a:xfrm>
            <a:off x="8327926" y="2280738"/>
            <a:ext cx="1896590" cy="337503"/>
          </a:xfrm>
        </p:spPr>
        <p:txBody>
          <a:bodyPr/>
          <a:lstStyle/>
          <a:p>
            <a:pPr algn="l"/>
            <a:r>
              <a:rPr lang="fr-FR" dirty="0"/>
              <a:t>7-10 </a:t>
            </a:r>
            <a:r>
              <a:rPr lang="fr-FR" dirty="0" err="1"/>
              <a:t>MEuros</a:t>
            </a:r>
            <a:endParaRPr lang="fr-FR" dirty="0"/>
          </a:p>
        </p:txBody>
      </p:sp>
      <p:sp>
        <p:nvSpPr>
          <p:cNvPr id="13" name="Espace réservé du texte 12"/>
          <p:cNvSpPr>
            <a:spLocks noGrp="1"/>
          </p:cNvSpPr>
          <p:nvPr>
            <p:ph type="body" sz="quarter" idx="40"/>
          </p:nvPr>
        </p:nvSpPr>
        <p:spPr>
          <a:xfrm>
            <a:off x="10970560" y="1538978"/>
            <a:ext cx="1086282" cy="314963"/>
          </a:xfrm>
        </p:spPr>
        <p:txBody>
          <a:bodyPr/>
          <a:lstStyle/>
          <a:p>
            <a:pPr algn="l"/>
            <a:r>
              <a:rPr lang="fr-FR" dirty="0"/>
              <a:t>Q4 2023</a:t>
            </a:r>
          </a:p>
        </p:txBody>
      </p:sp>
      <p:pic>
        <p:nvPicPr>
          <p:cNvPr id="19" name="Espace réservé pour une image  18"/>
          <p:cNvPicPr>
            <a:picLocks noGrp="1" noChangeAspect="1"/>
          </p:cNvPicPr>
          <p:nvPr>
            <p:ph type="pic" sz="quarter" idx="19"/>
          </p:nvPr>
        </p:nvPicPr>
        <p:blipFill>
          <a:blip r:embed="rId3">
            <a:extLst>
              <a:ext uri="{28A0092B-C50C-407E-A947-70E740481C1C}">
                <a14:useLocalDpi xmlns:a14="http://schemas.microsoft.com/office/drawing/2010/main" val="0"/>
              </a:ext>
            </a:extLst>
          </a:blip>
          <a:srcRect/>
          <a:stretch>
            <a:fillRect/>
          </a:stretch>
        </p:blipFill>
        <p:spPr>
          <a:xfrm>
            <a:off x="7598829" y="1954120"/>
            <a:ext cx="871200" cy="871200"/>
          </a:xfrm>
        </p:spPr>
      </p:pic>
      <p:pic>
        <p:nvPicPr>
          <p:cNvPr id="20" name="Espace réservé pour une image  19"/>
          <p:cNvPicPr>
            <a:picLocks noGrp="1" noChangeAspect="1"/>
          </p:cNvPicPr>
          <p:nvPr>
            <p:ph type="pic" sz="quarter" idx="36"/>
          </p:nvPr>
        </p:nvPicPr>
        <p:blipFill>
          <a:blip r:embed="rId4">
            <a:extLst>
              <a:ext uri="{28A0092B-C50C-407E-A947-70E740481C1C}">
                <a14:useLocalDpi xmlns:a14="http://schemas.microsoft.com/office/drawing/2010/main" val="0"/>
              </a:ext>
            </a:extLst>
          </a:blip>
          <a:stretch>
            <a:fillRect/>
          </a:stretch>
        </p:blipFill>
        <p:spPr>
          <a:xfrm>
            <a:off x="10359200" y="1219619"/>
            <a:ext cx="871200" cy="871200"/>
          </a:xfrm>
        </p:spPr>
      </p:pic>
      <p:sp>
        <p:nvSpPr>
          <p:cNvPr id="15" name="ZoneTexte 14"/>
          <p:cNvSpPr txBox="1"/>
          <p:nvPr/>
        </p:nvSpPr>
        <p:spPr>
          <a:xfrm>
            <a:off x="597700" y="1275646"/>
            <a:ext cx="1242998" cy="369332"/>
          </a:xfrm>
          <a:prstGeom prst="rect">
            <a:avLst/>
          </a:prstGeom>
          <a:noFill/>
        </p:spPr>
        <p:txBody>
          <a:bodyPr wrap="square" rtlCol="0">
            <a:spAutoFit/>
          </a:bodyPr>
          <a:lstStyle/>
          <a:p>
            <a:r>
              <a:rPr lang="fr-FR" b="1" dirty="0">
                <a:solidFill>
                  <a:schemeClr val="bg1"/>
                </a:solidFill>
              </a:rPr>
              <a:t>Objectifs</a:t>
            </a:r>
          </a:p>
        </p:txBody>
      </p:sp>
      <p:sp>
        <p:nvSpPr>
          <p:cNvPr id="22" name="Espace réservé du texte 11"/>
          <p:cNvSpPr>
            <a:spLocks noGrp="1"/>
          </p:cNvSpPr>
          <p:nvPr>
            <p:ph type="body" sz="quarter" idx="39"/>
          </p:nvPr>
        </p:nvSpPr>
        <p:spPr>
          <a:xfrm>
            <a:off x="8327926" y="1482813"/>
            <a:ext cx="2165973" cy="619086"/>
          </a:xfrm>
        </p:spPr>
        <p:txBody>
          <a:bodyPr/>
          <a:lstStyle/>
          <a:p>
            <a:pPr algn="l"/>
            <a:r>
              <a:rPr lang="fr-FR" dirty="0"/>
              <a:t>PIA + Contrat Innovation Région ? </a:t>
            </a:r>
          </a:p>
        </p:txBody>
      </p:sp>
      <p:pic>
        <p:nvPicPr>
          <p:cNvPr id="23" name="Espace réservé pour une image  1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7621208" y="1315896"/>
            <a:ext cx="871200" cy="871200"/>
          </a:xfrm>
          <a:prstGeom prst="rect">
            <a:avLst/>
          </a:prstGeom>
        </p:spPr>
      </p:pic>
      <p:sp>
        <p:nvSpPr>
          <p:cNvPr id="26" name="Espace réservé du texte 9"/>
          <p:cNvSpPr>
            <a:spLocks noGrp="1"/>
          </p:cNvSpPr>
          <p:nvPr>
            <p:ph type="body" sz="quarter" idx="35"/>
          </p:nvPr>
        </p:nvSpPr>
        <p:spPr>
          <a:xfrm>
            <a:off x="473616" y="3958345"/>
            <a:ext cx="7583192" cy="2793412"/>
          </a:xfrm>
          <a:solidFill>
            <a:schemeClr val="bg1"/>
          </a:solidFill>
        </p:spPr>
        <p:txBody>
          <a:bodyPr/>
          <a:lstStyle/>
          <a:p>
            <a:pPr marL="285750" indent="-285750">
              <a:buFontTx/>
              <a:buChar char="-"/>
            </a:pPr>
            <a:r>
              <a:rPr lang="fr-FR" sz="1400" dirty="0"/>
              <a:t>Produits cibles: </a:t>
            </a:r>
            <a:r>
              <a:rPr lang="fr-FR" sz="1400" dirty="0" err="1"/>
              <a:t>aérostructures</a:t>
            </a:r>
            <a:r>
              <a:rPr lang="fr-FR" sz="1400" dirty="0"/>
              <a:t> et éléments de turbomachines </a:t>
            </a:r>
          </a:p>
          <a:p>
            <a:pPr marL="285750" indent="-285750">
              <a:buFontTx/>
              <a:buChar char="-"/>
            </a:pPr>
            <a:r>
              <a:rPr lang="fr-FR" sz="1400" dirty="0"/>
              <a:t>Travaux centrés sur le TA6V bêta et alpha-bêta</a:t>
            </a:r>
          </a:p>
          <a:p>
            <a:pPr marL="285750" indent="-285750">
              <a:buFontTx/>
              <a:buChar char="-"/>
            </a:pPr>
            <a:r>
              <a:rPr lang="fr-FR" sz="1400" dirty="0"/>
              <a:t>Déployer les analyses ACV sur l’ensemble des étapes de fabrication</a:t>
            </a:r>
          </a:p>
          <a:p>
            <a:pPr marL="285750" indent="-285750">
              <a:buFontTx/>
              <a:buChar char="-"/>
            </a:pPr>
            <a:r>
              <a:rPr lang="fr-FR" sz="1400" dirty="0"/>
              <a:t>Proposer des gammes de fabrication de ½ produits simplifiées (TRL6)</a:t>
            </a:r>
          </a:p>
          <a:p>
            <a:pPr marL="285750" indent="-285750">
              <a:buFontTx/>
              <a:buChar char="-"/>
            </a:pPr>
            <a:r>
              <a:rPr lang="fr-FR" sz="1400" dirty="0"/>
              <a:t>Développer une nouvelle filière de fabrication et de valorisation de poudres (TRL4)</a:t>
            </a:r>
          </a:p>
          <a:p>
            <a:pPr marL="285750" indent="-285750">
              <a:buFontTx/>
              <a:buChar char="-"/>
            </a:pPr>
            <a:r>
              <a:rPr lang="fr-FR" sz="1400" dirty="0"/>
              <a:t>Evaluer l’intérêt de solutions d’hybridation de procédés (Matriçage et Fabrication Additive) et réaliser des démonstrateurs TRL6 </a:t>
            </a:r>
          </a:p>
          <a:p>
            <a:pPr marL="285750" indent="-285750">
              <a:buFontTx/>
              <a:buChar char="-"/>
            </a:pPr>
            <a:r>
              <a:rPr lang="fr-FR" sz="1400" dirty="0"/>
              <a:t>Atteindre un TRL6 sur la FA pour la réparation outillages </a:t>
            </a:r>
          </a:p>
          <a:p>
            <a:pPr marL="285750" indent="-285750">
              <a:buFontTx/>
              <a:buChar char="-"/>
            </a:pPr>
            <a:r>
              <a:rPr lang="fr-FR" sz="1400" dirty="0"/>
              <a:t>Développer les outils numériques de simulation des opérations de matriçage et d’usinage </a:t>
            </a:r>
          </a:p>
          <a:p>
            <a:pPr marL="285750" indent="-285750">
              <a:buFontTx/>
              <a:buChar char="-"/>
            </a:pPr>
            <a:endParaRPr lang="fr-FR" sz="1400" dirty="0"/>
          </a:p>
          <a:p>
            <a:pPr marL="285750" indent="-285750">
              <a:spcAft>
                <a:spcPts val="1200"/>
              </a:spcAft>
              <a:buFontTx/>
              <a:buChar char="-"/>
            </a:pPr>
            <a:endParaRPr lang="fr-FR" sz="1400" dirty="0"/>
          </a:p>
        </p:txBody>
      </p:sp>
      <p:grpSp>
        <p:nvGrpSpPr>
          <p:cNvPr id="27" name="Groupe 26"/>
          <p:cNvGrpSpPr/>
          <p:nvPr/>
        </p:nvGrpSpPr>
        <p:grpSpPr>
          <a:xfrm>
            <a:off x="7935309" y="5269280"/>
            <a:ext cx="1827517" cy="1406368"/>
            <a:chOff x="0" y="0"/>
            <a:chExt cx="5760720" cy="3461385"/>
          </a:xfrm>
        </p:grpSpPr>
        <p:pic>
          <p:nvPicPr>
            <p:cNvPr id="28" name="Image 27"/>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bwMode="auto">
            <a:xfrm>
              <a:off x="0" y="0"/>
              <a:ext cx="5760720" cy="3461385"/>
            </a:xfrm>
            <a:prstGeom prst="rect">
              <a:avLst/>
            </a:prstGeom>
            <a:ln>
              <a:solidFill>
                <a:schemeClr val="accent1"/>
              </a:solidFill>
            </a:ln>
            <a:extLst>
              <a:ext uri="{53640926-AAD7-44D8-BBD7-CCE9431645EC}">
                <a14:shadowObscured xmlns:a14="http://schemas.microsoft.com/office/drawing/2010/main"/>
              </a:ext>
            </a:extLst>
          </p:spPr>
        </p:pic>
        <p:grpSp>
          <p:nvGrpSpPr>
            <p:cNvPr id="29" name="Groupe 28"/>
            <p:cNvGrpSpPr/>
            <p:nvPr/>
          </p:nvGrpSpPr>
          <p:grpSpPr>
            <a:xfrm>
              <a:off x="4527085" y="2657607"/>
              <a:ext cx="1222981" cy="662368"/>
              <a:chOff x="-206693" y="-352879"/>
              <a:chExt cx="1222981" cy="662368"/>
            </a:xfrm>
          </p:grpSpPr>
          <p:cxnSp>
            <p:nvCxnSpPr>
              <p:cNvPr id="30" name="Connecteur droit 29"/>
              <p:cNvCxnSpPr/>
              <p:nvPr/>
            </p:nvCxnSpPr>
            <p:spPr>
              <a:xfrm flipV="1">
                <a:off x="0" y="309489"/>
                <a:ext cx="946087"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31" name="Zone de texte 2"/>
              <p:cNvSpPr txBox="1">
                <a:spLocks noChangeArrowheads="1"/>
              </p:cNvSpPr>
              <p:nvPr/>
            </p:nvSpPr>
            <p:spPr bwMode="auto">
              <a:xfrm>
                <a:off x="-206693" y="-352879"/>
                <a:ext cx="1222981" cy="605992"/>
              </a:xfrm>
              <a:prstGeom prst="rect">
                <a:avLst/>
              </a:prstGeom>
              <a:noFill/>
              <a:ln w="9525">
                <a:solidFill>
                  <a:srgbClr val="000000"/>
                </a:solidFill>
                <a:miter lim="800000"/>
                <a:headEnd/>
                <a:tailEnd/>
              </a:ln>
            </p:spPr>
            <p:txBody>
              <a:bodyPr rot="0" vert="horz" wrap="square" lIns="91440" tIns="45720" rIns="91440" bIns="45720" anchor="t" anchorCtr="0">
                <a:spAutoFit/>
              </a:bodyPr>
              <a:lstStyle/>
              <a:p>
                <a:pPr algn="ctr">
                  <a:spcAft>
                    <a:spcPts val="0"/>
                  </a:spcAft>
                </a:pPr>
                <a:r>
                  <a:rPr lang="fr-FR" sz="1100" b="1" dirty="0">
                    <a:solidFill>
                      <a:srgbClr val="FFFFFF"/>
                    </a:solidFill>
                    <a:effectLst/>
                    <a:latin typeface="Calibri" panose="020F0502020204030204" pitchFamily="34" charset="0"/>
                    <a:ea typeface="Calibri" panose="020F0502020204030204" pitchFamily="34" charset="0"/>
                  </a:rPr>
                  <a:t>10 cm</a:t>
                </a:r>
                <a:endParaRPr lang="fr-FR" sz="1100" dirty="0">
                  <a:effectLst/>
                  <a:latin typeface="Calibri" panose="020F0502020204030204" pitchFamily="34" charset="0"/>
                  <a:ea typeface="Calibri" panose="020F0502020204030204" pitchFamily="34" charset="0"/>
                </a:endParaRPr>
              </a:p>
            </p:txBody>
          </p:sp>
        </p:grpSp>
      </p:grpSp>
      <p:pic>
        <p:nvPicPr>
          <p:cNvPr id="32" name="Image 31" descr="Concepts et chiffres de l'énergie : Conversion d'énergie et analyse sur  cycle de vie - CultureSciences de l'Ingénieur - éduscol STI"/>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092375" y="5132984"/>
            <a:ext cx="1718945" cy="1718945"/>
          </a:xfrm>
          <a:prstGeom prst="rect">
            <a:avLst/>
          </a:prstGeom>
          <a:noFill/>
          <a:ln>
            <a:noFill/>
          </a:ln>
        </p:spPr>
      </p:pic>
      <p:sp>
        <p:nvSpPr>
          <p:cNvPr id="10" name="Espace réservé du texte 9"/>
          <p:cNvSpPr>
            <a:spLocks noGrp="1"/>
          </p:cNvSpPr>
          <p:nvPr>
            <p:ph type="body" sz="quarter" idx="35"/>
          </p:nvPr>
        </p:nvSpPr>
        <p:spPr>
          <a:xfrm>
            <a:off x="7823834" y="4119992"/>
            <a:ext cx="4233008" cy="1091349"/>
          </a:xfrm>
        </p:spPr>
        <p:txBody>
          <a:bodyPr/>
          <a:lstStyle/>
          <a:p>
            <a:pPr indent="0">
              <a:spcAft>
                <a:spcPts val="1200"/>
              </a:spcAft>
              <a:buNone/>
            </a:pPr>
            <a:r>
              <a:rPr lang="fr-FR" dirty="0"/>
              <a:t>Airbus, Aubert &amp; Duval, </a:t>
            </a:r>
            <a:r>
              <a:rPr lang="fr-FR" dirty="0" err="1"/>
              <a:t>Catoire</a:t>
            </a:r>
            <a:r>
              <a:rPr lang="fr-FR" dirty="0"/>
              <a:t>, ENIT, </a:t>
            </a:r>
            <a:r>
              <a:rPr lang="fr-FR" dirty="0" err="1"/>
              <a:t>Mecaprec</a:t>
            </a:r>
            <a:r>
              <a:rPr lang="fr-FR" dirty="0"/>
              <a:t>, </a:t>
            </a:r>
            <a:r>
              <a:rPr lang="fr-FR" dirty="0" err="1"/>
              <a:t>OptAlm</a:t>
            </a:r>
            <a:r>
              <a:rPr lang="fr-FR" dirty="0"/>
              <a:t>, CEMEF(?), Dassault(?), DGA(?) IRTM2P (?), </a:t>
            </a:r>
            <a:r>
              <a:rPr lang="fr-FR" dirty="0" err="1"/>
              <a:t>Recaero</a:t>
            </a:r>
            <a:r>
              <a:rPr lang="fr-FR" dirty="0"/>
              <a:t> (?), Safran(?), </a:t>
            </a:r>
            <a:r>
              <a:rPr lang="fr-FR" dirty="0" err="1"/>
              <a:t>Sciaky</a:t>
            </a:r>
            <a:r>
              <a:rPr lang="fr-FR" dirty="0"/>
              <a:t> (?), TIMET(?) ,TEKNA (?)</a:t>
            </a:r>
          </a:p>
        </p:txBody>
      </p:sp>
    </p:spTree>
    <p:extLst>
      <p:ext uri="{BB962C8B-B14F-4D97-AF65-F5344CB8AC3E}">
        <p14:creationId xmlns:p14="http://schemas.microsoft.com/office/powerpoint/2010/main" val="28340468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1"/>
          </p:nvPr>
        </p:nvSpPr>
        <p:spPr/>
        <p:txBody>
          <a:bodyPr/>
          <a:lstStyle/>
          <a:p>
            <a:fld id="{C83736ED-B7CD-4338-B635-D4A566CF279C}" type="datetime1">
              <a:rPr lang="fr-FR" smtClean="0"/>
              <a:t>06/04/2023</a:t>
            </a:fld>
            <a:endParaRPr lang="fr-FR" dirty="0"/>
          </a:p>
        </p:txBody>
      </p:sp>
      <p:sp>
        <p:nvSpPr>
          <p:cNvPr id="3" name="Espace réservé du pied de page 2"/>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4" name="Titre 3"/>
          <p:cNvSpPr>
            <a:spLocks noGrp="1"/>
          </p:cNvSpPr>
          <p:nvPr>
            <p:ph type="ctrTitle"/>
          </p:nvPr>
        </p:nvSpPr>
        <p:spPr>
          <a:xfrm>
            <a:off x="620815" y="279768"/>
            <a:ext cx="9980743" cy="975166"/>
          </a:xfrm>
        </p:spPr>
        <p:txBody>
          <a:bodyPr/>
          <a:lstStyle/>
          <a:p>
            <a:r>
              <a:rPr lang="fr-FR" spc="10" dirty="0">
                <a:solidFill>
                  <a:srgbClr val="9478FF"/>
                </a:solidFill>
                <a:latin typeface="Arial Black"/>
              </a:rPr>
              <a:t>Lot 1 :  mise en place d’une méthodologie d’Analyse du Cycle de Vie pour établir un bilan carbone des procédés considérés et innovations proposées</a:t>
            </a:r>
            <a:r>
              <a:rPr lang="fr-FR" sz="2400" dirty="0"/>
              <a:t/>
            </a:r>
            <a:br>
              <a:rPr lang="fr-FR" sz="2400" dirty="0"/>
            </a:br>
            <a:r>
              <a:rPr lang="fr-FR" sz="2400" spc="10" dirty="0">
                <a:solidFill>
                  <a:srgbClr val="9478FF"/>
                </a:solidFill>
                <a:latin typeface="Arial Black"/>
              </a:rPr>
              <a:t/>
            </a:r>
            <a:br>
              <a:rPr lang="fr-FR" sz="2400" spc="10" dirty="0">
                <a:solidFill>
                  <a:srgbClr val="9478FF"/>
                </a:solidFill>
                <a:latin typeface="Arial Black"/>
              </a:rPr>
            </a:br>
            <a:endParaRPr lang="fr-FR" dirty="0"/>
          </a:p>
        </p:txBody>
      </p:sp>
      <p:sp>
        <p:nvSpPr>
          <p:cNvPr id="5" name="Espace réservé du numéro de diapositive 4"/>
          <p:cNvSpPr>
            <a:spLocks noGrp="1"/>
          </p:cNvSpPr>
          <p:nvPr>
            <p:ph type="sldNum" sz="quarter" idx="15"/>
          </p:nvPr>
        </p:nvSpPr>
        <p:spPr/>
        <p:txBody>
          <a:bodyPr/>
          <a:lstStyle/>
          <a:p>
            <a:r>
              <a:rPr lang="fr-FR" dirty="0"/>
              <a:t>page </a:t>
            </a:r>
            <a:fld id="{56B6DA5D-E4B0-4C20-BD44-5429EEA37945}" type="slidenum">
              <a:rPr lang="fr-FR" smtClean="0"/>
              <a:pPr/>
              <a:t>5</a:t>
            </a:fld>
            <a:endParaRPr lang="fr-FR" dirty="0"/>
          </a:p>
        </p:txBody>
      </p:sp>
      <p:sp>
        <p:nvSpPr>
          <p:cNvPr id="7" name="Espace réservé du texte 6"/>
          <p:cNvSpPr>
            <a:spLocks noGrp="1"/>
          </p:cNvSpPr>
          <p:nvPr>
            <p:ph type="body" sz="quarter" idx="18"/>
          </p:nvPr>
        </p:nvSpPr>
        <p:spPr>
          <a:xfrm>
            <a:off x="594840" y="1393503"/>
            <a:ext cx="5501160" cy="4885377"/>
          </a:xfrm>
        </p:spPr>
        <p:txBody>
          <a:bodyPr/>
          <a:lstStyle/>
          <a:p>
            <a:pPr marL="285750" indent="-285750" algn="just"/>
            <a:r>
              <a:rPr lang="fr-FR" sz="1800" spc="20" dirty="0">
                <a:solidFill>
                  <a:prstClr val="black"/>
                </a:solidFill>
              </a:rPr>
              <a:t>Analyse à réaliser sur les process considérés dans chacun des lots, notamment matriçage, fabrication additive poudre et fil… </a:t>
            </a:r>
          </a:p>
          <a:p>
            <a:pPr marL="285750" indent="-285750" algn="just"/>
            <a:r>
              <a:rPr lang="fr-FR" sz="1800" spc="20" dirty="0">
                <a:solidFill>
                  <a:prstClr val="black"/>
                </a:solidFill>
              </a:rPr>
              <a:t>À construire avec </a:t>
            </a:r>
            <a:r>
              <a:rPr lang="fr-FR" sz="1800" spc="20" dirty="0" smtClean="0">
                <a:solidFill>
                  <a:prstClr val="black"/>
                </a:solidFill>
              </a:rPr>
              <a:t>IRT M2P </a:t>
            </a:r>
            <a:r>
              <a:rPr lang="fr-FR" sz="1800" spc="20" dirty="0">
                <a:solidFill>
                  <a:prstClr val="black"/>
                </a:solidFill>
              </a:rPr>
              <a:t>pour la partie élaboration.</a:t>
            </a:r>
          </a:p>
          <a:p>
            <a:pPr marL="285750" indent="-285750" algn="just"/>
            <a:r>
              <a:rPr lang="fr-FR" sz="1800" spc="20" dirty="0">
                <a:solidFill>
                  <a:prstClr val="black"/>
                </a:solidFill>
              </a:rPr>
              <a:t>Pilotage IRT Saint </a:t>
            </a:r>
            <a:r>
              <a:rPr lang="fr-FR" sz="1800" spc="20" dirty="0" err="1">
                <a:solidFill>
                  <a:prstClr val="black"/>
                </a:solidFill>
              </a:rPr>
              <a:t>Exupery</a:t>
            </a:r>
            <a:endParaRPr lang="fr-FR" sz="1800" spc="20" dirty="0">
              <a:solidFill>
                <a:prstClr val="black"/>
              </a:solidFill>
            </a:endParaRPr>
          </a:p>
          <a:p>
            <a:pPr marL="285750" indent="-285750" algn="just"/>
            <a:r>
              <a:rPr lang="fr-FR" sz="1800" spc="20" dirty="0">
                <a:solidFill>
                  <a:prstClr val="black"/>
                </a:solidFill>
              </a:rPr>
              <a:t>Résultats utilisables d’une étude interne de l’IRT Saint-Exupéry réalisée sur le process FA poudres.</a:t>
            </a:r>
          </a:p>
          <a:p>
            <a:pPr marL="285750" indent="-285750" algn="just">
              <a:lnSpc>
                <a:spcPct val="100000"/>
              </a:lnSpc>
            </a:pPr>
            <a:r>
              <a:rPr lang="fr-FR" sz="1800" spc="20" dirty="0">
                <a:solidFill>
                  <a:prstClr val="black"/>
                </a:solidFill>
              </a:rPr>
              <a:t>1ére étape: Choix de l’outil et des bases de données à utiliser à partir d’un benchmark </a:t>
            </a:r>
          </a:p>
          <a:p>
            <a:pPr marL="285750" indent="-285750" algn="just">
              <a:lnSpc>
                <a:spcPct val="100000"/>
              </a:lnSpc>
            </a:pPr>
            <a:r>
              <a:rPr lang="fr-FR" sz="1800" spc="20" dirty="0">
                <a:solidFill>
                  <a:prstClr val="black"/>
                </a:solidFill>
              </a:rPr>
              <a:t>Bases de données à compléter en lien avec les membres</a:t>
            </a:r>
          </a:p>
          <a:p>
            <a:pPr marL="285750" indent="-285750" algn="just">
              <a:lnSpc>
                <a:spcPct val="100000"/>
              </a:lnSpc>
            </a:pPr>
            <a:r>
              <a:rPr lang="fr-FR" sz="1800" spc="20" dirty="0">
                <a:solidFill>
                  <a:prstClr val="black"/>
                </a:solidFill>
              </a:rPr>
              <a:t>Recherche d’un consensus sur les méthodes de calculs , l’objectif étant de disposer d’un outil reconnu  à vocation de standard.</a:t>
            </a:r>
            <a:endParaRPr lang="fr-FR" sz="1800" spc="10" dirty="0">
              <a:solidFill>
                <a:srgbClr val="9478FF"/>
              </a:solidFill>
              <a:latin typeface="Arial Black"/>
            </a:endParaRPr>
          </a:p>
          <a:p>
            <a:pPr indent="0">
              <a:buNone/>
            </a:pPr>
            <a:endParaRPr lang="fr-FR" dirty="0"/>
          </a:p>
          <a:p>
            <a:endParaRPr lang="fr-FR" spc="20" dirty="0">
              <a:solidFill>
                <a:prstClr val="black"/>
              </a:solidFill>
            </a:endParaRPr>
          </a:p>
          <a:p>
            <a:endParaRPr lang="fr-FR" dirty="0"/>
          </a:p>
        </p:txBody>
      </p:sp>
      <p:cxnSp>
        <p:nvCxnSpPr>
          <p:cNvPr id="13" name="Connecteur droit 12">
            <a:extLst>
              <a:ext uri="{FF2B5EF4-FFF2-40B4-BE49-F238E27FC236}">
                <a16:creationId xmlns:a16="http://schemas.microsoft.com/office/drawing/2014/main" id="{61D8544E-7BB6-4A33-9A0D-12C3FBEFFC77}"/>
              </a:ext>
            </a:extLst>
          </p:cNvPr>
          <p:cNvCxnSpPr/>
          <p:nvPr/>
        </p:nvCxnSpPr>
        <p:spPr>
          <a:xfrm>
            <a:off x="6268719" y="1613259"/>
            <a:ext cx="0" cy="4665621"/>
          </a:xfrm>
          <a:prstGeom prst="line">
            <a:avLst/>
          </a:prstGeom>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DF6AE4EA-CCFD-5193-5AF1-81B28CFDDF3F}"/>
              </a:ext>
            </a:extLst>
          </p:cNvPr>
          <p:cNvSpPr txBox="1"/>
          <p:nvPr/>
        </p:nvSpPr>
        <p:spPr>
          <a:xfrm>
            <a:off x="6575289" y="1442373"/>
            <a:ext cx="5447810" cy="2462213"/>
          </a:xfrm>
          <a:prstGeom prst="rect">
            <a:avLst/>
          </a:prstGeom>
          <a:noFill/>
        </p:spPr>
        <p:txBody>
          <a:bodyPr wrap="square" rtlCol="0">
            <a:spAutoFit/>
          </a:bodyPr>
          <a:lstStyle/>
          <a:p>
            <a:pPr marL="285750" indent="-285750" algn="just">
              <a:spcAft>
                <a:spcPts val="600"/>
              </a:spcAft>
              <a:buFont typeface="Arial" panose="020B0604020202020204" pitchFamily="34" charset="0"/>
              <a:buChar char="•"/>
            </a:pPr>
            <a:r>
              <a:rPr lang="fr-FR" spc="20" dirty="0">
                <a:solidFill>
                  <a:prstClr val="black"/>
                </a:solidFill>
              </a:rPr>
              <a:t>Collecte des facteurs d’activité (kWh, km, tonnes transportées, etc…) et des facteurs d’émission (CO2, </a:t>
            </a:r>
            <a:r>
              <a:rPr lang="fr-FR" spc="20" dirty="0" err="1">
                <a:solidFill>
                  <a:prstClr val="black"/>
                </a:solidFill>
              </a:rPr>
              <a:t>NOx,etc</a:t>
            </a:r>
            <a:r>
              <a:rPr lang="fr-FR" spc="20" dirty="0">
                <a:solidFill>
                  <a:prstClr val="black"/>
                </a:solidFill>
              </a:rPr>
              <a:t>…) de toutes les étapes de fabrication (matière première, transformation de la matière, traitements, etc…)</a:t>
            </a:r>
          </a:p>
          <a:p>
            <a:pPr marL="285750" indent="-285750" algn="just">
              <a:spcAft>
                <a:spcPts val="600"/>
              </a:spcAft>
              <a:buFont typeface="Arial" panose="020B0604020202020204" pitchFamily="34" charset="0"/>
              <a:buChar char="•"/>
            </a:pPr>
            <a:r>
              <a:rPr lang="fr-FR" spc="20" dirty="0">
                <a:solidFill>
                  <a:prstClr val="black"/>
                </a:solidFill>
              </a:rPr>
              <a:t>Peut être  considéré comme le fil rouge du projet </a:t>
            </a:r>
            <a:r>
              <a:rPr lang="fr-FR" spc="20" dirty="0" err="1">
                <a:solidFill>
                  <a:prstClr val="black"/>
                </a:solidFill>
              </a:rPr>
              <a:t>DEFITitane</a:t>
            </a:r>
            <a:endParaRPr lang="fr-FR" spc="20" dirty="0">
              <a:solidFill>
                <a:prstClr val="black"/>
              </a:solidFill>
            </a:endParaRPr>
          </a:p>
          <a:p>
            <a:pPr marL="285750" indent="-285750" algn="just">
              <a:lnSpc>
                <a:spcPct val="100000"/>
              </a:lnSpc>
            </a:pPr>
            <a:endParaRPr lang="fr-FR" sz="1800" spc="20" dirty="0">
              <a:solidFill>
                <a:prstClr val="black"/>
              </a:solidFill>
            </a:endParaRPr>
          </a:p>
        </p:txBody>
      </p:sp>
      <p:sp>
        <p:nvSpPr>
          <p:cNvPr id="8" name="ZoneTexte 7">
            <a:extLst>
              <a:ext uri="{FF2B5EF4-FFF2-40B4-BE49-F238E27FC236}">
                <a16:creationId xmlns:a16="http://schemas.microsoft.com/office/drawing/2014/main" id="{53D10FF6-658E-3D16-D910-CCE3140EC0A2}"/>
              </a:ext>
            </a:extLst>
          </p:cNvPr>
          <p:cNvSpPr txBox="1"/>
          <p:nvPr/>
        </p:nvSpPr>
        <p:spPr>
          <a:xfrm>
            <a:off x="6744886" y="4267200"/>
            <a:ext cx="4547527" cy="369332"/>
          </a:xfrm>
          <a:prstGeom prst="rect">
            <a:avLst/>
          </a:prstGeom>
          <a:noFill/>
        </p:spPr>
        <p:txBody>
          <a:bodyPr wrap="none" rtlCol="0">
            <a:spAutoFit/>
          </a:bodyPr>
          <a:lstStyle/>
          <a:p>
            <a:pPr algn="just">
              <a:spcAft>
                <a:spcPts val="600"/>
              </a:spcAft>
            </a:pPr>
            <a:r>
              <a:rPr lang="fr-FR" spc="20" dirty="0">
                <a:solidFill>
                  <a:prstClr val="black"/>
                </a:solidFill>
              </a:rPr>
              <a:t>Intérêt Airbus, SAFRAN, Aubert et Duval</a:t>
            </a:r>
          </a:p>
        </p:txBody>
      </p:sp>
    </p:spTree>
    <p:extLst>
      <p:ext uri="{BB962C8B-B14F-4D97-AF65-F5344CB8AC3E}">
        <p14:creationId xmlns:p14="http://schemas.microsoft.com/office/powerpoint/2010/main" val="6210296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6F09333-D11A-BFBE-4EAB-190E19C8BDC7}"/>
              </a:ext>
            </a:extLst>
          </p:cNvPr>
          <p:cNvSpPr>
            <a:spLocks noGrp="1"/>
          </p:cNvSpPr>
          <p:nvPr>
            <p:ph type="dt" sz="half" idx="11"/>
          </p:nvPr>
        </p:nvSpPr>
        <p:spPr/>
        <p:txBody>
          <a:bodyPr/>
          <a:lstStyle/>
          <a:p>
            <a:fld id="{C83736ED-B7CD-4338-B635-D4A566CF279C}" type="datetime1">
              <a:rPr lang="fr-FR" smtClean="0"/>
              <a:t>06/04/2023</a:t>
            </a:fld>
            <a:endParaRPr lang="fr-FR" dirty="0"/>
          </a:p>
        </p:txBody>
      </p:sp>
      <p:sp>
        <p:nvSpPr>
          <p:cNvPr id="3" name="Espace réservé du pied de page 2">
            <a:extLst>
              <a:ext uri="{FF2B5EF4-FFF2-40B4-BE49-F238E27FC236}">
                <a16:creationId xmlns:a16="http://schemas.microsoft.com/office/drawing/2014/main" id="{B12D7156-E7F0-EA98-D527-88B5778B67F1}"/>
              </a:ext>
            </a:extLst>
          </p:cNvPr>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4" name="Titre 3">
            <a:extLst>
              <a:ext uri="{FF2B5EF4-FFF2-40B4-BE49-F238E27FC236}">
                <a16:creationId xmlns:a16="http://schemas.microsoft.com/office/drawing/2014/main" id="{B714ADB3-3620-FC09-3FAC-E6435C3E0524}"/>
              </a:ext>
            </a:extLst>
          </p:cNvPr>
          <p:cNvSpPr>
            <a:spLocks noGrp="1"/>
          </p:cNvSpPr>
          <p:nvPr>
            <p:ph type="ctrTitle"/>
          </p:nvPr>
        </p:nvSpPr>
        <p:spPr>
          <a:xfrm>
            <a:off x="501661" y="354990"/>
            <a:ext cx="10229401" cy="916541"/>
          </a:xfrm>
        </p:spPr>
        <p:txBody>
          <a:bodyPr/>
          <a:lstStyle/>
          <a:p>
            <a:r>
              <a:rPr lang="fr-FR" spc="10" dirty="0">
                <a:solidFill>
                  <a:srgbClr val="9478FF"/>
                </a:solidFill>
                <a:latin typeface="Arial Black"/>
              </a:rPr>
              <a:t>Lot 2 : évolution de la transformation de lingots PAM pour pièces matricées ou fil TA6V alpha-bêta et bêta (cible: TRL4/TRL6 selon étapes)</a:t>
            </a:r>
            <a:br>
              <a:rPr lang="fr-FR" spc="10" dirty="0">
                <a:solidFill>
                  <a:srgbClr val="9478FF"/>
                </a:solidFill>
                <a:latin typeface="Arial Black"/>
              </a:rPr>
            </a:br>
            <a:r>
              <a:rPr lang="fr-FR" spc="20" dirty="0">
                <a:solidFill>
                  <a:srgbClr val="9478FF"/>
                </a:solidFill>
                <a:latin typeface="Arial Black"/>
              </a:rPr>
              <a:t/>
            </a:r>
            <a:br>
              <a:rPr lang="fr-FR" spc="20" dirty="0">
                <a:solidFill>
                  <a:srgbClr val="9478FF"/>
                </a:solidFill>
                <a:latin typeface="Arial Black"/>
              </a:rPr>
            </a:br>
            <a:endParaRPr lang="fr-FR" spc="20" dirty="0">
              <a:solidFill>
                <a:srgbClr val="9478FF"/>
              </a:solidFill>
              <a:latin typeface="Arial Black"/>
            </a:endParaRPr>
          </a:p>
        </p:txBody>
      </p:sp>
      <p:sp>
        <p:nvSpPr>
          <p:cNvPr id="5" name="Espace réservé du numéro de diapositive 4">
            <a:extLst>
              <a:ext uri="{FF2B5EF4-FFF2-40B4-BE49-F238E27FC236}">
                <a16:creationId xmlns:a16="http://schemas.microsoft.com/office/drawing/2014/main" id="{71004597-3709-FB73-0CD8-CD6C839790C4}"/>
              </a:ext>
            </a:extLst>
          </p:cNvPr>
          <p:cNvSpPr>
            <a:spLocks noGrp="1"/>
          </p:cNvSpPr>
          <p:nvPr>
            <p:ph type="sldNum" sz="quarter" idx="15"/>
          </p:nvPr>
        </p:nvSpPr>
        <p:spPr/>
        <p:txBody>
          <a:bodyPr/>
          <a:lstStyle/>
          <a:p>
            <a:r>
              <a:rPr lang="fr-FR"/>
              <a:t>page </a:t>
            </a:r>
            <a:fld id="{56B6DA5D-E4B0-4C20-BD44-5429EEA37945}" type="slidenum">
              <a:rPr lang="fr-FR" smtClean="0"/>
              <a:pPr/>
              <a:t>6</a:t>
            </a:fld>
            <a:endParaRPr lang="fr-FR" dirty="0"/>
          </a:p>
        </p:txBody>
      </p:sp>
      <p:sp>
        <p:nvSpPr>
          <p:cNvPr id="6" name="Espace réservé du texte 5">
            <a:extLst>
              <a:ext uri="{FF2B5EF4-FFF2-40B4-BE49-F238E27FC236}">
                <a16:creationId xmlns:a16="http://schemas.microsoft.com/office/drawing/2014/main" id="{A6BECB3A-115C-C0C7-6D42-9D18D14C118D}"/>
              </a:ext>
            </a:extLst>
          </p:cNvPr>
          <p:cNvSpPr>
            <a:spLocks noGrp="1"/>
          </p:cNvSpPr>
          <p:nvPr>
            <p:ph type="body" sz="quarter" idx="16"/>
          </p:nvPr>
        </p:nvSpPr>
        <p:spPr>
          <a:xfrm>
            <a:off x="697193" y="1863432"/>
            <a:ext cx="4173575" cy="3209311"/>
          </a:xfrm>
        </p:spPr>
        <p:txBody>
          <a:bodyPr/>
          <a:lstStyle/>
          <a:p>
            <a:r>
              <a:rPr lang="fr-FR" dirty="0"/>
              <a:t>A l’issue du projet MAMA :</a:t>
            </a:r>
          </a:p>
          <a:p>
            <a:pPr indent="0">
              <a:buNone/>
            </a:pPr>
            <a:endParaRPr lang="fr-FR" dirty="0"/>
          </a:p>
          <a:p>
            <a:pPr lvl="1"/>
            <a:r>
              <a:rPr lang="fr-FR" dirty="0"/>
              <a:t>On confirme les résultats sur des essais de matriçage TA6V bêta  direct  EB Single </a:t>
            </a:r>
            <a:r>
              <a:rPr lang="fr-FR" dirty="0" err="1"/>
              <a:t>Melt</a:t>
            </a:r>
            <a:r>
              <a:rPr lang="fr-FR" dirty="0"/>
              <a:t>  lingot Diam160mm ou avec </a:t>
            </a:r>
            <a:r>
              <a:rPr lang="fr-FR" dirty="0" err="1"/>
              <a:t>billetizing</a:t>
            </a:r>
            <a:r>
              <a:rPr lang="fr-FR" dirty="0"/>
              <a:t> très allégé pour matriçage TA6V alpha-bêta</a:t>
            </a:r>
          </a:p>
          <a:p>
            <a:pPr lvl="1"/>
            <a:r>
              <a:rPr lang="fr-FR" dirty="0"/>
              <a:t>Mise au point méthodologie tests TRL4 sur presse ARDEM pour discriminer les solutions acceptables ou non </a:t>
            </a:r>
          </a:p>
          <a:p>
            <a:pPr lvl="1"/>
            <a:r>
              <a:rPr lang="fr-FR" dirty="0"/>
              <a:t>Définition et réalisation d’éprouvettes technologiques  TRL4 ( presse ARDEM) et  démonstrateur TRL6 Cadre 46 utilisables dans le cadre de ce lot.</a:t>
            </a:r>
          </a:p>
          <a:p>
            <a:pPr lvl="1"/>
            <a:endParaRPr lang="fr-FR" dirty="0"/>
          </a:p>
        </p:txBody>
      </p:sp>
      <p:sp>
        <p:nvSpPr>
          <p:cNvPr id="7" name="Espace réservé du texte 6">
            <a:extLst>
              <a:ext uri="{FF2B5EF4-FFF2-40B4-BE49-F238E27FC236}">
                <a16:creationId xmlns:a16="http://schemas.microsoft.com/office/drawing/2014/main" id="{574902F9-16FF-D98B-6CDE-CE33B7FE3216}"/>
              </a:ext>
            </a:extLst>
          </p:cNvPr>
          <p:cNvSpPr>
            <a:spLocks noGrp="1"/>
          </p:cNvSpPr>
          <p:nvPr>
            <p:ph type="body" sz="quarter" idx="18"/>
          </p:nvPr>
        </p:nvSpPr>
        <p:spPr>
          <a:xfrm>
            <a:off x="5725886" y="1863432"/>
            <a:ext cx="6297213" cy="2857158"/>
          </a:xfrm>
        </p:spPr>
        <p:txBody>
          <a:bodyPr/>
          <a:lstStyle/>
          <a:p>
            <a:r>
              <a:rPr lang="fr-FR" dirty="0"/>
              <a:t>Objectif du lot:</a:t>
            </a:r>
          </a:p>
          <a:p>
            <a:pPr indent="0">
              <a:buNone/>
            </a:pPr>
            <a:endParaRPr lang="fr-FR" dirty="0"/>
          </a:p>
          <a:p>
            <a:pPr lvl="1"/>
            <a:r>
              <a:rPr lang="fr-FR" dirty="0"/>
              <a:t>Etablir un process de fabrication de pièces matricées à rendement carbone amélioré – objectif 50% réduction (chiffre à affiner)</a:t>
            </a:r>
          </a:p>
          <a:p>
            <a:pPr lvl="2"/>
            <a:r>
              <a:rPr lang="fr-FR" dirty="0"/>
              <a:t>Cibles : TA6V fabriqué sur </a:t>
            </a:r>
            <a:r>
              <a:rPr lang="fr-FR" dirty="0" err="1"/>
              <a:t>spec</a:t>
            </a:r>
            <a:r>
              <a:rPr lang="fr-FR" dirty="0"/>
              <a:t> alpha bêta et bêta de catégorie 2</a:t>
            </a:r>
          </a:p>
          <a:p>
            <a:pPr lvl="2"/>
            <a:r>
              <a:rPr lang="fr-FR" dirty="0"/>
              <a:t>Cas type à étudier : nervure de mât</a:t>
            </a:r>
          </a:p>
          <a:p>
            <a:pPr lvl="1"/>
            <a:r>
              <a:rPr lang="fr-FR" dirty="0"/>
              <a:t>Mettre en place un process simplifié d’obtention de fil</a:t>
            </a:r>
          </a:p>
          <a:p>
            <a:pPr lvl="1"/>
            <a:r>
              <a:rPr lang="fr-FR" dirty="0"/>
              <a:t>Travail à mener avec </a:t>
            </a:r>
          </a:p>
          <a:p>
            <a:pPr lvl="2"/>
            <a:r>
              <a:rPr lang="fr-FR" dirty="0"/>
              <a:t>IRT IMP2P pour la partie élaboration </a:t>
            </a:r>
          </a:p>
          <a:p>
            <a:pPr lvl="2"/>
            <a:r>
              <a:rPr lang="fr-FR" dirty="0" err="1"/>
              <a:t>Ecotitanium</a:t>
            </a:r>
            <a:r>
              <a:rPr lang="fr-FR" dirty="0"/>
              <a:t> et UKAD via Aubert et Duval </a:t>
            </a:r>
          </a:p>
          <a:p>
            <a:pPr marL="216000" lvl="1" indent="0">
              <a:buNone/>
            </a:pPr>
            <a:endParaRPr lang="fr-FR" dirty="0"/>
          </a:p>
          <a:p>
            <a:pPr indent="0">
              <a:buNone/>
            </a:pPr>
            <a:r>
              <a:rPr lang="fr-FR" dirty="0"/>
              <a:t>  </a:t>
            </a:r>
          </a:p>
        </p:txBody>
      </p:sp>
      <p:sp>
        <p:nvSpPr>
          <p:cNvPr id="10" name="ZoneTexte 9">
            <a:extLst>
              <a:ext uri="{FF2B5EF4-FFF2-40B4-BE49-F238E27FC236}">
                <a16:creationId xmlns:a16="http://schemas.microsoft.com/office/drawing/2014/main" id="{5AEB1545-2657-E848-05BB-829844BB50E6}"/>
              </a:ext>
            </a:extLst>
          </p:cNvPr>
          <p:cNvSpPr txBox="1"/>
          <p:nvPr/>
        </p:nvSpPr>
        <p:spPr>
          <a:xfrm>
            <a:off x="4274243" y="5664644"/>
            <a:ext cx="4240986" cy="369332"/>
          </a:xfrm>
          <a:prstGeom prst="rect">
            <a:avLst/>
          </a:prstGeom>
          <a:noFill/>
        </p:spPr>
        <p:txBody>
          <a:bodyPr wrap="square" rtlCol="0">
            <a:spAutoFit/>
          </a:bodyPr>
          <a:lstStyle/>
          <a:p>
            <a:r>
              <a:rPr lang="fr-FR" dirty="0"/>
              <a:t>Intérêt: Airbus, Aubert et Duval</a:t>
            </a:r>
          </a:p>
        </p:txBody>
      </p:sp>
    </p:spTree>
    <p:extLst>
      <p:ext uri="{BB962C8B-B14F-4D97-AF65-F5344CB8AC3E}">
        <p14:creationId xmlns:p14="http://schemas.microsoft.com/office/powerpoint/2010/main" val="4435478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ZoneTexte 18">
            <a:extLst>
              <a:ext uri="{FF2B5EF4-FFF2-40B4-BE49-F238E27FC236}">
                <a16:creationId xmlns:a16="http://schemas.microsoft.com/office/drawing/2014/main" id="{8E171162-F912-2E68-B6C4-137317337C0B}"/>
              </a:ext>
            </a:extLst>
          </p:cNvPr>
          <p:cNvSpPr txBox="1"/>
          <p:nvPr/>
        </p:nvSpPr>
        <p:spPr>
          <a:xfrm>
            <a:off x="697193" y="4211331"/>
            <a:ext cx="11325901" cy="448933"/>
          </a:xfrm>
          <a:prstGeom prst="rect">
            <a:avLst/>
          </a:prstGeom>
          <a:solidFill>
            <a:schemeClr val="accent6">
              <a:lumMod val="60000"/>
              <a:lumOff val="40000"/>
              <a:alpha val="26946"/>
            </a:schemeClr>
          </a:solidFill>
        </p:spPr>
        <p:txBody>
          <a:bodyPr wrap="square" rtlCol="0">
            <a:spAutoFit/>
          </a:bodyPr>
          <a:lstStyle/>
          <a:p>
            <a:endParaRPr lang="fr-FR" dirty="0"/>
          </a:p>
        </p:txBody>
      </p:sp>
      <p:sp>
        <p:nvSpPr>
          <p:cNvPr id="2" name="Espace réservé de la date 1">
            <a:extLst>
              <a:ext uri="{FF2B5EF4-FFF2-40B4-BE49-F238E27FC236}">
                <a16:creationId xmlns:a16="http://schemas.microsoft.com/office/drawing/2014/main" id="{46F09333-D11A-BFBE-4EAB-190E19C8BDC7}"/>
              </a:ext>
            </a:extLst>
          </p:cNvPr>
          <p:cNvSpPr>
            <a:spLocks noGrp="1"/>
          </p:cNvSpPr>
          <p:nvPr>
            <p:ph type="dt" sz="half" idx="11"/>
          </p:nvPr>
        </p:nvSpPr>
        <p:spPr/>
        <p:txBody>
          <a:bodyPr/>
          <a:lstStyle/>
          <a:p>
            <a:fld id="{C83736ED-B7CD-4338-B635-D4A566CF279C}" type="datetime1">
              <a:rPr lang="fr-FR" smtClean="0"/>
              <a:t>06/04/2023</a:t>
            </a:fld>
            <a:endParaRPr lang="fr-FR" dirty="0"/>
          </a:p>
        </p:txBody>
      </p:sp>
      <p:sp>
        <p:nvSpPr>
          <p:cNvPr id="3" name="Espace réservé du pied de page 2">
            <a:extLst>
              <a:ext uri="{FF2B5EF4-FFF2-40B4-BE49-F238E27FC236}">
                <a16:creationId xmlns:a16="http://schemas.microsoft.com/office/drawing/2014/main" id="{B12D7156-E7F0-EA98-D527-88B5778B67F1}"/>
              </a:ext>
            </a:extLst>
          </p:cNvPr>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5" name="Espace réservé du numéro de diapositive 4">
            <a:extLst>
              <a:ext uri="{FF2B5EF4-FFF2-40B4-BE49-F238E27FC236}">
                <a16:creationId xmlns:a16="http://schemas.microsoft.com/office/drawing/2014/main" id="{71004597-3709-FB73-0CD8-CD6C839790C4}"/>
              </a:ext>
            </a:extLst>
          </p:cNvPr>
          <p:cNvSpPr>
            <a:spLocks noGrp="1"/>
          </p:cNvSpPr>
          <p:nvPr>
            <p:ph type="sldNum" sz="quarter" idx="15"/>
          </p:nvPr>
        </p:nvSpPr>
        <p:spPr/>
        <p:txBody>
          <a:bodyPr/>
          <a:lstStyle/>
          <a:p>
            <a:r>
              <a:rPr lang="fr-FR" dirty="0"/>
              <a:t>page </a:t>
            </a:r>
            <a:fld id="{56B6DA5D-E4B0-4C20-BD44-5429EEA37945}" type="slidenum">
              <a:rPr lang="fr-FR" smtClean="0"/>
              <a:pPr/>
              <a:t>7</a:t>
            </a:fld>
            <a:endParaRPr lang="fr-FR" dirty="0"/>
          </a:p>
        </p:txBody>
      </p:sp>
      <p:sp>
        <p:nvSpPr>
          <p:cNvPr id="6" name="Espace réservé du texte 5">
            <a:extLst>
              <a:ext uri="{FF2B5EF4-FFF2-40B4-BE49-F238E27FC236}">
                <a16:creationId xmlns:a16="http://schemas.microsoft.com/office/drawing/2014/main" id="{A6BECB3A-115C-C0C7-6D42-9D18D14C118D}"/>
              </a:ext>
            </a:extLst>
          </p:cNvPr>
          <p:cNvSpPr>
            <a:spLocks noGrp="1"/>
          </p:cNvSpPr>
          <p:nvPr>
            <p:ph type="body" sz="quarter" idx="16"/>
          </p:nvPr>
        </p:nvSpPr>
        <p:spPr>
          <a:xfrm>
            <a:off x="697194" y="1174772"/>
            <a:ext cx="3070426" cy="589580"/>
          </a:xfrm>
          <a:ln w="15875">
            <a:solidFill>
              <a:schemeClr val="tx1"/>
            </a:solidFill>
          </a:ln>
        </p:spPr>
        <p:txBody>
          <a:bodyPr/>
          <a:lstStyle/>
          <a:p>
            <a:pPr indent="0" algn="ctr">
              <a:buNone/>
            </a:pPr>
            <a:r>
              <a:rPr lang="fr-FR" dirty="0"/>
              <a:t>Process actuel</a:t>
            </a:r>
          </a:p>
          <a:p>
            <a:pPr lvl="1" algn="ctr"/>
            <a:endParaRPr lang="fr-FR" dirty="0"/>
          </a:p>
        </p:txBody>
      </p:sp>
      <p:sp>
        <p:nvSpPr>
          <p:cNvPr id="7" name="Espace réservé du texte 6">
            <a:extLst>
              <a:ext uri="{FF2B5EF4-FFF2-40B4-BE49-F238E27FC236}">
                <a16:creationId xmlns:a16="http://schemas.microsoft.com/office/drawing/2014/main" id="{574902F9-16FF-D98B-6CDE-CE33B7FE3216}"/>
              </a:ext>
            </a:extLst>
          </p:cNvPr>
          <p:cNvSpPr>
            <a:spLocks noGrp="1"/>
          </p:cNvSpPr>
          <p:nvPr>
            <p:ph type="body" sz="quarter" idx="18"/>
          </p:nvPr>
        </p:nvSpPr>
        <p:spPr>
          <a:xfrm>
            <a:off x="7547207" y="1207957"/>
            <a:ext cx="4475887" cy="566943"/>
          </a:xfrm>
          <a:ln w="15875">
            <a:solidFill>
              <a:schemeClr val="tx1"/>
            </a:solidFill>
          </a:ln>
        </p:spPr>
        <p:txBody>
          <a:bodyPr/>
          <a:lstStyle/>
          <a:p>
            <a:pPr indent="0" algn="ctr">
              <a:buNone/>
            </a:pPr>
            <a:r>
              <a:rPr lang="fr-FR" dirty="0"/>
              <a:t>Verrous</a:t>
            </a:r>
          </a:p>
        </p:txBody>
      </p:sp>
      <p:sp>
        <p:nvSpPr>
          <p:cNvPr id="10" name="ZoneTexte 9">
            <a:extLst>
              <a:ext uri="{FF2B5EF4-FFF2-40B4-BE49-F238E27FC236}">
                <a16:creationId xmlns:a16="http://schemas.microsoft.com/office/drawing/2014/main" id="{5AEB1545-2657-E848-05BB-829844BB50E6}"/>
              </a:ext>
            </a:extLst>
          </p:cNvPr>
          <p:cNvSpPr txBox="1"/>
          <p:nvPr/>
        </p:nvSpPr>
        <p:spPr>
          <a:xfrm>
            <a:off x="4385700" y="6278542"/>
            <a:ext cx="4240986" cy="369332"/>
          </a:xfrm>
          <a:prstGeom prst="rect">
            <a:avLst/>
          </a:prstGeom>
          <a:noFill/>
          <a:ln w="15875">
            <a:solidFill>
              <a:schemeClr val="accent1"/>
            </a:solidFill>
          </a:ln>
        </p:spPr>
        <p:txBody>
          <a:bodyPr wrap="square" rtlCol="0">
            <a:spAutoFit/>
          </a:bodyPr>
          <a:lstStyle/>
          <a:p>
            <a:r>
              <a:rPr lang="fr-FR" dirty="0"/>
              <a:t>Intérêt: Airbus, Aubert et Duval</a:t>
            </a:r>
          </a:p>
        </p:txBody>
      </p:sp>
      <p:sp>
        <p:nvSpPr>
          <p:cNvPr id="11" name="Espace réservé du texte 6">
            <a:extLst>
              <a:ext uri="{FF2B5EF4-FFF2-40B4-BE49-F238E27FC236}">
                <a16:creationId xmlns:a16="http://schemas.microsoft.com/office/drawing/2014/main" id="{71A11480-3644-7F1D-833C-E52B63AE3926}"/>
              </a:ext>
            </a:extLst>
          </p:cNvPr>
          <p:cNvSpPr txBox="1">
            <a:spLocks/>
          </p:cNvSpPr>
          <p:nvPr/>
        </p:nvSpPr>
        <p:spPr>
          <a:xfrm>
            <a:off x="7547207" y="1808567"/>
            <a:ext cx="4475887" cy="1304805"/>
          </a:xfrm>
          <a:prstGeom prst="rect">
            <a:avLst/>
          </a:prstGeom>
          <a:ln w="15875">
            <a:solidFill>
              <a:schemeClr val="tx1"/>
            </a:solidFill>
          </a:ln>
        </p:spPr>
        <p:txBody>
          <a:bodyPr anchor="ctr"/>
          <a:lstStyle>
            <a:lvl1pPr marL="0" indent="-144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1pPr>
            <a:lvl2pPr marL="360000" indent="-14400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2pPr>
            <a:lvl3pPr marL="720000" indent="-144000" algn="l" defTabSz="914400" rtl="0" eaLnBrk="1" latinLnBrk="0" hangingPunct="1">
              <a:lnSpc>
                <a:spcPct val="100000"/>
              </a:lnSpc>
              <a:spcBef>
                <a:spcPts val="0"/>
              </a:spcBef>
              <a:spcAft>
                <a:spcPts val="600"/>
              </a:spcAft>
              <a:buFont typeface="Arial" panose="020B0604020202020204" pitchFamily="34" charset="0"/>
              <a:buChar char="•"/>
              <a:defRPr sz="1200" kern="1200">
                <a:solidFill>
                  <a:schemeClr val="tx1"/>
                </a:solidFill>
                <a:latin typeface="+mn-lt"/>
                <a:ea typeface="+mn-ea"/>
                <a:cs typeface="+mn-cs"/>
              </a:defRPr>
            </a:lvl3pPr>
            <a:lvl4pPr marL="108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4pPr>
            <a:lvl5pPr marL="144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ctr">
              <a:buFontTx/>
              <a:buChar char="-"/>
            </a:pPr>
            <a:r>
              <a:rPr lang="fr-FR" sz="1400" u="none" strike="noStrike" dirty="0">
                <a:effectLst/>
              </a:rPr>
              <a:t>déterminer le diamètre maximum (300mm)  possible sans besoin de </a:t>
            </a:r>
            <a:r>
              <a:rPr lang="fr-FR" sz="1400" u="none" strike="noStrike" dirty="0" err="1">
                <a:effectLst/>
              </a:rPr>
              <a:t>billetizing</a:t>
            </a:r>
            <a:endParaRPr lang="fr-FR" sz="1400" u="none" strike="noStrike" dirty="0">
              <a:effectLst/>
            </a:endParaRPr>
          </a:p>
          <a:p>
            <a:pPr marL="285750" indent="-285750" algn="ctr">
              <a:buFontTx/>
              <a:buChar char="-"/>
            </a:pPr>
            <a:r>
              <a:rPr lang="fr-FR" sz="1400" u="none" strike="noStrike" dirty="0">
                <a:effectLst/>
              </a:rPr>
              <a:t>Partir du diamètre de lingot actuel suivi de </a:t>
            </a:r>
            <a:r>
              <a:rPr lang="fr-FR" sz="1400" u="none" strike="noStrike" dirty="0" err="1">
                <a:effectLst/>
              </a:rPr>
              <a:t>billetizing</a:t>
            </a:r>
            <a:r>
              <a:rPr lang="fr-FR" sz="1400" u="none" strike="noStrike" dirty="0">
                <a:effectLst/>
              </a:rPr>
              <a:t>  </a:t>
            </a:r>
            <a:r>
              <a:rPr lang="fr-FR" sz="1400" dirty="0"/>
              <a:t> </a:t>
            </a:r>
          </a:p>
        </p:txBody>
      </p:sp>
      <p:sp>
        <p:nvSpPr>
          <p:cNvPr id="12" name="ZoneTexte 11">
            <a:extLst>
              <a:ext uri="{FF2B5EF4-FFF2-40B4-BE49-F238E27FC236}">
                <a16:creationId xmlns:a16="http://schemas.microsoft.com/office/drawing/2014/main" id="{604A858C-78C9-6111-21D3-C78B20A34F66}"/>
              </a:ext>
            </a:extLst>
          </p:cNvPr>
          <p:cNvSpPr txBox="1"/>
          <p:nvPr/>
        </p:nvSpPr>
        <p:spPr>
          <a:xfrm>
            <a:off x="697193" y="1764353"/>
            <a:ext cx="385105" cy="2407651"/>
          </a:xfrm>
          <a:prstGeom prst="rect">
            <a:avLst/>
          </a:prstGeom>
          <a:noFill/>
          <a:ln w="15875">
            <a:solidFill>
              <a:schemeClr val="tx1"/>
            </a:solidFill>
          </a:ln>
        </p:spPr>
        <p:txBody>
          <a:bodyPr vert="wordArtVert" wrap="square" rtlCol="0" anchor="ctr">
            <a:spAutoFit/>
          </a:bodyPr>
          <a:lstStyle/>
          <a:p>
            <a:pPr lvl="1"/>
            <a:r>
              <a:rPr lang="fr-FR" sz="1200" dirty="0" err="1"/>
              <a:t>melting</a:t>
            </a:r>
            <a:endParaRPr lang="fr-FR" sz="1200" dirty="0"/>
          </a:p>
        </p:txBody>
      </p:sp>
      <p:sp>
        <p:nvSpPr>
          <p:cNvPr id="14" name="Espace réservé du texte 5">
            <a:extLst>
              <a:ext uri="{FF2B5EF4-FFF2-40B4-BE49-F238E27FC236}">
                <a16:creationId xmlns:a16="http://schemas.microsoft.com/office/drawing/2014/main" id="{D3661DB4-2F3A-5EEF-C848-D94C1526759B}"/>
              </a:ext>
            </a:extLst>
          </p:cNvPr>
          <p:cNvSpPr txBox="1">
            <a:spLocks/>
          </p:cNvSpPr>
          <p:nvPr/>
        </p:nvSpPr>
        <p:spPr>
          <a:xfrm>
            <a:off x="1132440" y="1764351"/>
            <a:ext cx="2635180" cy="1194613"/>
          </a:xfrm>
          <a:prstGeom prst="rect">
            <a:avLst/>
          </a:prstGeom>
          <a:ln w="15875">
            <a:solidFill>
              <a:schemeClr val="tx1"/>
            </a:solidFill>
          </a:ln>
        </p:spPr>
        <p:txBody>
          <a:bodyPr anchor="ctr"/>
          <a:lstStyle>
            <a:lvl1pPr marL="0" indent="-144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1pPr>
            <a:lvl2pPr marL="360000" indent="-14400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2pPr>
            <a:lvl3pPr marL="720000" indent="-144000" algn="l" defTabSz="914400" rtl="0" eaLnBrk="1" latinLnBrk="0" hangingPunct="1">
              <a:lnSpc>
                <a:spcPct val="100000"/>
              </a:lnSpc>
              <a:spcBef>
                <a:spcPts val="0"/>
              </a:spcBef>
              <a:spcAft>
                <a:spcPts val="600"/>
              </a:spcAft>
              <a:buFont typeface="Arial" panose="020B0604020202020204" pitchFamily="34" charset="0"/>
              <a:buChar char="•"/>
              <a:defRPr sz="1200" kern="1200">
                <a:solidFill>
                  <a:schemeClr val="tx1"/>
                </a:solidFill>
                <a:latin typeface="+mn-lt"/>
                <a:ea typeface="+mn-ea"/>
                <a:cs typeface="+mn-cs"/>
              </a:defRPr>
            </a:lvl3pPr>
            <a:lvl4pPr marL="108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4pPr>
            <a:lvl5pPr marL="144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16000" lvl="1" indent="0" algn="ctr">
              <a:buNone/>
            </a:pPr>
            <a:r>
              <a:rPr lang="fr-FR" dirty="0"/>
              <a:t>PAM VAR</a:t>
            </a:r>
          </a:p>
        </p:txBody>
      </p:sp>
      <p:sp>
        <p:nvSpPr>
          <p:cNvPr id="16" name="Espace réservé du texte 5">
            <a:extLst>
              <a:ext uri="{FF2B5EF4-FFF2-40B4-BE49-F238E27FC236}">
                <a16:creationId xmlns:a16="http://schemas.microsoft.com/office/drawing/2014/main" id="{8AC8AEA3-6550-2821-72E9-005B06389CA5}"/>
              </a:ext>
            </a:extLst>
          </p:cNvPr>
          <p:cNvSpPr txBox="1">
            <a:spLocks/>
          </p:cNvSpPr>
          <p:nvPr/>
        </p:nvSpPr>
        <p:spPr>
          <a:xfrm>
            <a:off x="1132440" y="2977391"/>
            <a:ext cx="2635180" cy="1194613"/>
          </a:xfrm>
          <a:prstGeom prst="rect">
            <a:avLst/>
          </a:prstGeom>
          <a:ln w="15875">
            <a:solidFill>
              <a:schemeClr val="tx1"/>
            </a:solidFill>
          </a:ln>
        </p:spPr>
        <p:txBody>
          <a:bodyPr anchor="ctr"/>
          <a:lstStyle>
            <a:lvl1pPr marL="0" indent="-144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1pPr>
            <a:lvl2pPr marL="360000" indent="-14400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2pPr>
            <a:lvl3pPr marL="720000" indent="-144000" algn="l" defTabSz="914400" rtl="0" eaLnBrk="1" latinLnBrk="0" hangingPunct="1">
              <a:lnSpc>
                <a:spcPct val="100000"/>
              </a:lnSpc>
              <a:spcBef>
                <a:spcPts val="0"/>
              </a:spcBef>
              <a:spcAft>
                <a:spcPts val="600"/>
              </a:spcAft>
              <a:buFont typeface="Arial" panose="020B0604020202020204" pitchFamily="34" charset="0"/>
              <a:buChar char="•"/>
              <a:defRPr sz="1200" kern="1200">
                <a:solidFill>
                  <a:schemeClr val="tx1"/>
                </a:solidFill>
                <a:latin typeface="+mn-lt"/>
                <a:ea typeface="+mn-ea"/>
                <a:cs typeface="+mn-cs"/>
              </a:defRPr>
            </a:lvl3pPr>
            <a:lvl4pPr marL="108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4pPr>
            <a:lvl5pPr marL="144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16000" lvl="1" indent="0" algn="ctr">
              <a:buNone/>
            </a:pPr>
            <a:r>
              <a:rPr lang="fr-FR" dirty="0"/>
              <a:t>Composition chimique</a:t>
            </a:r>
          </a:p>
          <a:p>
            <a:pPr marL="216000" lvl="1" indent="0" algn="ctr">
              <a:buNone/>
            </a:pPr>
            <a:r>
              <a:rPr lang="fr-FR" dirty="0"/>
              <a:t>AMS4928 Gr5</a:t>
            </a:r>
          </a:p>
          <a:p>
            <a:pPr marL="216000" lvl="1" indent="0" algn="ctr">
              <a:buNone/>
            </a:pPr>
            <a:r>
              <a:rPr lang="fr-FR" dirty="0"/>
              <a:t>Focus sur N,C,O…</a:t>
            </a:r>
          </a:p>
        </p:txBody>
      </p:sp>
      <p:sp>
        <p:nvSpPr>
          <p:cNvPr id="18" name="Espace réservé du texte 6">
            <a:extLst>
              <a:ext uri="{FF2B5EF4-FFF2-40B4-BE49-F238E27FC236}">
                <a16:creationId xmlns:a16="http://schemas.microsoft.com/office/drawing/2014/main" id="{5C62351A-F92D-6079-094F-2A4CB183371F}"/>
              </a:ext>
            </a:extLst>
          </p:cNvPr>
          <p:cNvSpPr txBox="1">
            <a:spLocks/>
          </p:cNvSpPr>
          <p:nvPr/>
        </p:nvSpPr>
        <p:spPr>
          <a:xfrm>
            <a:off x="7547207" y="3127376"/>
            <a:ext cx="4475887" cy="988251"/>
          </a:xfrm>
          <a:prstGeom prst="rect">
            <a:avLst/>
          </a:prstGeom>
          <a:ln w="15875">
            <a:solidFill>
              <a:schemeClr val="tx1"/>
            </a:solidFill>
          </a:ln>
        </p:spPr>
        <p:txBody>
          <a:bodyPr anchor="ctr"/>
          <a:lstStyle>
            <a:lvl1pPr marL="0" indent="-144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1pPr>
            <a:lvl2pPr marL="360000" indent="-14400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2pPr>
            <a:lvl3pPr marL="720000" indent="-144000" algn="l" defTabSz="914400" rtl="0" eaLnBrk="1" latinLnBrk="0" hangingPunct="1">
              <a:lnSpc>
                <a:spcPct val="100000"/>
              </a:lnSpc>
              <a:spcBef>
                <a:spcPts val="0"/>
              </a:spcBef>
              <a:spcAft>
                <a:spcPts val="600"/>
              </a:spcAft>
              <a:buFont typeface="Arial" panose="020B0604020202020204" pitchFamily="34" charset="0"/>
              <a:buChar char="•"/>
              <a:defRPr sz="1200" kern="1200">
                <a:solidFill>
                  <a:schemeClr val="tx1"/>
                </a:solidFill>
                <a:latin typeface="+mn-lt"/>
                <a:ea typeface="+mn-ea"/>
                <a:cs typeface="+mn-cs"/>
              </a:defRPr>
            </a:lvl3pPr>
            <a:lvl4pPr marL="108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4pPr>
            <a:lvl5pPr marL="144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ctr">
              <a:buFontTx/>
              <a:buChar char="-"/>
            </a:pPr>
            <a:r>
              <a:rPr lang="fr-FR" sz="1400" b="0" i="0" dirty="0">
                <a:solidFill>
                  <a:srgbClr val="000000"/>
                </a:solidFill>
                <a:latin typeface="Calibri" panose="020F0502020204030204" pitchFamily="34" charset="0"/>
              </a:rPr>
              <a:t>Évaluer l’impact métallurgique sur produit transformé  </a:t>
            </a:r>
            <a:endParaRPr lang="fr-FR" sz="1400" b="0" i="0" u="none" strike="noStrike" dirty="0">
              <a:solidFill>
                <a:srgbClr val="000000"/>
              </a:solidFill>
              <a:effectLst/>
              <a:latin typeface="Calibri" panose="020F0502020204030204" pitchFamily="34" charset="0"/>
            </a:endParaRPr>
          </a:p>
          <a:p>
            <a:pPr indent="0" algn="ctr">
              <a:buFont typeface="Arial" panose="020B0604020202020204" pitchFamily="34" charset="0"/>
              <a:buNone/>
            </a:pPr>
            <a:r>
              <a:rPr lang="fr-FR" dirty="0"/>
              <a:t> </a:t>
            </a:r>
          </a:p>
        </p:txBody>
      </p:sp>
      <p:sp>
        <p:nvSpPr>
          <p:cNvPr id="22" name="Espace réservé du texte 5">
            <a:extLst>
              <a:ext uri="{FF2B5EF4-FFF2-40B4-BE49-F238E27FC236}">
                <a16:creationId xmlns:a16="http://schemas.microsoft.com/office/drawing/2014/main" id="{EFE2285C-F3F6-A55E-3755-77C12A61A916}"/>
              </a:ext>
            </a:extLst>
          </p:cNvPr>
          <p:cNvSpPr txBox="1">
            <a:spLocks/>
          </p:cNvSpPr>
          <p:nvPr/>
        </p:nvSpPr>
        <p:spPr>
          <a:xfrm>
            <a:off x="667630" y="4165418"/>
            <a:ext cx="3099990" cy="547685"/>
          </a:xfrm>
          <a:prstGeom prst="rect">
            <a:avLst/>
          </a:prstGeom>
          <a:ln w="15875">
            <a:solidFill>
              <a:schemeClr val="tx1"/>
            </a:solidFill>
          </a:ln>
        </p:spPr>
        <p:txBody>
          <a:bodyPr anchor="ctr"/>
          <a:lstStyle>
            <a:lvl1pPr marL="0" indent="-144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1pPr>
            <a:lvl2pPr marL="360000" indent="-14400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2pPr>
            <a:lvl3pPr marL="720000" indent="-144000" algn="l" defTabSz="914400" rtl="0" eaLnBrk="1" latinLnBrk="0" hangingPunct="1">
              <a:lnSpc>
                <a:spcPct val="100000"/>
              </a:lnSpc>
              <a:spcBef>
                <a:spcPts val="0"/>
              </a:spcBef>
              <a:spcAft>
                <a:spcPts val="600"/>
              </a:spcAft>
              <a:buFont typeface="Arial" panose="020B0604020202020204" pitchFamily="34" charset="0"/>
              <a:buChar char="•"/>
              <a:defRPr sz="1200" kern="1200">
                <a:solidFill>
                  <a:schemeClr val="tx1"/>
                </a:solidFill>
                <a:latin typeface="+mn-lt"/>
                <a:ea typeface="+mn-ea"/>
                <a:cs typeface="+mn-cs"/>
              </a:defRPr>
            </a:lvl3pPr>
            <a:lvl4pPr marL="108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4pPr>
            <a:lvl5pPr marL="144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0" algn="ctr" fontAlgn="ctr">
              <a:buNone/>
            </a:pPr>
            <a:r>
              <a:rPr lang="fr-FR" sz="1400" b="0" i="0" dirty="0" err="1">
                <a:solidFill>
                  <a:srgbClr val="000000"/>
                </a:solidFill>
              </a:rPr>
              <a:t>Billetizing</a:t>
            </a:r>
            <a:r>
              <a:rPr lang="fr-FR" sz="1400" b="0" i="0" dirty="0">
                <a:solidFill>
                  <a:srgbClr val="000000"/>
                </a:solidFill>
              </a:rPr>
              <a:t> </a:t>
            </a:r>
            <a:endParaRPr lang="fr-FR" sz="1400" b="0" i="0" u="none" strike="noStrike" dirty="0">
              <a:solidFill>
                <a:srgbClr val="000000"/>
              </a:solidFill>
              <a:effectLst/>
            </a:endParaRPr>
          </a:p>
        </p:txBody>
      </p:sp>
      <p:sp>
        <p:nvSpPr>
          <p:cNvPr id="23" name="Espace réservé du texte 5">
            <a:extLst>
              <a:ext uri="{FF2B5EF4-FFF2-40B4-BE49-F238E27FC236}">
                <a16:creationId xmlns:a16="http://schemas.microsoft.com/office/drawing/2014/main" id="{9BC59D8A-98F0-BAFF-32BB-A14DDDDDDB53}"/>
              </a:ext>
            </a:extLst>
          </p:cNvPr>
          <p:cNvSpPr txBox="1">
            <a:spLocks/>
          </p:cNvSpPr>
          <p:nvPr/>
        </p:nvSpPr>
        <p:spPr>
          <a:xfrm>
            <a:off x="3991995" y="4211331"/>
            <a:ext cx="3174674" cy="527616"/>
          </a:xfrm>
          <a:prstGeom prst="rect">
            <a:avLst/>
          </a:prstGeom>
          <a:ln w="15875">
            <a:solidFill>
              <a:schemeClr val="tx1"/>
            </a:solidFill>
          </a:ln>
        </p:spPr>
        <p:txBody>
          <a:bodyPr anchor="ctr"/>
          <a:lstStyle>
            <a:lvl1pPr marL="0" indent="-144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1pPr>
            <a:lvl2pPr marL="360000" indent="-14400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2pPr>
            <a:lvl3pPr marL="720000" indent="-144000" algn="l" defTabSz="914400" rtl="0" eaLnBrk="1" latinLnBrk="0" hangingPunct="1">
              <a:lnSpc>
                <a:spcPct val="100000"/>
              </a:lnSpc>
              <a:spcBef>
                <a:spcPts val="0"/>
              </a:spcBef>
              <a:spcAft>
                <a:spcPts val="600"/>
              </a:spcAft>
              <a:buFont typeface="Arial" panose="020B0604020202020204" pitchFamily="34" charset="0"/>
              <a:buChar char="•"/>
              <a:defRPr sz="1200" kern="1200">
                <a:solidFill>
                  <a:schemeClr val="tx1"/>
                </a:solidFill>
                <a:latin typeface="+mn-lt"/>
                <a:ea typeface="+mn-ea"/>
                <a:cs typeface="+mn-cs"/>
              </a:defRPr>
            </a:lvl3pPr>
            <a:lvl4pPr marL="108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4pPr>
            <a:lvl5pPr marL="144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0" algn="ctr" fontAlgn="ctr">
              <a:buNone/>
            </a:pPr>
            <a:r>
              <a:rPr lang="fr-FR" sz="1400" b="0" i="0" u="none" strike="noStrike" dirty="0" err="1">
                <a:solidFill>
                  <a:srgbClr val="000000"/>
                </a:solidFill>
                <a:effectLst/>
                <a:latin typeface="Calibri" panose="020F0502020204030204" pitchFamily="34" charset="0"/>
              </a:rPr>
              <a:t>Billetizing</a:t>
            </a:r>
            <a:r>
              <a:rPr lang="fr-FR" sz="1400" b="0" i="0" u="none" strike="noStrike" dirty="0">
                <a:solidFill>
                  <a:srgbClr val="000000"/>
                </a:solidFill>
                <a:effectLst/>
                <a:latin typeface="Calibri" panose="020F0502020204030204" pitchFamily="34" charset="0"/>
              </a:rPr>
              <a:t> </a:t>
            </a:r>
            <a:r>
              <a:rPr lang="fr-FR" sz="1400" b="0" i="0" u="none" strike="noStrike" dirty="0" err="1">
                <a:solidFill>
                  <a:srgbClr val="000000"/>
                </a:solidFill>
                <a:effectLst/>
                <a:latin typeface="Calibri" panose="020F0502020204030204" pitchFamily="34" charset="0"/>
              </a:rPr>
              <a:t>superlight</a:t>
            </a:r>
            <a:r>
              <a:rPr lang="fr-FR" sz="1400" b="0" i="0" u="none" strike="noStrike" dirty="0">
                <a:solidFill>
                  <a:srgbClr val="000000"/>
                </a:solidFill>
                <a:effectLst/>
                <a:latin typeface="Calibri" panose="020F0502020204030204" pitchFamily="34" charset="0"/>
              </a:rPr>
              <a:t> ?</a:t>
            </a:r>
          </a:p>
          <a:p>
            <a:pPr indent="0" algn="ctr" fontAlgn="ctr">
              <a:buNone/>
            </a:pPr>
            <a:r>
              <a:rPr lang="fr-FR" sz="1400" dirty="0">
                <a:solidFill>
                  <a:srgbClr val="000000"/>
                </a:solidFill>
                <a:latin typeface="Calibri" panose="020F0502020204030204" pitchFamily="34" charset="0"/>
              </a:rPr>
              <a:t>-fil</a:t>
            </a:r>
            <a:r>
              <a:rPr lang="fr-FR" sz="1400" b="0" i="0" u="none" strike="noStrike" dirty="0">
                <a:solidFill>
                  <a:srgbClr val="000000"/>
                </a:solidFill>
                <a:effectLst/>
                <a:latin typeface="Calibri" panose="020F0502020204030204" pitchFamily="34" charset="0"/>
              </a:rPr>
              <a:t> </a:t>
            </a:r>
          </a:p>
        </p:txBody>
      </p:sp>
      <p:sp>
        <p:nvSpPr>
          <p:cNvPr id="24" name="Espace réservé du texte 6">
            <a:extLst>
              <a:ext uri="{FF2B5EF4-FFF2-40B4-BE49-F238E27FC236}">
                <a16:creationId xmlns:a16="http://schemas.microsoft.com/office/drawing/2014/main" id="{08FD719C-1503-C0FB-C502-394588904445}"/>
              </a:ext>
            </a:extLst>
          </p:cNvPr>
          <p:cNvSpPr txBox="1">
            <a:spLocks/>
          </p:cNvSpPr>
          <p:nvPr/>
        </p:nvSpPr>
        <p:spPr>
          <a:xfrm>
            <a:off x="7547207" y="4102931"/>
            <a:ext cx="4475887" cy="566943"/>
          </a:xfrm>
          <a:prstGeom prst="rect">
            <a:avLst/>
          </a:prstGeom>
          <a:ln w="15875">
            <a:solidFill>
              <a:schemeClr val="tx1"/>
            </a:solidFill>
          </a:ln>
        </p:spPr>
        <p:txBody>
          <a:bodyPr anchor="ctr"/>
          <a:lstStyle>
            <a:lvl1pPr marL="0" indent="-144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1pPr>
            <a:lvl2pPr marL="360000" indent="-14400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2pPr>
            <a:lvl3pPr marL="720000" indent="-144000" algn="l" defTabSz="914400" rtl="0" eaLnBrk="1" latinLnBrk="0" hangingPunct="1">
              <a:lnSpc>
                <a:spcPct val="100000"/>
              </a:lnSpc>
              <a:spcBef>
                <a:spcPts val="0"/>
              </a:spcBef>
              <a:spcAft>
                <a:spcPts val="600"/>
              </a:spcAft>
              <a:buFont typeface="Arial" panose="020B0604020202020204" pitchFamily="34" charset="0"/>
              <a:buChar char="•"/>
              <a:defRPr sz="1200" kern="1200">
                <a:solidFill>
                  <a:schemeClr val="tx1"/>
                </a:solidFill>
                <a:latin typeface="+mn-lt"/>
                <a:ea typeface="+mn-ea"/>
                <a:cs typeface="+mn-cs"/>
              </a:defRPr>
            </a:lvl3pPr>
            <a:lvl4pPr marL="108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4pPr>
            <a:lvl5pPr marL="144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0" algn="ctr">
              <a:buNone/>
            </a:pPr>
            <a:endParaRPr lang="fr-FR" sz="1600" u="none" strike="noStrike" dirty="0">
              <a:effectLst/>
            </a:endParaRPr>
          </a:p>
          <a:p>
            <a:pPr marL="285750" indent="-285750" algn="ctr">
              <a:buFontTx/>
              <a:buChar char="-"/>
            </a:pPr>
            <a:r>
              <a:rPr lang="fr-FR" sz="1600" b="0" i="0" u="none" strike="noStrike" dirty="0">
                <a:solidFill>
                  <a:srgbClr val="000000"/>
                </a:solidFill>
                <a:effectLst/>
                <a:latin typeface="Calibri" panose="020F0502020204030204" pitchFamily="34" charset="0"/>
              </a:rPr>
              <a:t>À évaluer avec Aubert et Duval</a:t>
            </a:r>
          </a:p>
          <a:p>
            <a:pPr indent="0" algn="ctr">
              <a:buFont typeface="Arial" panose="020B0604020202020204" pitchFamily="34" charset="0"/>
              <a:buNone/>
            </a:pPr>
            <a:r>
              <a:rPr lang="fr-FR" dirty="0"/>
              <a:t> </a:t>
            </a:r>
          </a:p>
        </p:txBody>
      </p:sp>
      <p:sp>
        <p:nvSpPr>
          <p:cNvPr id="26" name="Espace réservé du texte 5">
            <a:extLst>
              <a:ext uri="{FF2B5EF4-FFF2-40B4-BE49-F238E27FC236}">
                <a16:creationId xmlns:a16="http://schemas.microsoft.com/office/drawing/2014/main" id="{B21B22BC-7397-42EE-C781-C18C1E9B9BE1}"/>
              </a:ext>
            </a:extLst>
          </p:cNvPr>
          <p:cNvSpPr txBox="1">
            <a:spLocks/>
          </p:cNvSpPr>
          <p:nvPr/>
        </p:nvSpPr>
        <p:spPr>
          <a:xfrm>
            <a:off x="667630" y="4713103"/>
            <a:ext cx="3099990" cy="844716"/>
          </a:xfrm>
          <a:prstGeom prst="rect">
            <a:avLst/>
          </a:prstGeom>
          <a:ln w="15875">
            <a:solidFill>
              <a:schemeClr val="tx1"/>
            </a:solidFill>
          </a:ln>
        </p:spPr>
        <p:txBody>
          <a:bodyPr anchor="ctr"/>
          <a:lstStyle>
            <a:lvl1pPr marL="0" indent="-144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1pPr>
            <a:lvl2pPr marL="360000" indent="-14400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2pPr>
            <a:lvl3pPr marL="720000" indent="-144000" algn="l" defTabSz="914400" rtl="0" eaLnBrk="1" latinLnBrk="0" hangingPunct="1">
              <a:lnSpc>
                <a:spcPct val="100000"/>
              </a:lnSpc>
              <a:spcBef>
                <a:spcPts val="0"/>
              </a:spcBef>
              <a:spcAft>
                <a:spcPts val="600"/>
              </a:spcAft>
              <a:buFont typeface="Arial" panose="020B0604020202020204" pitchFamily="34" charset="0"/>
              <a:buChar char="•"/>
              <a:defRPr sz="1200" kern="1200">
                <a:solidFill>
                  <a:schemeClr val="tx1"/>
                </a:solidFill>
                <a:latin typeface="+mn-lt"/>
                <a:ea typeface="+mn-ea"/>
                <a:cs typeface="+mn-cs"/>
              </a:defRPr>
            </a:lvl3pPr>
            <a:lvl4pPr marL="108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4pPr>
            <a:lvl5pPr marL="144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0" algn="ctr" fontAlgn="ctr">
              <a:buNone/>
            </a:pPr>
            <a:r>
              <a:rPr lang="fr-FR" sz="1400" dirty="0">
                <a:solidFill>
                  <a:srgbClr val="000000"/>
                </a:solidFill>
              </a:rPr>
              <a:t>CND sur ½ Produit – ultra-sons </a:t>
            </a:r>
            <a:r>
              <a:rPr lang="fr-FR" sz="1400" b="0" i="0" dirty="0">
                <a:solidFill>
                  <a:srgbClr val="000000"/>
                </a:solidFill>
              </a:rPr>
              <a:t> </a:t>
            </a:r>
            <a:endParaRPr lang="fr-FR" sz="1400" b="0" i="0" u="none" strike="noStrike" dirty="0">
              <a:solidFill>
                <a:srgbClr val="000000"/>
              </a:solidFill>
              <a:effectLst/>
            </a:endParaRPr>
          </a:p>
        </p:txBody>
      </p:sp>
      <p:sp>
        <p:nvSpPr>
          <p:cNvPr id="27" name="Espace réservé du texte 5">
            <a:extLst>
              <a:ext uri="{FF2B5EF4-FFF2-40B4-BE49-F238E27FC236}">
                <a16:creationId xmlns:a16="http://schemas.microsoft.com/office/drawing/2014/main" id="{624CB15E-DC28-51BE-B0EA-872D03040A98}"/>
              </a:ext>
            </a:extLst>
          </p:cNvPr>
          <p:cNvSpPr txBox="1">
            <a:spLocks/>
          </p:cNvSpPr>
          <p:nvPr/>
        </p:nvSpPr>
        <p:spPr>
          <a:xfrm>
            <a:off x="667630" y="5586766"/>
            <a:ext cx="3099990" cy="547685"/>
          </a:xfrm>
          <a:prstGeom prst="rect">
            <a:avLst/>
          </a:prstGeom>
          <a:ln w="15875">
            <a:solidFill>
              <a:schemeClr val="tx1"/>
            </a:solidFill>
          </a:ln>
        </p:spPr>
        <p:txBody>
          <a:bodyPr anchor="ctr"/>
          <a:lstStyle>
            <a:lvl1pPr marL="0" indent="-144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1pPr>
            <a:lvl2pPr marL="360000" indent="-14400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2pPr>
            <a:lvl3pPr marL="720000" indent="-144000" algn="l" defTabSz="914400" rtl="0" eaLnBrk="1" latinLnBrk="0" hangingPunct="1">
              <a:lnSpc>
                <a:spcPct val="100000"/>
              </a:lnSpc>
              <a:spcBef>
                <a:spcPts val="0"/>
              </a:spcBef>
              <a:spcAft>
                <a:spcPts val="600"/>
              </a:spcAft>
              <a:buFont typeface="Arial" panose="020B0604020202020204" pitchFamily="34" charset="0"/>
              <a:buChar char="•"/>
              <a:defRPr sz="1200" kern="1200">
                <a:solidFill>
                  <a:schemeClr val="tx1"/>
                </a:solidFill>
                <a:latin typeface="+mn-lt"/>
                <a:ea typeface="+mn-ea"/>
                <a:cs typeface="+mn-cs"/>
              </a:defRPr>
            </a:lvl3pPr>
            <a:lvl4pPr marL="108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4pPr>
            <a:lvl5pPr marL="144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0" algn="ctr" fontAlgn="ctr">
              <a:buNone/>
            </a:pPr>
            <a:r>
              <a:rPr lang="fr-FR" sz="1400" dirty="0">
                <a:solidFill>
                  <a:srgbClr val="000000"/>
                </a:solidFill>
              </a:rPr>
              <a:t>Critères d’acceptabilité selon spécification Airbus</a:t>
            </a:r>
            <a:r>
              <a:rPr lang="fr-FR" sz="1400" b="0" i="0" dirty="0">
                <a:solidFill>
                  <a:srgbClr val="000000"/>
                </a:solidFill>
              </a:rPr>
              <a:t> </a:t>
            </a:r>
            <a:endParaRPr lang="fr-FR" sz="1400" b="0" i="0" u="none" strike="noStrike" dirty="0">
              <a:solidFill>
                <a:srgbClr val="000000"/>
              </a:solidFill>
              <a:effectLst/>
            </a:endParaRPr>
          </a:p>
        </p:txBody>
      </p:sp>
      <p:sp>
        <p:nvSpPr>
          <p:cNvPr id="29" name="Espace réservé du texte 6">
            <a:extLst>
              <a:ext uri="{FF2B5EF4-FFF2-40B4-BE49-F238E27FC236}">
                <a16:creationId xmlns:a16="http://schemas.microsoft.com/office/drawing/2014/main" id="{BCE3B9B0-8C14-5952-29D4-C6C56AFF803F}"/>
              </a:ext>
            </a:extLst>
          </p:cNvPr>
          <p:cNvSpPr txBox="1">
            <a:spLocks/>
          </p:cNvSpPr>
          <p:nvPr/>
        </p:nvSpPr>
        <p:spPr>
          <a:xfrm>
            <a:off x="7547207" y="4660264"/>
            <a:ext cx="4475887" cy="867677"/>
          </a:xfrm>
          <a:prstGeom prst="rect">
            <a:avLst/>
          </a:prstGeom>
          <a:ln w="15875">
            <a:solidFill>
              <a:schemeClr val="tx1"/>
            </a:solidFill>
          </a:ln>
        </p:spPr>
        <p:txBody>
          <a:bodyPr anchor="ctr"/>
          <a:lstStyle>
            <a:lvl1pPr marL="0" indent="-144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1pPr>
            <a:lvl2pPr marL="360000" indent="-14400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2pPr>
            <a:lvl3pPr marL="720000" indent="-144000" algn="l" defTabSz="914400" rtl="0" eaLnBrk="1" latinLnBrk="0" hangingPunct="1">
              <a:lnSpc>
                <a:spcPct val="100000"/>
              </a:lnSpc>
              <a:spcBef>
                <a:spcPts val="0"/>
              </a:spcBef>
              <a:spcAft>
                <a:spcPts val="600"/>
              </a:spcAft>
              <a:buFont typeface="Arial" panose="020B0604020202020204" pitchFamily="34" charset="0"/>
              <a:buChar char="•"/>
              <a:defRPr sz="1200" kern="1200">
                <a:solidFill>
                  <a:schemeClr val="tx1"/>
                </a:solidFill>
                <a:latin typeface="+mn-lt"/>
                <a:ea typeface="+mn-ea"/>
                <a:cs typeface="+mn-cs"/>
              </a:defRPr>
            </a:lvl3pPr>
            <a:lvl4pPr marL="108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4pPr>
            <a:lvl5pPr marL="144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0" algn="ctr">
              <a:buNone/>
            </a:pPr>
            <a:endParaRPr lang="fr-FR" sz="1400" u="none" strike="noStrike" dirty="0">
              <a:effectLst/>
            </a:endParaRPr>
          </a:p>
          <a:p>
            <a:pPr indent="0" algn="ctr">
              <a:buNone/>
            </a:pPr>
            <a:r>
              <a:rPr lang="fr-FR" sz="1400" dirty="0">
                <a:solidFill>
                  <a:srgbClr val="000000"/>
                </a:solidFill>
              </a:rPr>
              <a:t>- </a:t>
            </a:r>
            <a:r>
              <a:rPr lang="fr-FR" sz="1200" dirty="0">
                <a:solidFill>
                  <a:srgbClr val="000000"/>
                </a:solidFill>
              </a:rPr>
              <a:t>Identifier le couple procédé/défaut (modes de défaillances)</a:t>
            </a:r>
          </a:p>
          <a:p>
            <a:pPr marL="285750" indent="-285750" algn="ctr">
              <a:buFontTx/>
              <a:buChar char="-"/>
            </a:pPr>
            <a:r>
              <a:rPr lang="fr-FR" sz="1200" dirty="0">
                <a:solidFill>
                  <a:srgbClr val="000000"/>
                </a:solidFill>
              </a:rPr>
              <a:t>Adapter méthode US</a:t>
            </a:r>
          </a:p>
          <a:p>
            <a:pPr marL="285750" indent="-285750" algn="ctr">
              <a:buFontTx/>
              <a:buChar char="-"/>
            </a:pPr>
            <a:r>
              <a:rPr lang="fr-FR" sz="1200" b="0" i="0" u="none" strike="noStrike" dirty="0">
                <a:solidFill>
                  <a:srgbClr val="000000"/>
                </a:solidFill>
                <a:effectLst/>
              </a:rPr>
              <a:t>Programme à définir à partir d’un GT AD/Airbus </a:t>
            </a:r>
            <a:r>
              <a:rPr lang="fr-FR" sz="1400" b="0" i="0" u="none" strike="noStrike" dirty="0">
                <a:solidFill>
                  <a:srgbClr val="000000"/>
                </a:solidFill>
                <a:effectLst/>
              </a:rPr>
              <a:t>US</a:t>
            </a:r>
          </a:p>
          <a:p>
            <a:pPr indent="0" algn="ctr">
              <a:buFont typeface="Arial" panose="020B0604020202020204" pitchFamily="34" charset="0"/>
              <a:buNone/>
            </a:pPr>
            <a:r>
              <a:rPr lang="fr-FR" dirty="0"/>
              <a:t> </a:t>
            </a:r>
          </a:p>
        </p:txBody>
      </p:sp>
      <p:sp>
        <p:nvSpPr>
          <p:cNvPr id="30" name="Espace réservé du texte 6">
            <a:extLst>
              <a:ext uri="{FF2B5EF4-FFF2-40B4-BE49-F238E27FC236}">
                <a16:creationId xmlns:a16="http://schemas.microsoft.com/office/drawing/2014/main" id="{2D1DF1C7-684E-F747-F934-DB8746F80B67}"/>
              </a:ext>
            </a:extLst>
          </p:cNvPr>
          <p:cNvSpPr txBox="1">
            <a:spLocks/>
          </p:cNvSpPr>
          <p:nvPr/>
        </p:nvSpPr>
        <p:spPr>
          <a:xfrm>
            <a:off x="7547207" y="5557819"/>
            <a:ext cx="4475887" cy="566943"/>
          </a:xfrm>
          <a:prstGeom prst="rect">
            <a:avLst/>
          </a:prstGeom>
          <a:ln w="15875">
            <a:solidFill>
              <a:schemeClr val="tx1"/>
            </a:solidFill>
          </a:ln>
        </p:spPr>
        <p:txBody>
          <a:bodyPr anchor="ctr"/>
          <a:lstStyle>
            <a:lvl1pPr marL="0" indent="-144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1pPr>
            <a:lvl2pPr marL="360000" indent="-14400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2pPr>
            <a:lvl3pPr marL="720000" indent="-144000" algn="l" defTabSz="914400" rtl="0" eaLnBrk="1" latinLnBrk="0" hangingPunct="1">
              <a:lnSpc>
                <a:spcPct val="100000"/>
              </a:lnSpc>
              <a:spcBef>
                <a:spcPts val="0"/>
              </a:spcBef>
              <a:spcAft>
                <a:spcPts val="600"/>
              </a:spcAft>
              <a:buFont typeface="Arial" panose="020B0604020202020204" pitchFamily="34" charset="0"/>
              <a:buChar char="•"/>
              <a:defRPr sz="1200" kern="1200">
                <a:solidFill>
                  <a:schemeClr val="tx1"/>
                </a:solidFill>
                <a:latin typeface="+mn-lt"/>
                <a:ea typeface="+mn-ea"/>
                <a:cs typeface="+mn-cs"/>
              </a:defRPr>
            </a:lvl3pPr>
            <a:lvl4pPr marL="108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4pPr>
            <a:lvl5pPr marL="144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0" algn="ctr">
              <a:buNone/>
            </a:pPr>
            <a:endParaRPr lang="fr-FR" sz="1600" u="none" strike="noStrike" dirty="0">
              <a:effectLst/>
            </a:endParaRPr>
          </a:p>
          <a:p>
            <a:pPr marL="285750" indent="-285750" algn="ctr">
              <a:buFontTx/>
              <a:buChar char="-"/>
            </a:pPr>
            <a:r>
              <a:rPr lang="fr-FR" dirty="0">
                <a:solidFill>
                  <a:srgbClr val="000000"/>
                </a:solidFill>
                <a:latin typeface="Calibri" panose="020F0502020204030204" pitchFamily="34" charset="0"/>
              </a:rPr>
              <a:t>Définir batterie de tests discriminants ARDEM </a:t>
            </a:r>
            <a:endParaRPr lang="fr-FR" sz="1600" b="0" i="0" u="none" strike="noStrike" dirty="0">
              <a:solidFill>
                <a:srgbClr val="000000"/>
              </a:solidFill>
              <a:effectLst/>
              <a:latin typeface="Calibri" panose="020F0502020204030204" pitchFamily="34" charset="0"/>
            </a:endParaRPr>
          </a:p>
          <a:p>
            <a:pPr indent="0" algn="ctr">
              <a:buFont typeface="Arial" panose="020B0604020202020204" pitchFamily="34" charset="0"/>
              <a:buNone/>
            </a:pPr>
            <a:r>
              <a:rPr lang="fr-FR" dirty="0"/>
              <a:t> </a:t>
            </a:r>
          </a:p>
        </p:txBody>
      </p:sp>
      <p:grpSp>
        <p:nvGrpSpPr>
          <p:cNvPr id="32" name="Groupe 31">
            <a:extLst>
              <a:ext uri="{FF2B5EF4-FFF2-40B4-BE49-F238E27FC236}">
                <a16:creationId xmlns:a16="http://schemas.microsoft.com/office/drawing/2014/main" id="{BED0DAE9-D442-B2F4-8696-312E915B57D9}"/>
              </a:ext>
            </a:extLst>
          </p:cNvPr>
          <p:cNvGrpSpPr/>
          <p:nvPr/>
        </p:nvGrpSpPr>
        <p:grpSpPr>
          <a:xfrm>
            <a:off x="3985503" y="1197372"/>
            <a:ext cx="3187640" cy="4919945"/>
            <a:chOff x="3985503" y="1197372"/>
            <a:chExt cx="3187640" cy="4919945"/>
          </a:xfrm>
        </p:grpSpPr>
        <p:sp>
          <p:nvSpPr>
            <p:cNvPr id="9" name="Espace réservé du texte 5">
              <a:extLst>
                <a:ext uri="{FF2B5EF4-FFF2-40B4-BE49-F238E27FC236}">
                  <a16:creationId xmlns:a16="http://schemas.microsoft.com/office/drawing/2014/main" id="{0400D005-2C57-0BAB-8CE1-0765986E4F0A}"/>
                </a:ext>
              </a:extLst>
            </p:cNvPr>
            <p:cNvSpPr txBox="1">
              <a:spLocks/>
            </p:cNvSpPr>
            <p:nvPr/>
          </p:nvSpPr>
          <p:spPr>
            <a:xfrm>
              <a:off x="3991977" y="1197372"/>
              <a:ext cx="3168200" cy="566943"/>
            </a:xfrm>
            <a:prstGeom prst="rect">
              <a:avLst/>
            </a:prstGeom>
            <a:ln w="22225">
              <a:solidFill>
                <a:schemeClr val="tx1"/>
              </a:solidFill>
            </a:ln>
          </p:spPr>
          <p:txBody>
            <a:bodyPr/>
            <a:lstStyle>
              <a:lvl1pPr marL="0" indent="-144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1pPr>
              <a:lvl2pPr marL="360000" indent="-14400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2pPr>
              <a:lvl3pPr marL="720000" indent="-144000" algn="l" defTabSz="914400" rtl="0" eaLnBrk="1" latinLnBrk="0" hangingPunct="1">
                <a:lnSpc>
                  <a:spcPct val="100000"/>
                </a:lnSpc>
                <a:spcBef>
                  <a:spcPts val="0"/>
                </a:spcBef>
                <a:spcAft>
                  <a:spcPts val="600"/>
                </a:spcAft>
                <a:buFont typeface="Arial" panose="020B0604020202020204" pitchFamily="34" charset="0"/>
                <a:buChar char="•"/>
                <a:defRPr sz="1200" kern="1200">
                  <a:solidFill>
                    <a:schemeClr val="tx1"/>
                  </a:solidFill>
                  <a:latin typeface="+mn-lt"/>
                  <a:ea typeface="+mn-ea"/>
                  <a:cs typeface="+mn-cs"/>
                </a:defRPr>
              </a:lvl3pPr>
              <a:lvl4pPr marL="108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4pPr>
              <a:lvl5pPr marL="144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0" algn="ctr">
                <a:buNone/>
              </a:pPr>
              <a:r>
                <a:rPr lang="fr-FR" dirty="0"/>
                <a:t>Evolution proposée</a:t>
              </a:r>
            </a:p>
          </p:txBody>
        </p:sp>
        <p:sp>
          <p:nvSpPr>
            <p:cNvPr id="15" name="Espace réservé du texte 5">
              <a:extLst>
                <a:ext uri="{FF2B5EF4-FFF2-40B4-BE49-F238E27FC236}">
                  <a16:creationId xmlns:a16="http://schemas.microsoft.com/office/drawing/2014/main" id="{81FAAA27-88C6-7F20-6C06-EF53DC5C85A1}"/>
                </a:ext>
              </a:extLst>
            </p:cNvPr>
            <p:cNvSpPr txBox="1">
              <a:spLocks/>
            </p:cNvSpPr>
            <p:nvPr/>
          </p:nvSpPr>
          <p:spPr>
            <a:xfrm>
              <a:off x="3998469" y="1791838"/>
              <a:ext cx="3174674" cy="1150751"/>
            </a:xfrm>
            <a:prstGeom prst="rect">
              <a:avLst/>
            </a:prstGeom>
            <a:ln w="22225">
              <a:solidFill>
                <a:schemeClr val="tx1"/>
              </a:solidFill>
            </a:ln>
          </p:spPr>
          <p:txBody>
            <a:bodyPr anchor="ctr"/>
            <a:lstStyle>
              <a:lvl1pPr marL="0" indent="-144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1pPr>
              <a:lvl2pPr marL="360000" indent="-14400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2pPr>
              <a:lvl3pPr marL="720000" indent="-144000" algn="l" defTabSz="914400" rtl="0" eaLnBrk="1" latinLnBrk="0" hangingPunct="1">
                <a:lnSpc>
                  <a:spcPct val="100000"/>
                </a:lnSpc>
                <a:spcBef>
                  <a:spcPts val="0"/>
                </a:spcBef>
                <a:spcAft>
                  <a:spcPts val="600"/>
                </a:spcAft>
                <a:buFont typeface="Arial" panose="020B0604020202020204" pitchFamily="34" charset="0"/>
                <a:buChar char="•"/>
                <a:defRPr sz="1200" kern="1200">
                  <a:solidFill>
                    <a:schemeClr val="tx1"/>
                  </a:solidFill>
                  <a:latin typeface="+mn-lt"/>
                  <a:ea typeface="+mn-ea"/>
                  <a:cs typeface="+mn-cs"/>
                </a:defRPr>
              </a:lvl3pPr>
              <a:lvl4pPr marL="108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4pPr>
              <a:lvl5pPr marL="144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0" algn="ctr">
                <a:buNone/>
              </a:pPr>
              <a:r>
                <a:rPr lang="fr-FR" sz="1400" dirty="0"/>
                <a:t>PAM SM</a:t>
              </a:r>
            </a:p>
          </p:txBody>
        </p:sp>
        <p:sp>
          <p:nvSpPr>
            <p:cNvPr id="17" name="Espace réservé du texte 5">
              <a:extLst>
                <a:ext uri="{FF2B5EF4-FFF2-40B4-BE49-F238E27FC236}">
                  <a16:creationId xmlns:a16="http://schemas.microsoft.com/office/drawing/2014/main" id="{74222449-F327-A112-AF9A-4FCB8117DDD5}"/>
                </a:ext>
              </a:extLst>
            </p:cNvPr>
            <p:cNvSpPr txBox="1">
              <a:spLocks/>
            </p:cNvSpPr>
            <p:nvPr/>
          </p:nvSpPr>
          <p:spPr>
            <a:xfrm>
              <a:off x="3998469" y="3004877"/>
              <a:ext cx="3174674" cy="1167127"/>
            </a:xfrm>
            <a:prstGeom prst="rect">
              <a:avLst/>
            </a:prstGeom>
            <a:ln w="22225">
              <a:solidFill>
                <a:schemeClr val="tx1"/>
              </a:solidFill>
            </a:ln>
          </p:spPr>
          <p:txBody>
            <a:bodyPr anchor="ctr"/>
            <a:lstStyle>
              <a:lvl1pPr marL="0" indent="-144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1pPr>
              <a:lvl2pPr marL="360000" indent="-14400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2pPr>
              <a:lvl3pPr marL="720000" indent="-144000" algn="l" defTabSz="914400" rtl="0" eaLnBrk="1" latinLnBrk="0" hangingPunct="1">
                <a:lnSpc>
                  <a:spcPct val="100000"/>
                </a:lnSpc>
                <a:spcBef>
                  <a:spcPts val="0"/>
                </a:spcBef>
                <a:spcAft>
                  <a:spcPts val="600"/>
                </a:spcAft>
                <a:buFont typeface="Arial" panose="020B0604020202020204" pitchFamily="34" charset="0"/>
                <a:buChar char="•"/>
                <a:defRPr sz="1200" kern="1200">
                  <a:solidFill>
                    <a:schemeClr val="tx1"/>
                  </a:solidFill>
                  <a:latin typeface="+mn-lt"/>
                  <a:ea typeface="+mn-ea"/>
                  <a:cs typeface="+mn-cs"/>
                </a:defRPr>
              </a:lvl3pPr>
              <a:lvl4pPr marL="108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4pPr>
              <a:lvl5pPr marL="144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ctr" fontAlgn="ctr">
                <a:buFontTx/>
                <a:buChar char="-"/>
              </a:pPr>
              <a:r>
                <a:rPr lang="fr-FR" sz="1400" u="none" strike="noStrike" dirty="0">
                  <a:effectLst/>
                </a:rPr>
                <a:t>augmenter le taux de recyclage par évolution de la spécification ( teneur N,C,O…)</a:t>
              </a:r>
            </a:p>
            <a:p>
              <a:pPr marL="285750" indent="-285750" algn="ctr" fontAlgn="ctr">
                <a:buFontTx/>
                <a:buChar char="-"/>
              </a:pPr>
              <a:r>
                <a:rPr lang="fr-FR" sz="1400" dirty="0">
                  <a:solidFill>
                    <a:srgbClr val="000000"/>
                  </a:solidFill>
                  <a:latin typeface="Calibri" panose="020F0502020204030204" pitchFamily="34" charset="0"/>
                </a:rPr>
                <a:t>Proposer une ébauche de AMS4928 « mod » pour billettes et pièces</a:t>
              </a:r>
              <a:endParaRPr lang="fr-FR" sz="1400" b="0" i="0" dirty="0">
                <a:solidFill>
                  <a:srgbClr val="000000"/>
                </a:solidFill>
                <a:latin typeface="Calibri" panose="020F0502020204030204" pitchFamily="34" charset="0"/>
              </a:endParaRPr>
            </a:p>
          </p:txBody>
        </p:sp>
        <p:sp>
          <p:nvSpPr>
            <p:cNvPr id="28" name="Espace réservé du texte 5">
              <a:extLst>
                <a:ext uri="{FF2B5EF4-FFF2-40B4-BE49-F238E27FC236}">
                  <a16:creationId xmlns:a16="http://schemas.microsoft.com/office/drawing/2014/main" id="{205BAC59-9C7F-C6C2-5063-739DA362D274}"/>
                </a:ext>
              </a:extLst>
            </p:cNvPr>
            <p:cNvSpPr txBox="1">
              <a:spLocks/>
            </p:cNvSpPr>
            <p:nvPr/>
          </p:nvSpPr>
          <p:spPr>
            <a:xfrm>
              <a:off x="3985503" y="4774095"/>
              <a:ext cx="3174674" cy="765590"/>
            </a:xfrm>
            <a:prstGeom prst="rect">
              <a:avLst/>
            </a:prstGeom>
            <a:ln w="22225">
              <a:solidFill>
                <a:schemeClr val="tx1"/>
              </a:solidFill>
            </a:ln>
          </p:spPr>
          <p:txBody>
            <a:bodyPr anchor="ctr"/>
            <a:lstStyle>
              <a:lvl1pPr marL="0" indent="-144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1pPr>
              <a:lvl2pPr marL="360000" indent="-14400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2pPr>
              <a:lvl3pPr marL="720000" indent="-144000" algn="l" defTabSz="914400" rtl="0" eaLnBrk="1" latinLnBrk="0" hangingPunct="1">
                <a:lnSpc>
                  <a:spcPct val="100000"/>
                </a:lnSpc>
                <a:spcBef>
                  <a:spcPts val="0"/>
                </a:spcBef>
                <a:spcAft>
                  <a:spcPts val="600"/>
                </a:spcAft>
                <a:buFont typeface="Arial" panose="020B0604020202020204" pitchFamily="34" charset="0"/>
                <a:buChar char="•"/>
                <a:defRPr sz="1200" kern="1200">
                  <a:solidFill>
                    <a:schemeClr val="tx1"/>
                  </a:solidFill>
                  <a:latin typeface="+mn-lt"/>
                  <a:ea typeface="+mn-ea"/>
                  <a:cs typeface="+mn-cs"/>
                </a:defRPr>
              </a:lvl3pPr>
              <a:lvl4pPr marL="108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4pPr>
              <a:lvl5pPr marL="144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0" algn="ctr" fontAlgn="ctr">
                <a:buNone/>
              </a:pPr>
              <a:r>
                <a:rPr lang="fr-FR" sz="1400" dirty="0">
                  <a:solidFill>
                    <a:srgbClr val="000000"/>
                  </a:solidFill>
                  <a:latin typeface="Calibri" panose="020F0502020204030204" pitchFamily="34" charset="0"/>
                </a:rPr>
                <a:t>- Conserver CND sur ½ produit </a:t>
              </a:r>
              <a:r>
                <a:rPr lang="fr-FR" sz="1400" b="0" i="0" u="none" strike="noStrike" dirty="0">
                  <a:solidFill>
                    <a:srgbClr val="000000"/>
                  </a:solidFill>
                  <a:effectLst/>
                  <a:latin typeface="Calibri" panose="020F0502020204030204" pitchFamily="34" charset="0"/>
                </a:rPr>
                <a:t> </a:t>
              </a:r>
            </a:p>
          </p:txBody>
        </p:sp>
        <p:sp>
          <p:nvSpPr>
            <p:cNvPr id="31" name="Espace réservé du texte 5">
              <a:extLst>
                <a:ext uri="{FF2B5EF4-FFF2-40B4-BE49-F238E27FC236}">
                  <a16:creationId xmlns:a16="http://schemas.microsoft.com/office/drawing/2014/main" id="{EC5FDC19-1A46-C093-78F4-38C019DEB56D}"/>
                </a:ext>
              </a:extLst>
            </p:cNvPr>
            <p:cNvSpPr txBox="1">
              <a:spLocks/>
            </p:cNvSpPr>
            <p:nvPr/>
          </p:nvSpPr>
          <p:spPr>
            <a:xfrm>
              <a:off x="3991995" y="5550374"/>
              <a:ext cx="3174674" cy="566943"/>
            </a:xfrm>
            <a:prstGeom prst="rect">
              <a:avLst/>
            </a:prstGeom>
            <a:ln w="22225">
              <a:solidFill>
                <a:schemeClr val="tx1"/>
              </a:solidFill>
            </a:ln>
          </p:spPr>
          <p:txBody>
            <a:bodyPr anchor="ctr"/>
            <a:lstStyle>
              <a:lvl1pPr marL="0" indent="-144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1pPr>
              <a:lvl2pPr marL="360000" indent="-14400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2pPr>
              <a:lvl3pPr marL="720000" indent="-144000" algn="l" defTabSz="914400" rtl="0" eaLnBrk="1" latinLnBrk="0" hangingPunct="1">
                <a:lnSpc>
                  <a:spcPct val="100000"/>
                </a:lnSpc>
                <a:spcBef>
                  <a:spcPts val="0"/>
                </a:spcBef>
                <a:spcAft>
                  <a:spcPts val="600"/>
                </a:spcAft>
                <a:buFont typeface="Arial" panose="020B0604020202020204" pitchFamily="34" charset="0"/>
                <a:buChar char="•"/>
                <a:defRPr sz="1200" kern="1200">
                  <a:solidFill>
                    <a:schemeClr val="tx1"/>
                  </a:solidFill>
                  <a:latin typeface="+mn-lt"/>
                  <a:ea typeface="+mn-ea"/>
                  <a:cs typeface="+mn-cs"/>
                </a:defRPr>
              </a:lvl3pPr>
              <a:lvl4pPr marL="108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4pPr>
              <a:lvl5pPr marL="144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0" algn="ctr" fontAlgn="ctr">
                <a:buNone/>
              </a:pPr>
              <a:r>
                <a:rPr lang="fr-FR" sz="1400" b="0" i="0" u="none" strike="noStrike" dirty="0">
                  <a:solidFill>
                    <a:srgbClr val="000000"/>
                  </a:solidFill>
                  <a:effectLst/>
                  <a:latin typeface="Calibri" panose="020F0502020204030204" pitchFamily="34" charset="0"/>
                </a:rPr>
                <a:t> définir le juste niveau d’exigences </a:t>
              </a:r>
              <a:r>
                <a:rPr lang="fr-FR" sz="1400" dirty="0">
                  <a:solidFill>
                    <a:srgbClr val="000000"/>
                  </a:solidFill>
                  <a:latin typeface="Calibri" panose="020F0502020204030204" pitchFamily="34" charset="0"/>
                </a:rPr>
                <a:t>et faire évoluer la spécification en fonction </a:t>
              </a:r>
              <a:endParaRPr lang="fr-FR" sz="1400" b="0" i="0" u="none" strike="noStrike" dirty="0">
                <a:solidFill>
                  <a:srgbClr val="000000"/>
                </a:solidFill>
                <a:effectLst/>
                <a:latin typeface="Calibri" panose="020F0502020204030204" pitchFamily="34" charset="0"/>
              </a:endParaRPr>
            </a:p>
          </p:txBody>
        </p:sp>
      </p:grpSp>
      <p:sp>
        <p:nvSpPr>
          <p:cNvPr id="8" name="ZoneTexte 7">
            <a:extLst>
              <a:ext uri="{FF2B5EF4-FFF2-40B4-BE49-F238E27FC236}">
                <a16:creationId xmlns:a16="http://schemas.microsoft.com/office/drawing/2014/main" id="{D582649B-A698-A76A-E409-A7D78333089F}"/>
              </a:ext>
            </a:extLst>
          </p:cNvPr>
          <p:cNvSpPr txBox="1"/>
          <p:nvPr/>
        </p:nvSpPr>
        <p:spPr>
          <a:xfrm>
            <a:off x="667630" y="1207957"/>
            <a:ext cx="11355464" cy="556358"/>
          </a:xfrm>
          <a:prstGeom prst="rect">
            <a:avLst/>
          </a:prstGeom>
          <a:solidFill>
            <a:schemeClr val="accent1">
              <a:lumMod val="20000"/>
              <a:lumOff val="80000"/>
              <a:alpha val="34743"/>
            </a:schemeClr>
          </a:solidFill>
        </p:spPr>
        <p:txBody>
          <a:bodyPr wrap="square" rtlCol="0">
            <a:spAutoFit/>
          </a:bodyPr>
          <a:lstStyle/>
          <a:p>
            <a:endParaRPr lang="fr-FR" dirty="0"/>
          </a:p>
        </p:txBody>
      </p:sp>
      <p:sp>
        <p:nvSpPr>
          <p:cNvPr id="13" name="ZoneTexte 12">
            <a:extLst>
              <a:ext uri="{FF2B5EF4-FFF2-40B4-BE49-F238E27FC236}">
                <a16:creationId xmlns:a16="http://schemas.microsoft.com/office/drawing/2014/main" id="{BDA168E2-2DE5-FE89-B46B-F65085CE57C1}"/>
              </a:ext>
            </a:extLst>
          </p:cNvPr>
          <p:cNvSpPr txBox="1"/>
          <p:nvPr/>
        </p:nvSpPr>
        <p:spPr>
          <a:xfrm>
            <a:off x="667630" y="1846038"/>
            <a:ext cx="11355464" cy="2311093"/>
          </a:xfrm>
          <a:prstGeom prst="rect">
            <a:avLst/>
          </a:prstGeom>
          <a:solidFill>
            <a:schemeClr val="accent3">
              <a:lumMod val="60000"/>
              <a:lumOff val="40000"/>
              <a:alpha val="23000"/>
            </a:schemeClr>
          </a:solidFill>
        </p:spPr>
        <p:txBody>
          <a:bodyPr wrap="square" rtlCol="0">
            <a:spAutoFit/>
          </a:bodyPr>
          <a:lstStyle/>
          <a:p>
            <a:endParaRPr lang="fr-FR" dirty="0"/>
          </a:p>
        </p:txBody>
      </p:sp>
      <p:sp>
        <p:nvSpPr>
          <p:cNvPr id="20" name="ZoneTexte 19">
            <a:extLst>
              <a:ext uri="{FF2B5EF4-FFF2-40B4-BE49-F238E27FC236}">
                <a16:creationId xmlns:a16="http://schemas.microsoft.com/office/drawing/2014/main" id="{3168508A-B8A8-DA1D-B85B-A559FC2EE878}"/>
              </a:ext>
            </a:extLst>
          </p:cNvPr>
          <p:cNvSpPr txBox="1"/>
          <p:nvPr/>
        </p:nvSpPr>
        <p:spPr>
          <a:xfrm>
            <a:off x="667630" y="4719689"/>
            <a:ext cx="11355464" cy="1397628"/>
          </a:xfrm>
          <a:prstGeom prst="rect">
            <a:avLst/>
          </a:prstGeom>
          <a:solidFill>
            <a:schemeClr val="accent1">
              <a:lumMod val="60000"/>
              <a:lumOff val="40000"/>
              <a:alpha val="15000"/>
            </a:schemeClr>
          </a:solidFill>
        </p:spPr>
        <p:txBody>
          <a:bodyPr wrap="square" rtlCol="0">
            <a:spAutoFit/>
          </a:bodyPr>
          <a:lstStyle/>
          <a:p>
            <a:endParaRPr lang="fr-FR" dirty="0"/>
          </a:p>
        </p:txBody>
      </p:sp>
      <p:sp>
        <p:nvSpPr>
          <p:cNvPr id="33" name="Titre 3">
            <a:extLst>
              <a:ext uri="{FF2B5EF4-FFF2-40B4-BE49-F238E27FC236}">
                <a16:creationId xmlns:a16="http://schemas.microsoft.com/office/drawing/2014/main" id="{B714ADB3-3620-FC09-3FAC-E6435C3E0524}"/>
              </a:ext>
            </a:extLst>
          </p:cNvPr>
          <p:cNvSpPr>
            <a:spLocks noGrp="1"/>
          </p:cNvSpPr>
          <p:nvPr>
            <p:ph type="ctrTitle"/>
          </p:nvPr>
        </p:nvSpPr>
        <p:spPr>
          <a:xfrm>
            <a:off x="510426" y="176508"/>
            <a:ext cx="10229401" cy="916541"/>
          </a:xfrm>
        </p:spPr>
        <p:txBody>
          <a:bodyPr/>
          <a:lstStyle/>
          <a:p>
            <a:r>
              <a:rPr lang="fr-FR" spc="10" dirty="0">
                <a:solidFill>
                  <a:srgbClr val="9478FF"/>
                </a:solidFill>
                <a:latin typeface="Arial Black"/>
              </a:rPr>
              <a:t>Lot 2 : évolution de la transformation de lingots PAM pour pièces matricées ou fil TA6V alpha-bêta et bêta (cible: TRL4/TRL6 selon étapes)</a:t>
            </a:r>
            <a:br>
              <a:rPr lang="fr-FR" spc="10" dirty="0">
                <a:solidFill>
                  <a:srgbClr val="9478FF"/>
                </a:solidFill>
                <a:latin typeface="Arial Black"/>
              </a:rPr>
            </a:br>
            <a:r>
              <a:rPr lang="fr-FR" spc="20" dirty="0">
                <a:solidFill>
                  <a:srgbClr val="9478FF"/>
                </a:solidFill>
                <a:latin typeface="Arial Black"/>
              </a:rPr>
              <a:t/>
            </a:r>
            <a:br>
              <a:rPr lang="fr-FR" spc="20" dirty="0">
                <a:solidFill>
                  <a:srgbClr val="9478FF"/>
                </a:solidFill>
                <a:latin typeface="Arial Black"/>
              </a:rPr>
            </a:br>
            <a:endParaRPr lang="fr-FR" spc="20" dirty="0">
              <a:solidFill>
                <a:srgbClr val="9478FF"/>
              </a:solidFill>
              <a:latin typeface="Arial Black"/>
            </a:endParaRPr>
          </a:p>
        </p:txBody>
      </p:sp>
    </p:spTree>
    <p:extLst>
      <p:ext uri="{BB962C8B-B14F-4D97-AF65-F5344CB8AC3E}">
        <p14:creationId xmlns:p14="http://schemas.microsoft.com/office/powerpoint/2010/main" val="311209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1"/>
          </p:nvPr>
        </p:nvSpPr>
        <p:spPr/>
        <p:txBody>
          <a:bodyPr/>
          <a:lstStyle/>
          <a:p>
            <a:fld id="{C83736ED-B7CD-4338-B635-D4A566CF279C}" type="datetime1">
              <a:rPr lang="fr-FR" smtClean="0"/>
              <a:t>06/04/2023</a:t>
            </a:fld>
            <a:endParaRPr lang="fr-FR" dirty="0"/>
          </a:p>
        </p:txBody>
      </p:sp>
      <p:sp>
        <p:nvSpPr>
          <p:cNvPr id="3" name="Espace réservé du pied de page 2"/>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5" name="Espace réservé du numéro de diapositive 4"/>
          <p:cNvSpPr>
            <a:spLocks noGrp="1"/>
          </p:cNvSpPr>
          <p:nvPr>
            <p:ph type="sldNum" sz="quarter" idx="15"/>
          </p:nvPr>
        </p:nvSpPr>
        <p:spPr/>
        <p:txBody>
          <a:bodyPr/>
          <a:lstStyle/>
          <a:p>
            <a:r>
              <a:rPr lang="fr-FR" dirty="0"/>
              <a:t>page </a:t>
            </a:r>
            <a:fld id="{56B6DA5D-E4B0-4C20-BD44-5429EEA37945}" type="slidenum">
              <a:rPr lang="fr-FR" smtClean="0"/>
              <a:pPr/>
              <a:t>8</a:t>
            </a:fld>
            <a:endParaRPr lang="fr-FR" dirty="0"/>
          </a:p>
        </p:txBody>
      </p:sp>
      <p:sp>
        <p:nvSpPr>
          <p:cNvPr id="6" name="Espace réservé du texte 5"/>
          <p:cNvSpPr>
            <a:spLocks noGrp="1"/>
          </p:cNvSpPr>
          <p:nvPr>
            <p:ph type="body" sz="quarter" idx="16"/>
          </p:nvPr>
        </p:nvSpPr>
        <p:spPr>
          <a:xfrm>
            <a:off x="666750" y="869318"/>
            <a:ext cx="11046701" cy="1135094"/>
          </a:xfrm>
          <a:ln w="15875">
            <a:solidFill>
              <a:schemeClr val="accent1"/>
            </a:solidFill>
          </a:ln>
        </p:spPr>
        <p:txBody>
          <a:bodyPr/>
          <a:lstStyle/>
          <a:p>
            <a:pPr marL="285750" indent="-285750" algn="just">
              <a:lnSpc>
                <a:spcPct val="100000"/>
              </a:lnSpc>
            </a:pPr>
            <a:r>
              <a:rPr lang="fr-FR" spc="20" dirty="0">
                <a:solidFill>
                  <a:prstClr val="black"/>
                </a:solidFill>
              </a:rPr>
              <a:t>Obtention de billettes et pièces à partir de copeaux recyclés par voie poudre </a:t>
            </a:r>
            <a:r>
              <a:rPr lang="fr-FR" sz="1600" spc="20" dirty="0">
                <a:solidFill>
                  <a:prstClr val="black"/>
                </a:solidFill>
              </a:rPr>
              <a:t>Objectif: TRL4 </a:t>
            </a:r>
          </a:p>
          <a:p>
            <a:pPr marL="645750" lvl="1" indent="-285750" algn="just"/>
            <a:r>
              <a:rPr lang="fr-FR" sz="1600" spc="20" dirty="0">
                <a:solidFill>
                  <a:prstClr val="black"/>
                </a:solidFill>
              </a:rPr>
              <a:t>Atomisation pour one </a:t>
            </a:r>
            <a:r>
              <a:rPr lang="fr-FR" sz="1600" spc="20" dirty="0" err="1">
                <a:solidFill>
                  <a:prstClr val="black"/>
                </a:solidFill>
              </a:rPr>
              <a:t>melting</a:t>
            </a:r>
            <a:r>
              <a:rPr lang="fr-FR" sz="1600" spc="20" dirty="0">
                <a:solidFill>
                  <a:prstClr val="black"/>
                </a:solidFill>
              </a:rPr>
              <a:t> et </a:t>
            </a:r>
            <a:r>
              <a:rPr lang="fr-FR" sz="1600" spc="20" dirty="0" err="1">
                <a:solidFill>
                  <a:prstClr val="black"/>
                </a:solidFill>
              </a:rPr>
              <a:t>HdH</a:t>
            </a:r>
            <a:r>
              <a:rPr lang="fr-FR" sz="1600" spc="20" dirty="0">
                <a:solidFill>
                  <a:prstClr val="black"/>
                </a:solidFill>
              </a:rPr>
              <a:t> à partir de l’évaluation Airbus des différentes techniques </a:t>
            </a:r>
          </a:p>
          <a:p>
            <a:pPr marL="645750" lvl="1" indent="-285750" algn="just"/>
            <a:r>
              <a:rPr lang="fr-FR" sz="1600" spc="20" dirty="0">
                <a:solidFill>
                  <a:prstClr val="black"/>
                </a:solidFill>
              </a:rPr>
              <a:t>1ére évaluation produits ADMA en cours (MAMA) </a:t>
            </a:r>
          </a:p>
          <a:p>
            <a:pPr indent="0">
              <a:lnSpc>
                <a:spcPct val="100000"/>
              </a:lnSpc>
              <a:buNone/>
            </a:pPr>
            <a:endParaRPr lang="fr-FR" sz="1800" b="1" spc="20" dirty="0">
              <a:solidFill>
                <a:srgbClr val="9478FF"/>
              </a:solidFill>
              <a:latin typeface="Arial Black"/>
            </a:endParaRPr>
          </a:p>
          <a:p>
            <a:pPr indent="0">
              <a:buNone/>
            </a:pPr>
            <a:endParaRPr lang="fr-FR" dirty="0"/>
          </a:p>
          <a:p>
            <a:pPr indent="0">
              <a:buNone/>
            </a:pPr>
            <a:endParaRPr lang="fr-FR" dirty="0"/>
          </a:p>
          <a:p>
            <a:endParaRPr lang="fr-FR" dirty="0"/>
          </a:p>
        </p:txBody>
      </p:sp>
      <p:cxnSp>
        <p:nvCxnSpPr>
          <p:cNvPr id="13" name="Connecteur droit 12">
            <a:extLst>
              <a:ext uri="{FF2B5EF4-FFF2-40B4-BE49-F238E27FC236}">
                <a16:creationId xmlns:a16="http://schemas.microsoft.com/office/drawing/2014/main" id="{61D8544E-7BB6-4A33-9A0D-12C3FBEFFC77}"/>
              </a:ext>
            </a:extLst>
          </p:cNvPr>
          <p:cNvCxnSpPr/>
          <p:nvPr/>
        </p:nvCxnSpPr>
        <p:spPr>
          <a:xfrm>
            <a:off x="6268719" y="1613259"/>
            <a:ext cx="0" cy="4665621"/>
          </a:xfrm>
          <a:prstGeom prst="line">
            <a:avLst/>
          </a:prstGeom>
        </p:spPr>
        <p:style>
          <a:lnRef idx="1">
            <a:schemeClr val="accent1"/>
          </a:lnRef>
          <a:fillRef idx="0">
            <a:schemeClr val="accent1"/>
          </a:fillRef>
          <a:effectRef idx="0">
            <a:schemeClr val="accent1"/>
          </a:effectRef>
          <a:fontRef idx="minor">
            <a:schemeClr val="tx1"/>
          </a:fontRef>
        </p:style>
      </p:cxnSp>
      <p:sp>
        <p:nvSpPr>
          <p:cNvPr id="8" name="Titre 7">
            <a:extLst>
              <a:ext uri="{FF2B5EF4-FFF2-40B4-BE49-F238E27FC236}">
                <a16:creationId xmlns:a16="http://schemas.microsoft.com/office/drawing/2014/main" id="{32509347-9A7D-5FBB-1D0D-5A31BC1D4F7E}"/>
              </a:ext>
            </a:extLst>
          </p:cNvPr>
          <p:cNvSpPr>
            <a:spLocks noGrp="1"/>
          </p:cNvSpPr>
          <p:nvPr>
            <p:ph type="ctrTitle"/>
          </p:nvPr>
        </p:nvSpPr>
        <p:spPr>
          <a:xfrm>
            <a:off x="666750" y="227574"/>
            <a:ext cx="9916306" cy="609773"/>
          </a:xfrm>
        </p:spPr>
        <p:txBody>
          <a:bodyPr/>
          <a:lstStyle/>
          <a:p>
            <a:r>
              <a:rPr lang="fr-FR" spc="20" dirty="0">
                <a:solidFill>
                  <a:srgbClr val="9478FF"/>
                </a:solidFill>
                <a:latin typeface="Arial Black"/>
              </a:rPr>
              <a:t>Lot 3 : Développement d’une nouvelle filière de fabrication et de valorisation de poudres – TRL4</a:t>
            </a:r>
            <a:br>
              <a:rPr lang="fr-FR" spc="20" dirty="0">
                <a:solidFill>
                  <a:srgbClr val="9478FF"/>
                </a:solidFill>
                <a:latin typeface="Arial Black"/>
              </a:rPr>
            </a:br>
            <a:endParaRPr lang="fr-FR" spc="20" dirty="0">
              <a:solidFill>
                <a:srgbClr val="9478FF"/>
              </a:solidFill>
              <a:latin typeface="Arial Black"/>
            </a:endParaRPr>
          </a:p>
        </p:txBody>
      </p:sp>
      <p:pic>
        <p:nvPicPr>
          <p:cNvPr id="7" name="Image 6">
            <a:extLst>
              <a:ext uri="{FF2B5EF4-FFF2-40B4-BE49-F238E27FC236}">
                <a16:creationId xmlns:a16="http://schemas.microsoft.com/office/drawing/2014/main" id="{59BB5449-2EDE-550F-174A-98FABAA5FBCE}"/>
              </a:ext>
            </a:extLst>
          </p:cNvPr>
          <p:cNvPicPr>
            <a:picLocks noChangeAspect="1"/>
          </p:cNvPicPr>
          <p:nvPr/>
        </p:nvPicPr>
        <p:blipFill>
          <a:blip r:embed="rId3"/>
          <a:stretch>
            <a:fillRect/>
          </a:stretch>
        </p:blipFill>
        <p:spPr>
          <a:xfrm>
            <a:off x="4997104" y="2357164"/>
            <a:ext cx="7194895" cy="3289255"/>
          </a:xfrm>
          <a:prstGeom prst="rect">
            <a:avLst/>
          </a:prstGeom>
          <a:ln w="12700">
            <a:solidFill>
              <a:schemeClr val="tx1"/>
            </a:solidFill>
          </a:ln>
        </p:spPr>
      </p:pic>
      <p:sp>
        <p:nvSpPr>
          <p:cNvPr id="14" name="ZoneTexte 13">
            <a:extLst>
              <a:ext uri="{FF2B5EF4-FFF2-40B4-BE49-F238E27FC236}">
                <a16:creationId xmlns:a16="http://schemas.microsoft.com/office/drawing/2014/main" id="{DD9573CC-D768-CC58-22B4-4DD68B924265}"/>
              </a:ext>
            </a:extLst>
          </p:cNvPr>
          <p:cNvSpPr txBox="1"/>
          <p:nvPr/>
        </p:nvSpPr>
        <p:spPr>
          <a:xfrm>
            <a:off x="511841" y="2063535"/>
            <a:ext cx="4300135" cy="4616648"/>
          </a:xfrm>
          <a:prstGeom prst="rect">
            <a:avLst/>
          </a:prstGeom>
          <a:solidFill>
            <a:schemeClr val="bg1"/>
          </a:solidFill>
        </p:spPr>
        <p:txBody>
          <a:bodyPr wrap="square" rtlCol="0">
            <a:spAutoFit/>
          </a:bodyPr>
          <a:lstStyle/>
          <a:p>
            <a:pPr marL="285750" indent="-285750">
              <a:lnSpc>
                <a:spcPct val="100000"/>
              </a:lnSpc>
            </a:pPr>
            <a:r>
              <a:rPr lang="fr-FR" sz="1600" spc="20" dirty="0">
                <a:solidFill>
                  <a:prstClr val="black"/>
                </a:solidFill>
              </a:rPr>
              <a:t>Analyse des procédés </a:t>
            </a:r>
            <a:r>
              <a:rPr lang="fr-FR" sz="1600" spc="20" dirty="0" err="1">
                <a:solidFill>
                  <a:prstClr val="black"/>
                </a:solidFill>
              </a:rPr>
              <a:t>Onemelting</a:t>
            </a:r>
            <a:r>
              <a:rPr lang="fr-FR" sz="1600" spc="20" dirty="0">
                <a:solidFill>
                  <a:prstClr val="black"/>
                </a:solidFill>
              </a:rPr>
              <a:t> et </a:t>
            </a:r>
            <a:r>
              <a:rPr lang="fr-FR" sz="1600" spc="20" dirty="0" err="1">
                <a:solidFill>
                  <a:prstClr val="black"/>
                </a:solidFill>
              </a:rPr>
              <a:t>HdH</a:t>
            </a:r>
            <a:r>
              <a:rPr lang="fr-FR" sz="1600" spc="20" dirty="0">
                <a:solidFill>
                  <a:prstClr val="black"/>
                </a:solidFill>
              </a:rPr>
              <a:t>: -  - Evaluation du bilan carbone et de l’impact environnemental</a:t>
            </a:r>
          </a:p>
          <a:p>
            <a:pPr marL="285750" indent="-285750">
              <a:lnSpc>
                <a:spcPct val="100000"/>
              </a:lnSpc>
            </a:pPr>
            <a:r>
              <a:rPr lang="fr-FR" sz="1600" spc="20" dirty="0">
                <a:solidFill>
                  <a:prstClr val="black"/>
                </a:solidFill>
              </a:rPr>
              <a:t>	- Couverture propriété intellectuelle et industrielle </a:t>
            </a:r>
          </a:p>
          <a:p>
            <a:pPr marL="285750" indent="-285750">
              <a:lnSpc>
                <a:spcPct val="100000"/>
              </a:lnSpc>
            </a:pPr>
            <a:r>
              <a:rPr lang="fr-FR" sz="1600" spc="20" dirty="0">
                <a:solidFill>
                  <a:prstClr val="black"/>
                </a:solidFill>
              </a:rPr>
              <a:t>Mise en forme des demi produits obtenus  par matriçage</a:t>
            </a:r>
            <a:r>
              <a:rPr lang="fr-FR" sz="1600" spc="20" dirty="0">
                <a:solidFill>
                  <a:prstClr val="black"/>
                </a:solidFill>
                <a:latin typeface="Symbol" panose="05050102010706020507" pitchFamily="18" charset="2"/>
              </a:rPr>
              <a:t>, </a:t>
            </a:r>
            <a:r>
              <a:rPr lang="fr-FR" sz="1600" spc="20" dirty="0">
                <a:solidFill>
                  <a:prstClr val="black"/>
                </a:solidFill>
              </a:rPr>
              <a:t>laminage ou HIP et évaluation des performances des produits obtenus</a:t>
            </a:r>
          </a:p>
          <a:p>
            <a:pPr marL="285750" indent="-285750">
              <a:lnSpc>
                <a:spcPct val="100000"/>
              </a:lnSpc>
            </a:pPr>
            <a:endParaRPr lang="fr-FR" sz="1600" spc="20" dirty="0">
              <a:solidFill>
                <a:prstClr val="black"/>
              </a:solidFill>
            </a:endParaRPr>
          </a:p>
          <a:p>
            <a:pPr marL="285750" indent="-285750">
              <a:lnSpc>
                <a:spcPct val="100000"/>
              </a:lnSpc>
            </a:pPr>
            <a:r>
              <a:rPr lang="fr-FR" sz="1600" spc="20" dirty="0">
                <a:solidFill>
                  <a:prstClr val="black"/>
                </a:solidFill>
              </a:rPr>
              <a:t>Pour la partie expérimentale:</a:t>
            </a:r>
          </a:p>
          <a:p>
            <a:pPr marL="285750" indent="-285750">
              <a:lnSpc>
                <a:spcPct val="100000"/>
              </a:lnSpc>
            </a:pPr>
            <a:r>
              <a:rPr lang="fr-FR" sz="1600" spc="20" dirty="0">
                <a:solidFill>
                  <a:prstClr val="black"/>
                </a:solidFill>
              </a:rPr>
              <a:t>	- recours au </a:t>
            </a:r>
            <a:r>
              <a:rPr lang="fr-FR" sz="1600" spc="20" dirty="0"/>
              <a:t>PAM</a:t>
            </a:r>
            <a:r>
              <a:rPr lang="fr-FR" sz="1600" spc="20" dirty="0">
                <a:solidFill>
                  <a:srgbClr val="FF0000"/>
                </a:solidFill>
              </a:rPr>
              <a:t> </a:t>
            </a:r>
            <a:r>
              <a:rPr lang="fr-FR" sz="1600" spc="20" dirty="0">
                <a:solidFill>
                  <a:prstClr val="black"/>
                </a:solidFill>
              </a:rPr>
              <a:t>IRT </a:t>
            </a:r>
            <a:r>
              <a:rPr lang="fr-FR" sz="1600" spc="20" dirty="0" smtClean="0">
                <a:solidFill>
                  <a:prstClr val="black"/>
                </a:solidFill>
              </a:rPr>
              <a:t>M2P </a:t>
            </a:r>
            <a:r>
              <a:rPr lang="fr-FR" sz="1600" spc="20" dirty="0">
                <a:solidFill>
                  <a:prstClr val="black"/>
                </a:solidFill>
              </a:rPr>
              <a:t>pour 1 </a:t>
            </a:r>
            <a:r>
              <a:rPr lang="fr-FR" sz="1600" spc="20" dirty="0" err="1">
                <a:solidFill>
                  <a:prstClr val="black"/>
                </a:solidFill>
              </a:rPr>
              <a:t>melting</a:t>
            </a:r>
            <a:r>
              <a:rPr lang="fr-FR" sz="1600" spc="20" dirty="0">
                <a:solidFill>
                  <a:prstClr val="black"/>
                </a:solidFill>
              </a:rPr>
              <a:t> </a:t>
            </a:r>
          </a:p>
          <a:p>
            <a:pPr marL="285750" indent="-285750">
              <a:lnSpc>
                <a:spcPct val="100000"/>
              </a:lnSpc>
            </a:pPr>
            <a:r>
              <a:rPr lang="fr-FR" sz="1600" spc="20" dirty="0">
                <a:solidFill>
                  <a:prstClr val="black"/>
                </a:solidFill>
              </a:rPr>
              <a:t>	- recours au HIP de IRT </a:t>
            </a:r>
            <a:r>
              <a:rPr lang="fr-FR" sz="1600" spc="20" dirty="0" err="1">
                <a:solidFill>
                  <a:prstClr val="black"/>
                </a:solidFill>
              </a:rPr>
              <a:t>StEx</a:t>
            </a:r>
            <a:r>
              <a:rPr lang="fr-FR" sz="1600" spc="20" dirty="0">
                <a:solidFill>
                  <a:prstClr val="black"/>
                </a:solidFill>
              </a:rPr>
              <a:t> et presse ARDEM pour la mise en forme finale </a:t>
            </a:r>
          </a:p>
          <a:p>
            <a:pPr marL="285750" indent="-285750">
              <a:lnSpc>
                <a:spcPct val="100000"/>
              </a:lnSpc>
            </a:pPr>
            <a:r>
              <a:rPr lang="fr-FR" sz="1600" spc="20" dirty="0">
                <a:solidFill>
                  <a:prstClr val="black"/>
                </a:solidFill>
              </a:rPr>
              <a:t>	</a:t>
            </a:r>
            <a:r>
              <a:rPr lang="fr-FR" spc="20" dirty="0">
                <a:solidFill>
                  <a:prstClr val="black"/>
                </a:solidFill>
              </a:rPr>
              <a:t>- </a:t>
            </a:r>
            <a:r>
              <a:rPr lang="fr-FR" b="1" spc="20" dirty="0">
                <a:solidFill>
                  <a:prstClr val="black"/>
                </a:solidFill>
              </a:rPr>
              <a:t>investissement possible IRT </a:t>
            </a:r>
            <a:r>
              <a:rPr lang="fr-FR" b="1" spc="20" dirty="0" err="1">
                <a:solidFill>
                  <a:prstClr val="black"/>
                </a:solidFill>
              </a:rPr>
              <a:t>StEx</a:t>
            </a:r>
            <a:r>
              <a:rPr lang="fr-FR" b="1" spc="20" dirty="0">
                <a:solidFill>
                  <a:prstClr val="black"/>
                </a:solidFill>
              </a:rPr>
              <a:t> pour la partie </a:t>
            </a:r>
            <a:r>
              <a:rPr lang="fr-FR" b="1" spc="20" dirty="0" err="1">
                <a:solidFill>
                  <a:prstClr val="black"/>
                </a:solidFill>
              </a:rPr>
              <a:t>HdH</a:t>
            </a:r>
            <a:r>
              <a:rPr lang="fr-FR" b="1" spc="20" dirty="0">
                <a:solidFill>
                  <a:prstClr val="black"/>
                </a:solidFill>
              </a:rPr>
              <a:t> </a:t>
            </a:r>
          </a:p>
          <a:p>
            <a:endParaRPr lang="fr-FR" dirty="0"/>
          </a:p>
        </p:txBody>
      </p:sp>
      <p:sp>
        <p:nvSpPr>
          <p:cNvPr id="4" name="ZoneTexte 3">
            <a:extLst>
              <a:ext uri="{FF2B5EF4-FFF2-40B4-BE49-F238E27FC236}">
                <a16:creationId xmlns:a16="http://schemas.microsoft.com/office/drawing/2014/main" id="{262D4879-FD4B-AEB9-3A80-7288D5FFD062}"/>
              </a:ext>
            </a:extLst>
          </p:cNvPr>
          <p:cNvSpPr txBox="1"/>
          <p:nvPr/>
        </p:nvSpPr>
        <p:spPr>
          <a:xfrm>
            <a:off x="3947315" y="6278880"/>
            <a:ext cx="7399590" cy="369332"/>
          </a:xfrm>
          <a:prstGeom prst="rect">
            <a:avLst/>
          </a:prstGeom>
          <a:noFill/>
          <a:ln w="15875">
            <a:solidFill>
              <a:schemeClr val="tx1"/>
            </a:solidFill>
          </a:ln>
        </p:spPr>
        <p:txBody>
          <a:bodyPr wrap="none" rtlCol="0">
            <a:spAutoFit/>
          </a:bodyPr>
          <a:lstStyle/>
          <a:p>
            <a:pPr marL="285750" lvl="1" indent="-285750" algn="just"/>
            <a:r>
              <a:rPr lang="fr-FR" sz="1800" u="sng" spc="20" dirty="0">
                <a:solidFill>
                  <a:prstClr val="black"/>
                </a:solidFill>
              </a:rPr>
              <a:t>Intérêt:</a:t>
            </a:r>
            <a:r>
              <a:rPr lang="fr-FR" sz="1800" spc="20" dirty="0">
                <a:solidFill>
                  <a:prstClr val="black"/>
                </a:solidFill>
              </a:rPr>
              <a:t>  AIRBUS - </a:t>
            </a:r>
            <a:r>
              <a:rPr lang="fr-FR" spc="20" dirty="0">
                <a:solidFill>
                  <a:prstClr val="black"/>
                </a:solidFill>
              </a:rPr>
              <a:t>Aubert et Duval (et SAFRAN: veille technologique)</a:t>
            </a:r>
          </a:p>
        </p:txBody>
      </p:sp>
      <p:sp>
        <p:nvSpPr>
          <p:cNvPr id="9" name="Ellipse 8"/>
          <p:cNvSpPr/>
          <p:nvPr/>
        </p:nvSpPr>
        <p:spPr>
          <a:xfrm>
            <a:off x="10337006" y="3843337"/>
            <a:ext cx="1443038" cy="378619"/>
          </a:xfrm>
          <a:prstGeom prst="ellipse">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Ellipse 9"/>
          <p:cNvSpPr/>
          <p:nvPr/>
        </p:nvSpPr>
        <p:spPr>
          <a:xfrm>
            <a:off x="5729287" y="3765401"/>
            <a:ext cx="1485900" cy="53449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Ellipse 14"/>
          <p:cNvSpPr/>
          <p:nvPr/>
        </p:nvSpPr>
        <p:spPr>
          <a:xfrm>
            <a:off x="8851106" y="3836808"/>
            <a:ext cx="1407319" cy="53449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0034457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1"/>
          </p:nvPr>
        </p:nvSpPr>
        <p:spPr/>
        <p:txBody>
          <a:bodyPr/>
          <a:lstStyle/>
          <a:p>
            <a:fld id="{C83736ED-B7CD-4338-B635-D4A566CF279C}" type="datetime1">
              <a:rPr lang="fr-FR" smtClean="0"/>
              <a:t>06/04/2023</a:t>
            </a:fld>
            <a:endParaRPr lang="fr-FR" dirty="0"/>
          </a:p>
        </p:txBody>
      </p:sp>
      <p:sp>
        <p:nvSpPr>
          <p:cNvPr id="3" name="Espace réservé du pied de page 2"/>
          <p:cNvSpPr>
            <a:spLocks noGrp="1"/>
          </p:cNvSpPr>
          <p:nvPr>
            <p:ph type="ftr" sz="quarter" idx="12"/>
          </p:nvPr>
        </p:nvSpPr>
        <p:spPr/>
        <p:txBody>
          <a:bodyPr/>
          <a:lstStyle/>
          <a:p>
            <a:r>
              <a:rPr lang="fr-FR"/>
              <a:t>© IRT Saint Exupéry • </a:t>
            </a:r>
            <a:r>
              <a:rPr lang="en-US"/>
              <a:t>All rights reserved • Confidential and proprietary document</a:t>
            </a:r>
            <a:endParaRPr lang="fr-FR" dirty="0"/>
          </a:p>
        </p:txBody>
      </p:sp>
      <p:sp>
        <p:nvSpPr>
          <p:cNvPr id="5" name="Espace réservé du numéro de diapositive 4"/>
          <p:cNvSpPr>
            <a:spLocks noGrp="1"/>
          </p:cNvSpPr>
          <p:nvPr>
            <p:ph type="sldNum" sz="quarter" idx="15"/>
          </p:nvPr>
        </p:nvSpPr>
        <p:spPr/>
        <p:txBody>
          <a:bodyPr/>
          <a:lstStyle/>
          <a:p>
            <a:r>
              <a:rPr lang="fr-FR" dirty="0"/>
              <a:t>page </a:t>
            </a:r>
            <a:fld id="{56B6DA5D-E4B0-4C20-BD44-5429EEA37945}" type="slidenum">
              <a:rPr lang="fr-FR" smtClean="0"/>
              <a:pPr/>
              <a:t>9</a:t>
            </a:fld>
            <a:endParaRPr lang="fr-FR" dirty="0"/>
          </a:p>
        </p:txBody>
      </p:sp>
      <p:cxnSp>
        <p:nvCxnSpPr>
          <p:cNvPr id="13" name="Connecteur droit 12">
            <a:extLst>
              <a:ext uri="{FF2B5EF4-FFF2-40B4-BE49-F238E27FC236}">
                <a16:creationId xmlns:a16="http://schemas.microsoft.com/office/drawing/2014/main" id="{61D8544E-7BB6-4A33-9A0D-12C3FBEFFC77}"/>
              </a:ext>
            </a:extLst>
          </p:cNvPr>
          <p:cNvCxnSpPr/>
          <p:nvPr/>
        </p:nvCxnSpPr>
        <p:spPr>
          <a:xfrm>
            <a:off x="6268719" y="1613259"/>
            <a:ext cx="0" cy="4665621"/>
          </a:xfrm>
          <a:prstGeom prst="line">
            <a:avLst/>
          </a:prstGeom>
        </p:spPr>
        <p:style>
          <a:lnRef idx="1">
            <a:schemeClr val="accent1"/>
          </a:lnRef>
          <a:fillRef idx="0">
            <a:schemeClr val="accent1"/>
          </a:fillRef>
          <a:effectRef idx="0">
            <a:schemeClr val="accent1"/>
          </a:effectRef>
          <a:fontRef idx="minor">
            <a:schemeClr val="tx1"/>
          </a:fontRef>
        </p:style>
      </p:cxnSp>
      <p:sp>
        <p:nvSpPr>
          <p:cNvPr id="14" name="Espace réservé du texte 6">
            <a:extLst>
              <a:ext uri="{FF2B5EF4-FFF2-40B4-BE49-F238E27FC236}">
                <a16:creationId xmlns:a16="http://schemas.microsoft.com/office/drawing/2014/main" id="{32D57795-AF30-92BE-8E53-E7C507DBF4A3}"/>
              </a:ext>
            </a:extLst>
          </p:cNvPr>
          <p:cNvSpPr txBox="1">
            <a:spLocks/>
          </p:cNvSpPr>
          <p:nvPr/>
        </p:nvSpPr>
        <p:spPr>
          <a:xfrm>
            <a:off x="697193" y="1261833"/>
            <a:ext cx="5420512" cy="4908291"/>
          </a:xfrm>
          <a:prstGeom prst="rect">
            <a:avLst/>
          </a:prstGeom>
        </p:spPr>
        <p:txBody>
          <a:bodyPr/>
          <a:lstStyle>
            <a:lvl1pPr marL="0" indent="-144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1pPr>
            <a:lvl2pPr marL="360000" indent="-14400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2pPr>
            <a:lvl3pPr marL="720000" indent="-144000" algn="l" defTabSz="914400" rtl="0" eaLnBrk="1" latinLnBrk="0" hangingPunct="1">
              <a:lnSpc>
                <a:spcPct val="100000"/>
              </a:lnSpc>
              <a:spcBef>
                <a:spcPts val="0"/>
              </a:spcBef>
              <a:spcAft>
                <a:spcPts val="600"/>
              </a:spcAft>
              <a:buFont typeface="Arial" panose="020B0604020202020204" pitchFamily="34" charset="0"/>
              <a:buChar char="•"/>
              <a:defRPr sz="1200" kern="1200">
                <a:solidFill>
                  <a:schemeClr val="tx1"/>
                </a:solidFill>
                <a:latin typeface="+mn-lt"/>
                <a:ea typeface="+mn-ea"/>
                <a:cs typeface="+mn-cs"/>
              </a:defRPr>
            </a:lvl3pPr>
            <a:lvl4pPr marL="108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4pPr>
            <a:lvl5pPr marL="1440000" indent="-1440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r>
              <a:rPr lang="fr-FR" spc="20" dirty="0">
                <a:solidFill>
                  <a:prstClr val="black"/>
                </a:solidFill>
              </a:rPr>
              <a:t>Le projet MAMA confirme l’intérêt du passage en matriçage bêta haute température pour les pièces de structure aéronautiques bêta. Les résultats (dimensionnels et métallurgiques) obtenus sur le démonstrateur TRL6 valide la démarche .</a:t>
            </a:r>
          </a:p>
          <a:p>
            <a:pPr marL="285750" indent="-285750" algn="just"/>
            <a:r>
              <a:rPr lang="fr-FR" spc="20" dirty="0">
                <a:solidFill>
                  <a:prstClr val="black"/>
                </a:solidFill>
              </a:rPr>
              <a:t>Les cas d’ébauches à parois fines et à fort rapport d’élancement sont non traitées dans MAMA au TRL6. L’objectif du lot4 est d’amener toutes les géométries au TRL6.</a:t>
            </a:r>
          </a:p>
          <a:p>
            <a:pPr marL="285750" indent="-285750"/>
            <a:r>
              <a:rPr lang="fr-FR" u="sng" spc="20" dirty="0">
                <a:solidFill>
                  <a:prstClr val="black"/>
                </a:solidFill>
              </a:rPr>
              <a:t>Point à traiter: </a:t>
            </a:r>
            <a:r>
              <a:rPr lang="fr-FR" spc="20" dirty="0">
                <a:solidFill>
                  <a:prstClr val="black"/>
                </a:solidFill>
              </a:rPr>
              <a:t>double chaude en bêta </a:t>
            </a:r>
            <a:r>
              <a:rPr lang="fr-FR" spc="20" dirty="0" err="1">
                <a:solidFill>
                  <a:prstClr val="black"/>
                </a:solidFill>
              </a:rPr>
              <a:t>hte</a:t>
            </a:r>
            <a:r>
              <a:rPr lang="fr-FR" spc="20" dirty="0">
                <a:solidFill>
                  <a:prstClr val="black"/>
                </a:solidFill>
              </a:rPr>
              <a:t> température et maîtrise de l’écrouissage critique .</a:t>
            </a:r>
          </a:p>
          <a:p>
            <a:pPr marL="285750" indent="-285750" algn="just"/>
            <a:r>
              <a:rPr lang="fr-FR" spc="20" dirty="0">
                <a:solidFill>
                  <a:prstClr val="black"/>
                </a:solidFill>
              </a:rPr>
              <a:t>Développement de gammes de matriçage « </a:t>
            </a:r>
            <a:r>
              <a:rPr lang="fr-FR" spc="20" dirty="0" err="1">
                <a:solidFill>
                  <a:prstClr val="black"/>
                </a:solidFill>
              </a:rPr>
              <a:t>NetShape</a:t>
            </a:r>
            <a:r>
              <a:rPr lang="fr-FR" spc="20" dirty="0">
                <a:solidFill>
                  <a:prstClr val="black"/>
                </a:solidFill>
              </a:rPr>
              <a:t> » dans le domaine Beta  ainsi que de règles design to forge adaptées.</a:t>
            </a:r>
          </a:p>
          <a:p>
            <a:pPr marL="285750" indent="-285750" algn="just"/>
            <a:r>
              <a:rPr lang="fr-FR" spc="20" dirty="0">
                <a:solidFill>
                  <a:prstClr val="black"/>
                </a:solidFill>
              </a:rPr>
              <a:t>Transfert des résultats obtenus à l’échelle presse 1kT </a:t>
            </a:r>
            <a:r>
              <a:rPr lang="fr-FR" spc="20" dirty="0">
                <a:solidFill>
                  <a:prstClr val="black"/>
                </a:solidFill>
                <a:sym typeface="Wingdings" panose="05000000000000000000" pitchFamily="2" charset="2"/>
              </a:rPr>
              <a:t> presse industrielle (&gt;22kT)</a:t>
            </a:r>
          </a:p>
          <a:p>
            <a:pPr marL="285750" indent="-285750" algn="just"/>
            <a:r>
              <a:rPr lang="fr-FR" spc="20" dirty="0">
                <a:solidFill>
                  <a:prstClr val="black"/>
                </a:solidFill>
                <a:sym typeface="Wingdings" panose="05000000000000000000" pitchFamily="2" charset="2"/>
              </a:rPr>
              <a:t>Quantification des gains économiques et de la réduction de l’empreinte </a:t>
            </a:r>
            <a:r>
              <a:rPr lang="fr-FR" spc="20" dirty="0" err="1">
                <a:solidFill>
                  <a:prstClr val="black"/>
                </a:solidFill>
                <a:sym typeface="Wingdings" panose="05000000000000000000" pitchFamily="2" charset="2"/>
              </a:rPr>
              <a:t>envionnemental</a:t>
            </a:r>
            <a:endParaRPr lang="fr-FR" spc="20" dirty="0">
              <a:solidFill>
                <a:prstClr val="black"/>
              </a:solidFill>
              <a:sym typeface="Wingdings" panose="05000000000000000000" pitchFamily="2" charset="2"/>
            </a:endParaRPr>
          </a:p>
          <a:p>
            <a:pPr indent="0" algn="just">
              <a:buNone/>
            </a:pPr>
            <a:endParaRPr lang="fr-FR" spc="20" dirty="0">
              <a:solidFill>
                <a:prstClr val="black"/>
              </a:solidFill>
            </a:endParaRPr>
          </a:p>
          <a:p>
            <a:pPr marL="285750" indent="-285750" algn="just"/>
            <a:endParaRPr lang="fr-FR" sz="1400" spc="20" dirty="0">
              <a:solidFill>
                <a:srgbClr val="9478FF"/>
              </a:solidFill>
              <a:latin typeface="Arial Black"/>
            </a:endParaRPr>
          </a:p>
          <a:p>
            <a:pPr indent="0" algn="just">
              <a:buNone/>
            </a:pPr>
            <a:endParaRPr lang="fr-FR" sz="1400" spc="20" dirty="0">
              <a:solidFill>
                <a:srgbClr val="9478FF"/>
              </a:solidFill>
              <a:latin typeface="Arial Black"/>
            </a:endParaRPr>
          </a:p>
          <a:p>
            <a:pPr indent="0">
              <a:buFont typeface="Arial" panose="020B0604020202020204" pitchFamily="34" charset="0"/>
              <a:buNone/>
            </a:pPr>
            <a:r>
              <a:rPr lang="fr-FR" sz="1800" spc="20" dirty="0">
                <a:solidFill>
                  <a:prstClr val="black"/>
                </a:solidFill>
              </a:rPr>
              <a:t>TRL5</a:t>
            </a:r>
            <a:endParaRPr lang="fr-FR" sz="1800" spc="20" dirty="0">
              <a:solidFill>
                <a:srgbClr val="9478FF"/>
              </a:solidFill>
              <a:latin typeface="Arial Black"/>
            </a:endParaRPr>
          </a:p>
          <a:p>
            <a:pPr indent="0">
              <a:buNone/>
            </a:pPr>
            <a:endParaRPr lang="fr-FR" dirty="0"/>
          </a:p>
          <a:p>
            <a:endParaRPr lang="fr-FR" dirty="0"/>
          </a:p>
        </p:txBody>
      </p:sp>
      <p:sp>
        <p:nvSpPr>
          <p:cNvPr id="6" name="ZoneTexte 5">
            <a:extLst>
              <a:ext uri="{FF2B5EF4-FFF2-40B4-BE49-F238E27FC236}">
                <a16:creationId xmlns:a16="http://schemas.microsoft.com/office/drawing/2014/main" id="{30DE996B-5013-A55F-E97A-187A25E21024}"/>
              </a:ext>
            </a:extLst>
          </p:cNvPr>
          <p:cNvSpPr txBox="1"/>
          <p:nvPr/>
        </p:nvSpPr>
        <p:spPr>
          <a:xfrm>
            <a:off x="587841" y="137767"/>
            <a:ext cx="10059138" cy="1107996"/>
          </a:xfrm>
          <a:prstGeom prst="rect">
            <a:avLst/>
          </a:prstGeom>
          <a:noFill/>
        </p:spPr>
        <p:txBody>
          <a:bodyPr wrap="square">
            <a:spAutoFit/>
          </a:bodyPr>
          <a:lstStyle/>
          <a:p>
            <a:pPr indent="0">
              <a:buFont typeface="Arial" panose="020B0604020202020204" pitchFamily="34" charset="0"/>
              <a:buNone/>
            </a:pPr>
            <a:r>
              <a:rPr lang="fr-FR" sz="2200" spc="20" dirty="0">
                <a:solidFill>
                  <a:srgbClr val="9478FF"/>
                </a:solidFill>
                <a:latin typeface="Arial Black"/>
                <a:ea typeface="+mj-ea"/>
                <a:cs typeface="+mj-cs"/>
              </a:rPr>
              <a:t>Lot 4 : réduction du </a:t>
            </a:r>
            <a:r>
              <a:rPr lang="fr-FR" sz="2200" spc="20" dirty="0" err="1">
                <a:solidFill>
                  <a:srgbClr val="9478FF"/>
                </a:solidFill>
                <a:latin typeface="Arial Black"/>
                <a:ea typeface="+mj-ea"/>
                <a:cs typeface="+mj-cs"/>
              </a:rPr>
              <a:t>buy</a:t>
            </a:r>
            <a:r>
              <a:rPr lang="fr-FR" sz="2200" spc="20" dirty="0">
                <a:solidFill>
                  <a:srgbClr val="9478FF"/>
                </a:solidFill>
                <a:latin typeface="Arial Black"/>
                <a:ea typeface="+mj-ea"/>
                <a:cs typeface="+mj-cs"/>
              </a:rPr>
              <a:t> to </a:t>
            </a:r>
            <a:r>
              <a:rPr lang="fr-FR" sz="2200" spc="20" dirty="0" err="1">
                <a:solidFill>
                  <a:srgbClr val="9478FF"/>
                </a:solidFill>
                <a:latin typeface="Arial Black"/>
                <a:ea typeface="+mj-ea"/>
                <a:cs typeface="+mj-cs"/>
              </a:rPr>
              <a:t>fly</a:t>
            </a:r>
            <a:r>
              <a:rPr lang="fr-FR" sz="2200" spc="20" dirty="0">
                <a:solidFill>
                  <a:srgbClr val="9478FF"/>
                </a:solidFill>
                <a:latin typeface="Arial Black"/>
                <a:ea typeface="+mj-ea"/>
                <a:cs typeface="+mj-cs"/>
              </a:rPr>
              <a:t> par matriçage bêta haute température pour des pièces d’</a:t>
            </a:r>
            <a:r>
              <a:rPr lang="fr-FR" sz="2200" spc="20" dirty="0" err="1">
                <a:solidFill>
                  <a:srgbClr val="9478FF"/>
                </a:solidFill>
                <a:latin typeface="Arial Black"/>
                <a:ea typeface="+mj-ea"/>
                <a:cs typeface="+mj-cs"/>
              </a:rPr>
              <a:t>aérostructures</a:t>
            </a:r>
            <a:r>
              <a:rPr lang="fr-FR" sz="2200" spc="20" dirty="0">
                <a:solidFill>
                  <a:srgbClr val="9478FF"/>
                </a:solidFill>
                <a:latin typeface="Arial Black"/>
                <a:ea typeface="+mj-ea"/>
                <a:cs typeface="+mj-cs"/>
              </a:rPr>
              <a:t> complexes TA6V - Cible TRL6 </a:t>
            </a:r>
          </a:p>
        </p:txBody>
      </p:sp>
      <p:sp>
        <p:nvSpPr>
          <p:cNvPr id="4" name="ZoneTexte 3">
            <a:extLst>
              <a:ext uri="{FF2B5EF4-FFF2-40B4-BE49-F238E27FC236}">
                <a16:creationId xmlns:a16="http://schemas.microsoft.com/office/drawing/2014/main" id="{1403E91D-CE94-B65A-B7D4-228B2EABC82A}"/>
              </a:ext>
            </a:extLst>
          </p:cNvPr>
          <p:cNvSpPr txBox="1"/>
          <p:nvPr/>
        </p:nvSpPr>
        <p:spPr>
          <a:xfrm>
            <a:off x="2680072" y="6232510"/>
            <a:ext cx="9367757" cy="369332"/>
          </a:xfrm>
          <a:prstGeom prst="rect">
            <a:avLst/>
          </a:prstGeom>
          <a:noFill/>
          <a:ln w="15875">
            <a:solidFill>
              <a:schemeClr val="tx1"/>
            </a:solidFill>
          </a:ln>
        </p:spPr>
        <p:txBody>
          <a:bodyPr wrap="none" rtlCol="0">
            <a:spAutoFit/>
          </a:bodyPr>
          <a:lstStyle/>
          <a:p>
            <a:pPr marL="285750" lvl="1" indent="-285750" algn="just"/>
            <a:r>
              <a:rPr lang="fr-FR" sz="1800" u="sng" spc="20" dirty="0">
                <a:solidFill>
                  <a:prstClr val="black"/>
                </a:solidFill>
              </a:rPr>
              <a:t>Intérêt: </a:t>
            </a:r>
            <a:r>
              <a:rPr lang="fr-FR" spc="20" dirty="0">
                <a:solidFill>
                  <a:prstClr val="black"/>
                </a:solidFill>
              </a:rPr>
              <a:t>Aubert et Duval pour couvrir l’ensemble des pièces aérostructures en Ta6V Bêta</a:t>
            </a:r>
          </a:p>
        </p:txBody>
      </p:sp>
    </p:spTree>
    <p:extLst>
      <p:ext uri="{BB962C8B-B14F-4D97-AF65-F5344CB8AC3E}">
        <p14:creationId xmlns:p14="http://schemas.microsoft.com/office/powerpoint/2010/main" val="422157669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4.xml><?xml version="1.0" encoding="utf-8"?>
<p:tagLst xmlns:a="http://schemas.openxmlformats.org/drawingml/2006/main" xmlns:r="http://schemas.openxmlformats.org/officeDocument/2006/relationships" xmlns:p="http://schemas.openxmlformats.org/presentationml/2006/main">
  <p:tag name="NUM" val="1"/>
</p:tagLst>
</file>

<file path=ppt/tags/tag5.xml><?xml version="1.0" encoding="utf-8"?>
<p:tagLst xmlns:a="http://schemas.openxmlformats.org/drawingml/2006/main" xmlns:r="http://schemas.openxmlformats.org/officeDocument/2006/relationships" xmlns:p="http://schemas.openxmlformats.org/presentationml/2006/main">
  <p:tag name="NUM" val="3"/>
</p:tagLst>
</file>

<file path=ppt/theme/theme1.xml><?xml version="1.0" encoding="utf-8"?>
<a:theme xmlns:a="http://schemas.openxmlformats.org/drawingml/2006/main" name="1_Thème Office">
  <a:themeElements>
    <a:clrScheme name="IRT Saint Exupéry">
      <a:dk1>
        <a:sysClr val="windowText" lastClr="000000"/>
      </a:dk1>
      <a:lt1>
        <a:sysClr val="window" lastClr="FFFFFF"/>
      </a:lt1>
      <a:dk2>
        <a:srgbClr val="000000"/>
      </a:dk2>
      <a:lt2>
        <a:srgbClr val="CEC3B7"/>
      </a:lt2>
      <a:accent1>
        <a:srgbClr val="9478FF"/>
      </a:accent1>
      <a:accent2>
        <a:srgbClr val="00D24D"/>
      </a:accent2>
      <a:accent3>
        <a:srgbClr val="CEC3B7"/>
      </a:accent3>
      <a:accent4>
        <a:srgbClr val="45ACA6"/>
      </a:accent4>
      <a:accent5>
        <a:srgbClr val="7765E0"/>
      </a:accent5>
      <a:accent6>
        <a:srgbClr val="65C780"/>
      </a:accent6>
      <a:hlink>
        <a:srgbClr val="9478FF"/>
      </a:hlink>
      <a:folHlink>
        <a:srgbClr val="7765E0"/>
      </a:folHlink>
    </a:clrScheme>
    <a:fontScheme name="IRT Saint Exupéry">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0BEA581E06B7042A07DFCE2F02FC935" ma:contentTypeVersion="0" ma:contentTypeDescription="Crée un document." ma:contentTypeScope="" ma:versionID="79b575455aace571c3a7140ac4f16c01">
  <xsd:schema xmlns:xsd="http://www.w3.org/2001/XMLSchema" xmlns:xs="http://www.w3.org/2001/XMLSchema" xmlns:p="http://schemas.microsoft.com/office/2006/metadata/properties" targetNamespace="http://schemas.microsoft.com/office/2006/metadata/properties" ma:root="true" ma:fieldsID="ab09c1ba23edfaa45a5e9d385267c9b5">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38D8776-8791-47D6-A2EC-A186412C96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F794766F-16F7-44C5-AFF6-BA2D7DB138AA}">
  <ds:schemaRefs>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7E4C025E-0F89-4701-8C46-D4E2D0896B8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6498</TotalTime>
  <Words>2624</Words>
  <Application>Microsoft Office PowerPoint</Application>
  <PresentationFormat>Grand écran</PresentationFormat>
  <Paragraphs>295</Paragraphs>
  <Slides>15</Slides>
  <Notes>9</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15</vt:i4>
      </vt:variant>
    </vt:vector>
  </HeadingPairs>
  <TitlesOfParts>
    <vt:vector size="23" baseType="lpstr">
      <vt:lpstr>Arial</vt:lpstr>
      <vt:lpstr>Arial Black</vt:lpstr>
      <vt:lpstr>Calibri</vt:lpstr>
      <vt:lpstr>Helvetica</vt:lpstr>
      <vt:lpstr>Symbol</vt:lpstr>
      <vt:lpstr>Times New Roman</vt:lpstr>
      <vt:lpstr>Wingdings</vt:lpstr>
      <vt:lpstr>1_Thème Office</vt:lpstr>
      <vt:lpstr>Présentation PowerPoint</vt:lpstr>
      <vt:lpstr>DEFITitane</vt:lpstr>
      <vt:lpstr>Planning montage DEFITitane</vt:lpstr>
      <vt:lpstr>DEFITitane: Decarbonation de la Filière Titane</vt:lpstr>
      <vt:lpstr>Lot 1 :  mise en place d’une méthodologie d’Analyse du Cycle de Vie pour établir un bilan carbone des procédés considérés et innovations proposées  </vt:lpstr>
      <vt:lpstr>Lot 2 : évolution de la transformation de lingots PAM pour pièces matricées ou fil TA6V alpha-bêta et bêta (cible: TRL4/TRL6 selon étapes)  </vt:lpstr>
      <vt:lpstr>Lot 2 : évolution de la transformation de lingots PAM pour pièces matricées ou fil TA6V alpha-bêta et bêta (cible: TRL4/TRL6 selon étapes)  </vt:lpstr>
      <vt:lpstr>Lot 3 : Développement d’une nouvelle filière de fabrication et de valorisation de poudres – TRL4 </vt:lpstr>
      <vt:lpstr>Présentation PowerPoint</vt:lpstr>
      <vt:lpstr>Présentation PowerPoint</vt:lpstr>
      <vt:lpstr>Lot 6 : développement d’outils numériques au service de la fabrication de pièces Ta6V matricées (bêta ou alpha-bêta) </vt:lpstr>
      <vt:lpstr>Présentation PowerPoint</vt:lpstr>
      <vt:lpstr>Présentation PowerPoint</vt:lpstr>
      <vt:lpstr>Présentation PowerPoint</vt:lpstr>
      <vt:lpstr>BACKUP SLIDES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KEBALO Natalya</dc:creator>
  <cp:lastModifiedBy>PERUSIN Simon</cp:lastModifiedBy>
  <cp:revision>176</cp:revision>
  <dcterms:created xsi:type="dcterms:W3CDTF">2021-01-15T11:07:48Z</dcterms:created>
  <dcterms:modified xsi:type="dcterms:W3CDTF">2023-04-06T09:50:54Z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0x010100C0BEA581E06B7042A07DFCE2F02FC935</vt:lpwstr>
  </property>
</Properties>
</file>