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FCD714-E979-4A3F-A08A-03DFA6247801}" type="datetimeFigureOut">
              <a:rPr lang="en-US"/>
              <a:pPr>
                <a:defRPr/>
              </a:pPr>
              <a:t>02-Apr-14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3966C6-1C45-4954-B318-C1F94DEB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55E2-7D59-422D-90D3-139ECE82E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8E46C-8FB7-4BD2-B7EF-858268A94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00FE-3043-47B9-BC09-AAA8F194E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80B7D-4685-4C7C-836B-D714EA82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BA6B-B4FE-4504-A67F-43374C397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D929E-95E5-4FC0-A563-E24C76A56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353D1-76D4-47F0-8887-6BE7A27D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E6D6-44F8-488B-8E80-EEBF5E54B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E49E-2180-4FF1-B2FC-37FC5389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E9F34-B005-4E53-8408-8F3BCD4E2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74FE-88DB-434C-A328-E541C7751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0CE3-6AD6-4AAA-B9D4-8ABDB10EB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E470-69E9-48CC-9346-37B10FC46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26B635-357D-4BE8-8721-02E65CBE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UST-KAMENOGORSK TITANIUM AND MAGNESIUM PLANT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5562600"/>
            <a:ext cx="67818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2013/2014 INVESTMENTS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5" descr="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524000"/>
            <a:ext cx="5410200" cy="382677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NEW TITANIUM SPONGE SHEARER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S:\os\powerpoint\PICTURES\05 stage Titanium sponge production\02_clamping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325314" cy="421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569803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Siempelkamp</a:t>
            </a:r>
            <a:r>
              <a:rPr lang="en-US" sz="2000" dirty="0" smtClean="0">
                <a:solidFill>
                  <a:schemeClr val="tx1"/>
                </a:solidFill>
              </a:rPr>
              <a:t>, Germany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value of </a:t>
            </a:r>
            <a:r>
              <a:rPr lang="en-US" sz="2000" dirty="0" err="1" smtClean="0">
                <a:solidFill>
                  <a:schemeClr val="tx1"/>
                </a:solidFill>
              </a:rPr>
              <a:t>ivestment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5 </a:t>
            </a:r>
            <a:r>
              <a:rPr lang="en-US" sz="2000" dirty="0" smtClean="0">
                <a:solidFill>
                  <a:schemeClr val="tx1"/>
                </a:solidFill>
              </a:rPr>
              <a:t>M USD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Inauguration scheduled in Q3 2014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value of investment 72 M USD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S:\os\powerpoint\PICTURES\POSUK\small size\Foto_027.JPG"/>
          <p:cNvPicPr>
            <a:picLocks noChangeAspect="1" noChangeArrowheads="1"/>
          </p:cNvPicPr>
          <p:nvPr/>
        </p:nvPicPr>
        <p:blipFill>
          <a:blip r:embed="rId2" cstate="print"/>
          <a:srcRect b="7349"/>
          <a:stretch>
            <a:fillRect/>
          </a:stretch>
        </p:blipFill>
        <p:spPr bwMode="auto">
          <a:xfrm>
            <a:off x="1219200" y="1447800"/>
            <a:ext cx="67818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EB furnace,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Retech</a:t>
            </a:r>
            <a:r>
              <a:rPr lang="en-US" sz="2000" dirty="0" smtClean="0">
                <a:solidFill>
                  <a:schemeClr val="tx1"/>
                </a:solidFill>
              </a:rPr>
              <a:t>, USA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S:\os\powerpoint\PICTURES\POSUK\small size\Foto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400800" cy="426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EB furnace,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Retech</a:t>
            </a:r>
            <a:r>
              <a:rPr lang="en-US" sz="2000" dirty="0" smtClean="0">
                <a:solidFill>
                  <a:schemeClr val="tx1"/>
                </a:solidFill>
              </a:rPr>
              <a:t>, USA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S:\os\powerpoint\PICTURES\POSUK\small size\Foto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29400" cy="442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EB furnace, manufactured by </a:t>
            </a:r>
            <a:r>
              <a:rPr lang="en-US" sz="2000" dirty="0" err="1" smtClean="0">
                <a:solidFill>
                  <a:schemeClr val="tx1"/>
                </a:solidFill>
              </a:rPr>
              <a:t>Retech</a:t>
            </a:r>
            <a:r>
              <a:rPr lang="en-US" sz="2000" dirty="0" smtClean="0">
                <a:solidFill>
                  <a:schemeClr val="tx1"/>
                </a:solidFill>
              </a:rPr>
              <a:t>, USA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will be commissioned in Q2 2014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S:\os\powerpoint\PICTURES\POSUK\small size\Foto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324600" cy="4218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PRODUCTION OF TITANIUM SLABS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DAY CLINIC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inaugurated March 27, 2014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value of investment 5 M USD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3" descr="H:\18.10.2013г\HK1G004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6566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123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UST-KAMENOGORSK TITANIUM AND MAGNESIUM PLANT</vt:lpstr>
      <vt:lpstr>Slide 2</vt:lpstr>
      <vt:lpstr>Slide 3</vt:lpstr>
      <vt:lpstr>Slide 4</vt:lpstr>
      <vt:lpstr>Slide 5</vt:lpstr>
      <vt:lpstr>Slide 6</vt:lpstr>
      <vt:lpstr>Slide 7</vt:lpstr>
    </vt:vector>
  </TitlesOfParts>
  <Company>uktmp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UST-KAMENOGORSK TITANIUM AND MAGNESIUM PLANT</dc:title>
  <dc:creator>tmk</dc:creator>
  <cp:lastModifiedBy>os</cp:lastModifiedBy>
  <cp:revision>129</cp:revision>
  <dcterms:created xsi:type="dcterms:W3CDTF">2008-02-14T09:53:31Z</dcterms:created>
  <dcterms:modified xsi:type="dcterms:W3CDTF">2014-04-02T15:09:05Z</dcterms:modified>
</cp:coreProperties>
</file>