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</p:sldMasterIdLst>
  <p:notesMasterIdLst>
    <p:notesMasterId r:id="rId17"/>
  </p:notesMasterIdLst>
  <p:handoutMasterIdLst>
    <p:handoutMasterId r:id="rId18"/>
  </p:handoutMasterIdLst>
  <p:sldIdLst>
    <p:sldId id="257" r:id="rId3"/>
    <p:sldId id="324" r:id="rId4"/>
    <p:sldId id="289" r:id="rId5"/>
    <p:sldId id="291" r:id="rId6"/>
    <p:sldId id="329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19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F88"/>
    <a:srgbClr val="F27019"/>
    <a:srgbClr val="808080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>
        <p:scale>
          <a:sx n="82" d="100"/>
          <a:sy n="82" d="100"/>
        </p:scale>
        <p:origin x="-714" y="-594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4/27/2018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4/27/2018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" y="10236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104" y="216443"/>
            <a:ext cx="1377361" cy="68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565" y="5957829"/>
            <a:ext cx="952499" cy="819150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19" y="1233594"/>
            <a:ext cx="1377361" cy="68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1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6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786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16015"/>
              </p:ext>
            </p:extLst>
          </p:nvPr>
        </p:nvGraphicFramePr>
        <p:xfrm>
          <a:off x="1403350" y="1936750"/>
          <a:ext cx="6337300" cy="3994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1542"/>
                <a:gridCol w="1232879"/>
                <a:gridCol w="1232879"/>
              </a:tblGrid>
              <a:tr h="57059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TITRE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TITRE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TITRE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52B"/>
                    </a:solidFill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216025" y="1813397"/>
            <a:ext cx="7605713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marL="0" lvl="2" indent="0">
              <a:buNone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216025" y="1813397"/>
            <a:ext cx="7605713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8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5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73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09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45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135</Words>
  <Application>Microsoft Office PowerPoint</Application>
  <PresentationFormat>Affichage à l'écran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COUV - SOMMAIRE - CONTACT</vt:lpstr>
      <vt:lpstr>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Audrey Delache</cp:lastModifiedBy>
  <cp:revision>361</cp:revision>
  <dcterms:created xsi:type="dcterms:W3CDTF">2016-11-07T15:50:27Z</dcterms:created>
  <dcterms:modified xsi:type="dcterms:W3CDTF">2018-04-27T14:59:33Z</dcterms:modified>
</cp:coreProperties>
</file>