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6E73-2407-4F67-A129-C60763CCE7CF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7BA9-5050-47E2-8569-CD9478F37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F4735-A6CD-47F4-A280-7A8A590AE74B}" type="slidenum">
              <a:rPr lang="fr-FR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07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9D96D-5432-4345-9DD2-D5BB4427700F}" type="slidenum">
              <a:rPr lang="fr-FR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12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5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89288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89288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5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9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48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2421B160-910D-438A-85C7-22C161178668}" type="slidenum">
              <a:rPr lang="fr-FR" sz="800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fr-FR" sz="800">
              <a:solidFill>
                <a:srgbClr val="000000"/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900113" cy="4143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file:///c:\pegaseimag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file:///c:\pegaseima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/>
              <a:t>CAA 240mm pour Blooming + Trio + Gros Train</a:t>
            </a:r>
            <a:br>
              <a:rPr lang="fr-FR" sz="1400"/>
            </a:br>
            <a:r>
              <a:rPr lang="fr-FR" sz="1400"/>
              <a:t>Sans trempe</a:t>
            </a:r>
            <a:br>
              <a:rPr lang="fr-FR" sz="1400"/>
            </a:br>
            <a:r>
              <a:rPr lang="fr-FR" sz="2000" b="0"/>
              <a:t> </a:t>
            </a:r>
            <a:r>
              <a:rPr lang="fr-FR" sz="1400" b="0"/>
              <a:t>FF0044546 </a:t>
            </a:r>
            <a:r>
              <a:rPr lang="fr-FR" sz="1400"/>
              <a:t> - KZ23S000003</a:t>
            </a:r>
            <a:br>
              <a:rPr lang="fr-FR" sz="1400"/>
            </a:br>
            <a:r>
              <a:rPr lang="fr-FR" sz="1600"/>
              <a:t>Micrographie en sens long sur repère A2M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684213" y="2852738"/>
            <a:ext cx="2159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8496300" y="12684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P22X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6443663" y="63087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Angle  	x50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2339975" y="134143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P21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5364163" y="11969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P2M</a:t>
            </a:r>
          </a:p>
        </p:txBody>
      </p:sp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250825" y="3500438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Centre 	x50</a:t>
            </a:r>
            <a:endParaRPr lang="fr-F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3203575" y="3500438"/>
            <a:ext cx="1944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Mi-rayon	x50</a:t>
            </a:r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6300788" y="3429000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Périphérie	x50</a:t>
            </a:r>
          </a:p>
        </p:txBody>
      </p:sp>
      <p:pic>
        <p:nvPicPr>
          <p:cNvPr id="574493" name="#~000000000000040000000000000000" descr="c:\pegaseimage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082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94" name="#~000000000000030000000000000000" descr="c:\pegaseimage.jpg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28082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95" name="#~000000000000020000000000000000" descr="c:\pegaseimage.jpg"/>
          <p:cNvPicPr>
            <a:picLocks noChangeAspect="1" noChangeArrowheads="1"/>
          </p:cNvPicPr>
          <p:nvPr/>
        </p:nvPicPr>
        <p:blipFill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082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96" name="#~000000000000010000000000000000" descr="c:\pegaseimage.jpg"/>
          <p:cNvPicPr>
            <a:picLocks noChangeAspect="1" noChangeArrowheads="1"/>
          </p:cNvPicPr>
          <p:nvPr/>
        </p:nvPicPr>
        <p:blipFill>
          <a:blip r:embed="rId7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8082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97" name="Text Box 33"/>
          <p:cNvSpPr txBox="1">
            <a:spLocks noChangeArrowheads="1"/>
          </p:cNvSpPr>
          <p:nvPr/>
        </p:nvSpPr>
        <p:spPr bwMode="auto">
          <a:xfrm>
            <a:off x="468313" y="5084763"/>
            <a:ext cx="19446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latin typeface="Arial" charset="0"/>
              </a:rPr>
              <a:t>Peu de liserés  intergranulaires continus </a:t>
            </a:r>
          </a:p>
        </p:txBody>
      </p:sp>
    </p:spTree>
    <p:extLst>
      <p:ext uri="{BB962C8B-B14F-4D97-AF65-F5344CB8AC3E}">
        <p14:creationId xmlns:p14="http://schemas.microsoft.com/office/powerpoint/2010/main" val="346568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/>
              <a:t>CAA 240mm pour Blooming + Trio + Gros Train</a:t>
            </a:r>
            <a:br>
              <a:rPr lang="fr-FR" sz="1400"/>
            </a:br>
            <a:r>
              <a:rPr lang="fr-FR" sz="1400"/>
              <a:t>Sans trempe</a:t>
            </a:r>
            <a:br>
              <a:rPr lang="fr-FR" sz="1400"/>
            </a:br>
            <a:r>
              <a:rPr lang="fr-FR" sz="2000" b="0"/>
              <a:t> </a:t>
            </a:r>
            <a:r>
              <a:rPr lang="fr-FR" sz="1400" b="0"/>
              <a:t>FF0044546 </a:t>
            </a:r>
            <a:r>
              <a:rPr lang="fr-FR" sz="1400"/>
              <a:t> - KZ23S000003</a:t>
            </a:r>
            <a:br>
              <a:rPr lang="fr-FR" sz="1400"/>
            </a:br>
            <a:r>
              <a:rPr lang="fr-FR" sz="1600"/>
              <a:t>Micrographie en sens long sur repère A2M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684213" y="2852738"/>
            <a:ext cx="2159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8496300" y="12684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P22X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6588125" y="6237288"/>
            <a:ext cx="208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Angle  	x100</a:t>
            </a:r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2339975" y="134143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P21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5364163" y="119697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  <a:latin typeface="Arial" charset="0"/>
              </a:rPr>
              <a:t>P2M</a:t>
            </a:r>
          </a:p>
        </p:txBody>
      </p:sp>
      <p:sp>
        <p:nvSpPr>
          <p:cNvPr id="611336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11525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Centre x100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1337" name="Text Box 9"/>
          <p:cNvSpPr txBox="1">
            <a:spLocks noChangeArrowheads="1"/>
          </p:cNvSpPr>
          <p:nvPr/>
        </p:nvSpPr>
        <p:spPr bwMode="auto">
          <a:xfrm>
            <a:off x="3203575" y="3573463"/>
            <a:ext cx="1944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Mi-rayon x100</a:t>
            </a:r>
          </a:p>
        </p:txBody>
      </p:sp>
      <p:sp>
        <p:nvSpPr>
          <p:cNvPr id="611339" name="Text Box 11"/>
          <p:cNvSpPr txBox="1">
            <a:spLocks noChangeArrowheads="1"/>
          </p:cNvSpPr>
          <p:nvPr/>
        </p:nvSpPr>
        <p:spPr bwMode="auto">
          <a:xfrm>
            <a:off x="6372225" y="3500438"/>
            <a:ext cx="1728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Périphérie 	x100</a:t>
            </a:r>
          </a:p>
        </p:txBody>
      </p:sp>
      <p:pic>
        <p:nvPicPr>
          <p:cNvPr id="611340" name="#~000000000000050000000000000000" descr="c:\pegaseimage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8797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134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287972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4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881312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49" name="#~000000000000030000000000000000" descr="c:\pegaseimage.jpg"/>
          <p:cNvPicPr>
            <a:picLocks noChangeAspect="1" noChangeArrowheads="1"/>
          </p:cNvPicPr>
          <p:nvPr/>
        </p:nvPicPr>
        <p:blipFill>
          <a:blip r:embed="rId7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79525"/>
            <a:ext cx="28813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228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Affichage à l'écran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Presentation_AD08</vt:lpstr>
      <vt:lpstr>CAA 240mm pour Blooming + Trio + Gros Train Sans trempe  FF0044546  - KZ23S000003 Micrographie en sens long sur repère A2M</vt:lpstr>
      <vt:lpstr>CAA 240mm pour Blooming + Trio + Gros Train Sans trempe  FF0044546  - KZ23S000003 Micrographie en sens long sur repère A2M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CAA 240mm pour Blooming + Trio + Gros Train Sans trempe  FF0044546  - KZ23S000003 Micrographie en sens long sur repère A2M</dc:title>
  <dc:creator>Olivier Lurdos</dc:creator>
  <cp:lastModifiedBy>Olivier Lurdos</cp:lastModifiedBy>
  <cp:revision>1</cp:revision>
  <dcterms:created xsi:type="dcterms:W3CDTF">2013-07-09T12:40:25Z</dcterms:created>
  <dcterms:modified xsi:type="dcterms:W3CDTF">2013-07-09T12:41:05Z</dcterms:modified>
</cp:coreProperties>
</file>