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4"/>
          <a:stretch>
            <a:fillRect/>
          </a:stretch>
        </p:blipFill>
        <p:spPr bwMode="auto">
          <a:xfrm>
            <a:off x="323528" y="0"/>
            <a:ext cx="2232248" cy="129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01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07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24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47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2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5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04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45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89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6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65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5A893-15BA-4651-BDD9-E12C73A8DDA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EAFAA-4C58-48EE-97D4-94CBBE8AA3E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4"/>
          <a:stretch>
            <a:fillRect/>
          </a:stretch>
        </p:blipFill>
        <p:spPr bwMode="auto">
          <a:xfrm>
            <a:off x="323528" y="0"/>
            <a:ext cx="2232248" cy="129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8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0825" y="333375"/>
            <a:ext cx="4248150" cy="61198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n>
                <a:solidFill>
                  <a:srgbClr val="7030A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02175" y="333375"/>
            <a:ext cx="4248150" cy="6119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50825" y="357188"/>
            <a:ext cx="4043363" cy="738187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algn="l">
              <a:defRPr/>
            </a:pPr>
            <a:r>
              <a:rPr lang="fr-FR" dirty="0">
                <a:solidFill>
                  <a:srgbClr val="1F497D">
                    <a:lumMod val="50000"/>
                  </a:srgbClr>
                </a:solidFill>
              </a:rPr>
              <a:t>Bienvenue à UKAD,</a:t>
            </a:r>
            <a:endParaRPr lang="en-US" dirty="0">
              <a:solidFill>
                <a:srgbClr val="1F497D">
                  <a:lumMod val="50000"/>
                </a:srgbClr>
              </a:solidFill>
            </a:endParaRPr>
          </a:p>
          <a:p>
            <a:pPr algn="l">
              <a:defRPr/>
            </a:pPr>
            <a:r>
              <a:rPr lang="fr-FR" dirty="0">
                <a:solidFill>
                  <a:srgbClr val="1F497D">
                    <a:lumMod val="50000"/>
                  </a:srgbClr>
                </a:solidFill>
              </a:rPr>
              <a:t>Afin d’assurer la réussite de cette visite, merci de respecter les </a:t>
            </a: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consignes suivantes</a:t>
            </a:r>
            <a:r>
              <a:rPr lang="fr-FR" dirty="0">
                <a:solidFill>
                  <a:srgbClr val="1F497D">
                    <a:lumMod val="50000"/>
                  </a:srgbClr>
                </a:solidFill>
              </a:rPr>
              <a:t> :</a:t>
            </a:r>
            <a:endParaRPr lang="en-US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54013" y="1624013"/>
            <a:ext cx="4043362" cy="44005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marL="285750" indent="-285750" algn="l"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Port des EPI obligatoire.</a:t>
            </a: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Respecter </a:t>
            </a:r>
            <a:r>
              <a:rPr lang="fr-FR" dirty="0">
                <a:solidFill>
                  <a:srgbClr val="1F497D">
                    <a:lumMod val="50000"/>
                  </a:srgbClr>
                </a:solidFill>
              </a:rPr>
              <a:t>le plan de circulation matérialisé par la peinture au </a:t>
            </a: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sol. </a:t>
            </a:r>
          </a:p>
          <a:p>
            <a:pPr marL="285750" indent="-285750" algn="l"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Soyez vigilants aux circulations d’engins et aux ponts roulants.</a:t>
            </a:r>
          </a:p>
          <a:p>
            <a:pPr algn="l"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      </a:t>
            </a:r>
          </a:p>
          <a:p>
            <a:pPr algn="l">
              <a:defRPr/>
            </a:pPr>
            <a:endParaRPr lang="fr-FR" dirty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algn="l"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r>
              <a:rPr lang="fr-FR" dirty="0">
                <a:solidFill>
                  <a:srgbClr val="1F497D">
                    <a:lumMod val="50000"/>
                  </a:srgbClr>
                </a:solidFill>
              </a:rPr>
              <a:t>Ne franchissez en aucun cas les rubans et barrières de sécurité matérielles ou immatérielles. </a:t>
            </a:r>
            <a:endParaRPr lang="en-US" dirty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endParaRPr lang="fr-FR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285750" indent="-285750" algn="l"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Ne touchez pas les pièces (risques de brulures, coupures).</a:t>
            </a:r>
          </a:p>
          <a:p>
            <a:pPr algn="l">
              <a:defRPr/>
            </a:pPr>
            <a:endParaRPr lang="fr-FR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2054" name="Picture 2" descr="C:\Users\marc.cabano\Desktop\Ca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700" y="5803900"/>
            <a:ext cx="592138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" descr="C:\Users\marc.cabano\Desktop\Cap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5802313"/>
            <a:ext cx="63976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6" descr="C:\Users\marc.cabano\Desktop\Captu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3551238"/>
            <a:ext cx="17399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7" descr="C:\Users\marc.cabano\Desktop\Captur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513" y="1892300"/>
            <a:ext cx="623887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8" descr="C:\Users\marc.cabano\Desktop\Captur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175" y="3444875"/>
            <a:ext cx="85407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9" descr="C:\Users\marc.cabano\Desktop\Captur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3444875"/>
            <a:ext cx="722313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7"/>
          <p:cNvSpPr txBox="1"/>
          <p:nvPr/>
        </p:nvSpPr>
        <p:spPr>
          <a:xfrm>
            <a:off x="642938" y="5846763"/>
            <a:ext cx="3673475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400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Interdiction de prendre des photos.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400" dirty="0">
                <a:solidFill>
                  <a:srgbClr val="1F497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Eteindre son portable.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220788" y="1173163"/>
            <a:ext cx="2559050" cy="363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  <a:latin typeface="Comic Sans MS" pitchFamily="66" charset="0"/>
              </a:rPr>
              <a:t>SECURITE</a:t>
            </a:r>
            <a:endParaRPr lang="en-US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453063" y="2673350"/>
            <a:ext cx="2952750" cy="3603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  <a:latin typeface="Comic Sans MS" pitchFamily="66" charset="0"/>
              </a:rPr>
              <a:t>ENVIRONNEMENT</a:t>
            </a:r>
            <a:endParaRPr lang="en-US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908550" y="3349625"/>
            <a:ext cx="4041775" cy="11684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Economisez les énergies (eau, électricité).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Triez les déchets.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Si vous êtes témoin d’une fuite, signalez la à votre accompagnateur.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919663" y="468313"/>
            <a:ext cx="3686175" cy="954087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algn="l"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Si vous êtes témoin ou victime d’un accident, contactez un de nos secouristes, facilement reconnaissables à leur casque vert.</a:t>
            </a:r>
            <a:endParaRPr lang="en-US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918075" y="1855788"/>
            <a:ext cx="4041775" cy="7397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algn="l"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Si une situation vous parait anormale ou dangereuse, n’hésitez pas à nous le signaler.</a:t>
            </a:r>
          </a:p>
          <a:p>
            <a:pPr algn="l"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dirty="0">
              <a:solidFill>
                <a:srgbClr val="1F497D">
                  <a:lumMod val="50000"/>
                </a:srgbClr>
              </a:solidFill>
            </a:endParaRPr>
          </a:p>
        </p:txBody>
      </p:sp>
      <p:pic>
        <p:nvPicPr>
          <p:cNvPr id="2066" name="Picture 2" descr="http://www.usinenouvelle.com/expo/img/casque-de-securite-leg-000309011-4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5338" y="468313"/>
            <a:ext cx="44291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à coins arrondis 20"/>
          <p:cNvSpPr/>
          <p:nvPr/>
        </p:nvSpPr>
        <p:spPr>
          <a:xfrm>
            <a:off x="5561013" y="1333500"/>
            <a:ext cx="2559050" cy="36353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  <a:latin typeface="Comic Sans MS" pitchFamily="66" charset="0"/>
              </a:rPr>
              <a:t>Vigilance partagée</a:t>
            </a:r>
            <a:endParaRPr lang="en-US" dirty="0">
              <a:solidFill>
                <a:prstClr val="white"/>
              </a:solidFill>
              <a:latin typeface="Comic Sans MS" pitchFamily="66" charset="0"/>
            </a:endParaRPr>
          </a:p>
        </p:txBody>
      </p:sp>
      <p:pic>
        <p:nvPicPr>
          <p:cNvPr id="2068" name="Picture 4" descr="http://www.toutsurlenvironnement.fr/files/u10/picto-theme-env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688" y="4518025"/>
            <a:ext cx="6651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6" descr="http://didaclick.free.fr/delagrave/Image3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4538663"/>
            <a:ext cx="5429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8" descr="https://encrypted-tbn2.gstatic.com/images?q=tbn:ANd9GcS9fkCZKRp59aTiiCVEZaQjjLDgn0dBZHqm5A2FpFQcRZyEpDAke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4487863"/>
            <a:ext cx="415925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à coins arrondis 24"/>
          <p:cNvSpPr/>
          <p:nvPr/>
        </p:nvSpPr>
        <p:spPr>
          <a:xfrm>
            <a:off x="5519738" y="5229225"/>
            <a:ext cx="2952750" cy="36036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>
                <a:solidFill>
                  <a:prstClr val="white"/>
                </a:solidFill>
                <a:latin typeface="Comic Sans MS" pitchFamily="66" charset="0"/>
              </a:rPr>
              <a:t>EVACUATION</a:t>
            </a:r>
            <a:endParaRPr lang="en-US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121275" y="5635625"/>
            <a:ext cx="3752850" cy="7381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defRPr>
            </a:lvl1pPr>
          </a:lstStyle>
          <a:p>
            <a:pPr algn="l">
              <a:defRPr/>
            </a:pPr>
            <a:r>
              <a:rPr lang="fr-FR" dirty="0" smtClean="0">
                <a:solidFill>
                  <a:srgbClr val="1F497D">
                    <a:lumMod val="50000"/>
                  </a:srgbClr>
                </a:solidFill>
              </a:rPr>
              <a:t>Si l’alarme d’évacuation retentie, vous rendre directement sur la zone de rassemblement.</a:t>
            </a:r>
          </a:p>
        </p:txBody>
      </p:sp>
      <p:pic>
        <p:nvPicPr>
          <p:cNvPr id="2073" name="Picture 4" descr="http://www.expograph.com/boutique/media/catalog/product/cache/2/image/5e06319eda06f020e43594a9c230972d/p/i/pictosecurite_ev16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675" y="5908675"/>
            <a:ext cx="50165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ZoneTexte 27"/>
          <p:cNvSpPr txBox="1"/>
          <p:nvPr/>
        </p:nvSpPr>
        <p:spPr>
          <a:xfrm>
            <a:off x="1995488" y="-42863"/>
            <a:ext cx="46418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Règles Sécurité Environnement Visiteurs 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207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88" y="1901825"/>
            <a:ext cx="5826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306866"/>
      </p:ext>
    </p:extLst>
  </p:cSld>
  <p:clrMapOvr>
    <a:masterClrMapping/>
  </p:clrMapOvr>
  <p:transition spd="slow" advTm="15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170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1_Thème Office</vt:lpstr>
      <vt:lpstr>Présentation PowerPoint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Delaborde</dc:creator>
  <cp:lastModifiedBy>Patrick Delaborde</cp:lastModifiedBy>
  <cp:revision>1</cp:revision>
  <dcterms:created xsi:type="dcterms:W3CDTF">2015-11-18T07:17:44Z</dcterms:created>
  <dcterms:modified xsi:type="dcterms:W3CDTF">2015-11-18T07:18:44Z</dcterms:modified>
</cp:coreProperties>
</file>