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B05413-E291-45DB-A526-7515337D8B38}" type="datetimeFigureOut">
              <a:rPr lang="fr-FR" smtClean="0"/>
              <a:t>27/01/2015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FE58C-089E-49C8-9D4A-09F41720F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5761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45026" eaLnBrk="0" hangingPunct="0">
              <a:spcBef>
                <a:spcPct val="30000"/>
              </a:spcBef>
              <a:defRPr sz="1700">
                <a:solidFill>
                  <a:schemeClr val="tx1"/>
                </a:solidFill>
                <a:latin typeface="Arial" charset="0"/>
              </a:defRPr>
            </a:lvl1pPr>
            <a:lvl2pPr marL="1046222" indent="-402393" defTabSz="845026" eaLnBrk="0" hangingPunct="0">
              <a:spcBef>
                <a:spcPct val="30000"/>
              </a:spcBef>
              <a:defRPr sz="1700">
                <a:solidFill>
                  <a:schemeClr val="tx1"/>
                </a:solidFill>
                <a:latin typeface="Arial" charset="0"/>
              </a:defRPr>
            </a:lvl2pPr>
            <a:lvl3pPr marL="1609573" indent="-321915" defTabSz="845026" eaLnBrk="0" hangingPunct="0">
              <a:spcBef>
                <a:spcPct val="30000"/>
              </a:spcBef>
              <a:defRPr sz="1700">
                <a:solidFill>
                  <a:schemeClr val="tx1"/>
                </a:solidFill>
                <a:latin typeface="Arial" charset="0"/>
              </a:defRPr>
            </a:lvl3pPr>
            <a:lvl4pPr marL="2253402" indent="-321915" defTabSz="845026" eaLnBrk="0" hangingPunct="0">
              <a:spcBef>
                <a:spcPct val="30000"/>
              </a:spcBef>
              <a:defRPr sz="1700">
                <a:solidFill>
                  <a:schemeClr val="tx1"/>
                </a:solidFill>
                <a:latin typeface="Arial" charset="0"/>
              </a:defRPr>
            </a:lvl4pPr>
            <a:lvl5pPr marL="2897231" indent="-321915" defTabSz="845026" eaLnBrk="0" hangingPunct="0">
              <a:spcBef>
                <a:spcPct val="30000"/>
              </a:spcBef>
              <a:defRPr sz="1700">
                <a:solidFill>
                  <a:schemeClr val="tx1"/>
                </a:solidFill>
                <a:latin typeface="Arial" charset="0"/>
              </a:defRPr>
            </a:lvl5pPr>
            <a:lvl6pPr marL="3541060" indent="-321915" defTabSz="845026" eaLnBrk="0" fontAlgn="base" hangingPunct="0">
              <a:spcBef>
                <a:spcPct val="3000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</a:defRPr>
            </a:lvl6pPr>
            <a:lvl7pPr marL="4184889" indent="-321915" defTabSz="845026" eaLnBrk="0" fontAlgn="base" hangingPunct="0">
              <a:spcBef>
                <a:spcPct val="3000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</a:defRPr>
            </a:lvl7pPr>
            <a:lvl8pPr marL="4828718" indent="-321915" defTabSz="845026" eaLnBrk="0" fontAlgn="base" hangingPunct="0">
              <a:spcBef>
                <a:spcPct val="3000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</a:defRPr>
            </a:lvl8pPr>
            <a:lvl9pPr marL="5472547" indent="-321915" defTabSz="845026" eaLnBrk="0" fontAlgn="base" hangingPunct="0">
              <a:spcBef>
                <a:spcPct val="3000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1099B54-3536-4BC7-A5BD-83CBD55BCC29}" type="slidenum">
              <a:rPr lang="fr-FR" altLang="fr-FR" sz="110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fr-FR" altLang="fr-FR" sz="1100">
              <a:solidFill>
                <a:prstClr val="black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371" y="4343508"/>
            <a:ext cx="5489261" cy="4115014"/>
          </a:xfrm>
          <a:noFill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906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542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6413" y="333375"/>
            <a:ext cx="2128837" cy="575945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68313" y="333375"/>
            <a:ext cx="6235700" cy="5759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318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2700338" y="333375"/>
            <a:ext cx="6284912" cy="50958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8313" y="1484313"/>
            <a:ext cx="4098925" cy="222726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719638" y="1484313"/>
            <a:ext cx="4100512" cy="222726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8313" y="3863975"/>
            <a:ext cx="4098925" cy="22288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9638" y="3863975"/>
            <a:ext cx="4100512" cy="22288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7112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68313" y="333375"/>
            <a:ext cx="8516937" cy="57594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470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764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14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484313"/>
            <a:ext cx="409892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19638" y="1484313"/>
            <a:ext cx="4100512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426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068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269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061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932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783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84313"/>
            <a:ext cx="8351837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89288" y="63087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00338" y="333375"/>
            <a:ext cx="6284912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0" y="0"/>
            <a:ext cx="9145588" cy="6859588"/>
            <a:chOff x="0" y="0"/>
            <a:chExt cx="5761" cy="4321"/>
          </a:xfrm>
        </p:grpSpPr>
        <p:pic>
          <p:nvPicPr>
            <p:cNvPr id="1032" name="Picture 24" descr="Mtge_INTERFORGE_PPT_v11T1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1" cy="4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3" name="Rectangle 26"/>
            <p:cNvSpPr>
              <a:spLocks noChangeArrowheads="1"/>
            </p:cNvSpPr>
            <p:nvPr userDrawn="1"/>
          </p:nvSpPr>
          <p:spPr bwMode="auto">
            <a:xfrm>
              <a:off x="0" y="3974"/>
              <a:ext cx="113" cy="3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altLang="fr-FR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1030" name="Text Box 29"/>
          <p:cNvSpPr txBox="1">
            <a:spLocks noChangeArrowheads="1"/>
          </p:cNvSpPr>
          <p:nvPr/>
        </p:nvSpPr>
        <p:spPr bwMode="auto">
          <a:xfrm>
            <a:off x="7524750" y="6553200"/>
            <a:ext cx="68421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fld id="{04C4C08E-45F4-48E3-AFC0-E75F619026EF}" type="slidenum">
              <a:rPr lang="fr-FR" sz="800" smtClean="0">
                <a:solidFill>
                  <a:srgbClr val="000000"/>
                </a:solidFill>
                <a:latin typeface="Verdana" pitchFamily="34" charset="0"/>
              </a:rPr>
              <a:pPr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t>‹N°›</a:t>
            </a:fld>
            <a:endParaRPr lang="fr-FR" sz="800" smtClean="0">
              <a:solidFill>
                <a:srgbClr val="000000"/>
              </a:solidFill>
              <a:latin typeface="Verdana" pitchFamily="34" charset="0"/>
            </a:endParaRPr>
          </a:p>
        </p:txBody>
      </p:sp>
      <p:pic>
        <p:nvPicPr>
          <p:cNvPr id="1031" name="Picture 30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1" y="1"/>
            <a:ext cx="2443408" cy="112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8280971" y="6453336"/>
            <a:ext cx="827533" cy="3141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2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40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9pPr>
    </p:titleStyle>
    <p:bodyStyle>
      <a:lvl1pPr marL="190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73100" indent="-1905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1841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65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06600" indent="-177800" algn="l" rtl="0" eaLnBrk="0" fontAlgn="base" hangingPunct="0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5pPr>
      <a:lvl6pPr marL="24638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6pPr>
      <a:lvl7pPr marL="29210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7pPr>
      <a:lvl8pPr marL="33782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8pPr>
      <a:lvl9pPr marL="38354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contenu 1"/>
          <p:cNvSpPr>
            <a:spLocks noGrp="1"/>
          </p:cNvSpPr>
          <p:nvPr>
            <p:ph idx="1"/>
          </p:nvPr>
        </p:nvSpPr>
        <p:spPr>
          <a:xfrm>
            <a:off x="468313" y="1484784"/>
            <a:ext cx="8351837" cy="129661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400" dirty="0" smtClean="0"/>
              <a:t>The creation of </a:t>
            </a:r>
            <a:r>
              <a:rPr lang="en-US" sz="2400" b="1" dirty="0" smtClean="0"/>
              <a:t>UKAD</a:t>
            </a:r>
            <a:r>
              <a:rPr lang="en-US" sz="2400" dirty="0" smtClean="0"/>
              <a:t> was allowed by :</a:t>
            </a:r>
          </a:p>
          <a:p>
            <a:pPr marL="0" indent="0">
              <a:buFontTx/>
              <a:buNone/>
              <a:defRPr/>
            </a:pPr>
            <a:endParaRPr lang="en-US" sz="2400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000" dirty="0" smtClean="0"/>
              <a:t> the increase of Ti material in airplane structures</a:t>
            </a:r>
          </a:p>
          <a:p>
            <a:pPr marL="0" indent="0">
              <a:buNone/>
              <a:defRPr/>
            </a:pPr>
            <a:endParaRPr lang="en-US" sz="1800" dirty="0"/>
          </a:p>
        </p:txBody>
      </p:sp>
      <p:pic>
        <p:nvPicPr>
          <p:cNvPr id="410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63" y="2741353"/>
            <a:ext cx="3584575" cy="268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4" t="14442" r="6725" b="9087"/>
          <a:stretch>
            <a:fillRect/>
          </a:stretch>
        </p:blipFill>
        <p:spPr bwMode="auto">
          <a:xfrm>
            <a:off x="4859338" y="2741353"/>
            <a:ext cx="4068762" cy="2582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33" b="31490"/>
          <a:stretch>
            <a:fillRect/>
          </a:stretch>
        </p:blipFill>
        <p:spPr bwMode="auto">
          <a:xfrm>
            <a:off x="5467213" y="5457894"/>
            <a:ext cx="2853011" cy="110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6" descr="A350XWB RR AIRBUS V02 300dpi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03" b="38943"/>
          <a:stretch>
            <a:fillRect/>
          </a:stretch>
        </p:blipFill>
        <p:spPr bwMode="auto">
          <a:xfrm>
            <a:off x="768685" y="5549714"/>
            <a:ext cx="2809006" cy="919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6004" y="3091480"/>
            <a:ext cx="1741873" cy="413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1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81" y="3134914"/>
            <a:ext cx="1709586" cy="382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/>
          <p:cNvSpPr>
            <a:spLocks noGrp="1" noChangeArrowheads="1"/>
          </p:cNvSpPr>
          <p:nvPr>
            <p:ph type="title"/>
          </p:nvPr>
        </p:nvSpPr>
        <p:spPr>
          <a:xfrm>
            <a:off x="2771800" y="332656"/>
            <a:ext cx="6284912" cy="509588"/>
          </a:xfrm>
        </p:spPr>
        <p:txBody>
          <a:bodyPr/>
          <a:lstStyle/>
          <a:p>
            <a:pPr algn="r" eaLnBrk="1" hangingPunct="1"/>
            <a:r>
              <a:rPr lang="fr-FR" altLang="fr-FR" kern="1200" dirty="0" smtClean="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</a:rPr>
              <a:t>The </a:t>
            </a:r>
            <a:r>
              <a:rPr lang="fr-FR" altLang="fr-FR" kern="1200" dirty="0" err="1" smtClean="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</a:rPr>
              <a:t>creation</a:t>
            </a:r>
            <a:r>
              <a:rPr lang="fr-FR" altLang="fr-FR" kern="1200" dirty="0" smtClean="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</a:rPr>
              <a:t> of UKAD</a:t>
            </a:r>
            <a:endParaRPr lang="fr-FR" altLang="fr-FR" kern="1200" dirty="0">
              <a:solidFill>
                <a:srgbClr val="FF0000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149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_AD08">
  <a:themeElements>
    <a:clrScheme name="Presentation_AD0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AD08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_AD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</Words>
  <Application>Microsoft Office PowerPoint</Application>
  <PresentationFormat>Affichage à l'écran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Presentation_AD08</vt:lpstr>
      <vt:lpstr>The creation of UKAD</vt:lpstr>
    </vt:vector>
  </TitlesOfParts>
  <Company>ERAMET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creation of UKAD</dc:title>
  <dc:creator>Patrick Delaborde</dc:creator>
  <cp:lastModifiedBy>Patrick Delaborde</cp:lastModifiedBy>
  <cp:revision>1</cp:revision>
  <dcterms:created xsi:type="dcterms:W3CDTF">2015-01-27T09:34:02Z</dcterms:created>
  <dcterms:modified xsi:type="dcterms:W3CDTF">2015-01-27T09:35:59Z</dcterms:modified>
</cp:coreProperties>
</file>