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22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922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5576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6413" y="333375"/>
            <a:ext cx="2128837" cy="575945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68313" y="333375"/>
            <a:ext cx="6235700" cy="575945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07156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re et 4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sz="quarter"/>
          </p:nvPr>
        </p:nvSpPr>
        <p:spPr>
          <a:xfrm>
            <a:off x="2700338" y="333375"/>
            <a:ext cx="6284912" cy="509588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68313" y="1484313"/>
            <a:ext cx="4098925" cy="222726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4719638" y="1484313"/>
            <a:ext cx="4100512" cy="222726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468313" y="3863975"/>
            <a:ext cx="4098925" cy="222885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719638" y="3863975"/>
            <a:ext cx="4100512" cy="222885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26526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468313" y="333375"/>
            <a:ext cx="8516937" cy="575945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74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7236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857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68313" y="1484313"/>
            <a:ext cx="4098925" cy="4608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719638" y="1484313"/>
            <a:ext cx="4100512" cy="4608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4575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0611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8395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945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9371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7402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484313"/>
            <a:ext cx="8351837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89288" y="63087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00338" y="333375"/>
            <a:ext cx="6284912" cy="50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et modifiez le titre</a:t>
            </a:r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0" y="0"/>
            <a:ext cx="9145588" cy="6859588"/>
            <a:chOff x="0" y="0"/>
            <a:chExt cx="5761" cy="4321"/>
          </a:xfrm>
        </p:grpSpPr>
        <p:pic>
          <p:nvPicPr>
            <p:cNvPr id="1033" name="Picture 24" descr="Mtge_INTERFORGE_PPT_v11T1"/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1" cy="4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34" name="Rectangle 26"/>
            <p:cNvSpPr>
              <a:spLocks noChangeArrowheads="1"/>
            </p:cNvSpPr>
            <p:nvPr userDrawn="1"/>
          </p:nvSpPr>
          <p:spPr bwMode="auto">
            <a:xfrm>
              <a:off x="0" y="3974"/>
              <a:ext cx="113" cy="34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z="2800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1030" name="Text Box 29"/>
          <p:cNvSpPr txBox="1">
            <a:spLocks noChangeArrowheads="1"/>
          </p:cNvSpPr>
          <p:nvPr userDrawn="1"/>
        </p:nvSpPr>
        <p:spPr bwMode="auto">
          <a:xfrm>
            <a:off x="7524750" y="6553200"/>
            <a:ext cx="684213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fld id="{B04493A7-6950-4583-A69C-262DDC3A85D0}" type="slidenum">
              <a:rPr lang="fr-FR" sz="800" smtClean="0">
                <a:solidFill>
                  <a:srgbClr val="000000"/>
                </a:solidFill>
                <a:latin typeface="Verdana" pitchFamily="34" charset="0"/>
              </a:rPr>
              <a:pPr eaLnBrk="1" fontAlgn="base" hangingPunct="1">
                <a:spcBef>
                  <a:spcPct val="50000"/>
                </a:spcBef>
                <a:spcAft>
                  <a:spcPct val="0"/>
                </a:spcAft>
                <a:defRPr/>
              </a:pPr>
              <a:t>‹N°›</a:t>
            </a:fld>
            <a:endParaRPr lang="fr-FR" sz="800" smtClean="0">
              <a:solidFill>
                <a:srgbClr val="000000"/>
              </a:solidFill>
              <a:latin typeface="Verdana" pitchFamily="34" charset="0"/>
            </a:endParaRPr>
          </a:p>
        </p:txBody>
      </p:sp>
      <p:pic>
        <p:nvPicPr>
          <p:cNvPr id="1031" name="Picture 30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188913"/>
            <a:ext cx="16573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31"/>
          <p:cNvPicPr>
            <a:picLocks noChangeAspect="1" noChangeArrowheads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115888"/>
            <a:ext cx="1176338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56219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</a:defRPr>
      </a:lvl9pPr>
    </p:titleStyle>
    <p:bodyStyle>
      <a:lvl1pPr marL="190500" indent="-1905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73100" indent="-1905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18415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6550" indent="-17145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4pPr>
      <a:lvl5pPr marL="2006600" indent="-177800" algn="l" rtl="0" eaLnBrk="0" fontAlgn="base" hangingPunct="0">
        <a:spcBef>
          <a:spcPct val="20000"/>
        </a:spcBef>
        <a:spcAft>
          <a:spcPct val="0"/>
        </a:spcAft>
        <a:defRPr sz="1200">
          <a:solidFill>
            <a:schemeClr val="tx1"/>
          </a:solidFill>
          <a:latin typeface="+mn-lt"/>
        </a:defRPr>
      </a:lvl5pPr>
      <a:lvl6pPr marL="2463800" algn="l" rtl="0" fontAlgn="base">
        <a:spcBef>
          <a:spcPct val="20000"/>
        </a:spcBef>
        <a:spcAft>
          <a:spcPct val="0"/>
        </a:spcAft>
        <a:defRPr sz="1200">
          <a:solidFill>
            <a:schemeClr val="tx1"/>
          </a:solidFill>
          <a:latin typeface="+mn-lt"/>
        </a:defRPr>
      </a:lvl6pPr>
      <a:lvl7pPr marL="2921000" algn="l" rtl="0" fontAlgn="base">
        <a:spcBef>
          <a:spcPct val="20000"/>
        </a:spcBef>
        <a:spcAft>
          <a:spcPct val="0"/>
        </a:spcAft>
        <a:defRPr sz="1200">
          <a:solidFill>
            <a:schemeClr val="tx1"/>
          </a:solidFill>
          <a:latin typeface="+mn-lt"/>
        </a:defRPr>
      </a:lvl7pPr>
      <a:lvl8pPr marL="3378200" algn="l" rtl="0" fontAlgn="base">
        <a:spcBef>
          <a:spcPct val="20000"/>
        </a:spcBef>
        <a:spcAft>
          <a:spcPct val="0"/>
        </a:spcAft>
        <a:defRPr sz="1200">
          <a:solidFill>
            <a:schemeClr val="tx1"/>
          </a:solidFill>
          <a:latin typeface="+mn-lt"/>
        </a:defRPr>
      </a:lvl8pPr>
      <a:lvl9pPr marL="3835400" algn="l" rtl="0" fontAlgn="base">
        <a:spcBef>
          <a:spcPct val="20000"/>
        </a:spcBef>
        <a:spcAft>
          <a:spcPct val="0"/>
        </a:spcAft>
        <a:defRPr sz="12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263" y="1174750"/>
            <a:ext cx="8497887" cy="54657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250825" y="2924175"/>
            <a:ext cx="8642350" cy="792163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sz="280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791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_AD08">
  <a:themeElements>
    <a:clrScheme name="Presentation_AD08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_AD08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sentation_AD08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AD08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AD08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AD08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AD08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AD08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AD08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AD08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AD08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AD08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AD08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AD08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Affichage à l'écran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Presentation_AD08</vt:lpstr>
      <vt:lpstr>Présentation PowerPoint</vt:lpstr>
    </vt:vector>
  </TitlesOfParts>
  <Company>AD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DELABORDE Patrick</dc:creator>
  <cp:lastModifiedBy>DELABORDE Patrick</cp:lastModifiedBy>
  <cp:revision>1</cp:revision>
  <dcterms:created xsi:type="dcterms:W3CDTF">2012-08-31T13:32:41Z</dcterms:created>
  <dcterms:modified xsi:type="dcterms:W3CDTF">2012-08-31T13:33:51Z</dcterms:modified>
</cp:coreProperties>
</file>