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17" r:id="rId2"/>
    <p:sldId id="474" r:id="rId3"/>
    <p:sldId id="475" r:id="rId4"/>
    <p:sldId id="476" r:id="rId5"/>
    <p:sldId id="477" r:id="rId6"/>
    <p:sldId id="478" r:id="rId7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990033"/>
    <a:srgbClr val="CC0000"/>
    <a:srgbClr val="0000FF"/>
    <a:srgbClr val="00FF00"/>
    <a:srgbClr val="A3A3E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94670" autoAdjust="0"/>
  </p:normalViewPr>
  <p:slideViewPr>
    <p:cSldViewPr>
      <p:cViewPr>
        <p:scale>
          <a:sx n="107" d="100"/>
          <a:sy n="107" d="100"/>
        </p:scale>
        <p:origin x="-1020" y="7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fld id="{DE7070D7-1512-4C87-905A-129D9A61D54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843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150" y="0"/>
            <a:ext cx="29178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686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66788" y="739775"/>
            <a:ext cx="4926012" cy="3694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6300" y="4730750"/>
            <a:ext cx="5033963" cy="443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9913"/>
            <a:ext cx="2917825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150" y="9459913"/>
            <a:ext cx="2917825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pPr>
              <a:defRPr/>
            </a:pPr>
            <a:fld id="{8470D436-6E0E-4C0B-9FDC-CD89E7E4F0B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1474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82650"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26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26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26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26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0FC0273-87CC-485B-964F-F7AB3D60C4AE}" type="slidenum">
              <a:rPr lang="fr-FR" altLang="fr-FR" sz="1200" smtClean="0"/>
              <a:pPr eaLnBrk="1" hangingPunct="1"/>
              <a:t>1</a:t>
            </a:fld>
            <a:endParaRPr lang="fr-FR" altLang="fr-FR" sz="1200" smtClean="0"/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107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56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6413" y="333375"/>
            <a:ext cx="2128837" cy="57594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235700" cy="5759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9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2700338" y="333375"/>
            <a:ext cx="6284912" cy="50958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4098925" cy="222726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719638" y="1484313"/>
            <a:ext cx="4100512" cy="222726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8313" y="3863975"/>
            <a:ext cx="4098925" cy="22288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9638" y="3863975"/>
            <a:ext cx="4100512" cy="22288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944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68313" y="333375"/>
            <a:ext cx="8516937" cy="57594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34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36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977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40989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9638" y="1484313"/>
            <a:ext cx="410051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794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289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900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9387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4979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846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351837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9288" y="63087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00338" y="333375"/>
            <a:ext cx="6284912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0" y="0"/>
            <a:ext cx="9145588" cy="6859588"/>
            <a:chOff x="0" y="0"/>
            <a:chExt cx="5761" cy="4321"/>
          </a:xfrm>
        </p:grpSpPr>
        <p:pic>
          <p:nvPicPr>
            <p:cNvPr id="1033" name="Picture 24" descr="Mtge_INTERFORGE_PPT_v11T1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1" cy="4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" name="Rectangle 26"/>
            <p:cNvSpPr>
              <a:spLocks noChangeArrowheads="1"/>
            </p:cNvSpPr>
            <p:nvPr userDrawn="1"/>
          </p:nvSpPr>
          <p:spPr bwMode="auto">
            <a:xfrm>
              <a:off x="0" y="3974"/>
              <a:ext cx="113" cy="3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1030" name="Text Box 29"/>
          <p:cNvSpPr txBox="1">
            <a:spLocks noChangeArrowheads="1"/>
          </p:cNvSpPr>
          <p:nvPr userDrawn="1"/>
        </p:nvSpPr>
        <p:spPr bwMode="auto">
          <a:xfrm>
            <a:off x="7524750" y="6553200"/>
            <a:ext cx="68421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AA226773-5FF9-447A-8437-7051F37CF27B}" type="slidenum">
              <a:rPr lang="fr-FR" sz="800" smtClean="0">
                <a:latin typeface="Verdana" pitchFamily="34" charset="0"/>
              </a:rPr>
              <a:pPr eaLnBrk="1" hangingPunct="1">
                <a:spcBef>
                  <a:spcPct val="50000"/>
                </a:spcBef>
                <a:defRPr/>
              </a:pPr>
              <a:t>‹N°›</a:t>
            </a:fld>
            <a:endParaRPr lang="fr-FR" sz="800" smtClean="0">
              <a:latin typeface="Verdana" pitchFamily="34" charset="0"/>
            </a:endParaRPr>
          </a:p>
        </p:txBody>
      </p:sp>
      <p:pic>
        <p:nvPicPr>
          <p:cNvPr id="1031" name="Picture 3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88913"/>
            <a:ext cx="1657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31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5888"/>
            <a:ext cx="1176338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1905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1841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65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06600" indent="-177800" algn="l" rtl="0" eaLnBrk="0" fontAlgn="base" hangingPunct="0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5pPr>
      <a:lvl6pPr marL="24638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6pPr>
      <a:lvl7pPr marL="29210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7pPr>
      <a:lvl8pPr marL="33782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8pPr>
      <a:lvl9pPr marL="38354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visuel uk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" b="-55"/>
          <a:stretch>
            <a:fillRect/>
          </a:stretch>
        </p:blipFill>
        <p:spPr bwMode="auto">
          <a:xfrm>
            <a:off x="0" y="-26988"/>
            <a:ext cx="9144000" cy="5832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141" r="80399" b="-96"/>
          <a:stretch>
            <a:fillRect/>
          </a:stretch>
        </p:blipFill>
        <p:spPr bwMode="auto">
          <a:xfrm>
            <a:off x="3779838" y="5840413"/>
            <a:ext cx="1643062" cy="950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r="36760" b="61188"/>
          <a:stretch>
            <a:fillRect/>
          </a:stretch>
        </p:blipFill>
        <p:spPr bwMode="auto">
          <a:xfrm>
            <a:off x="323850" y="6015038"/>
            <a:ext cx="1366838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83" r="49" b="52991"/>
          <a:stretch>
            <a:fillRect/>
          </a:stretch>
        </p:blipFill>
        <p:spPr bwMode="auto">
          <a:xfrm>
            <a:off x="7932738" y="5915025"/>
            <a:ext cx="1031875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1350" name="Rectangle 6"/>
          <p:cNvSpPr>
            <a:spLocks noChangeArrowheads="1"/>
          </p:cNvSpPr>
          <p:nvPr/>
        </p:nvSpPr>
        <p:spPr bwMode="auto">
          <a:xfrm>
            <a:off x="541338" y="476250"/>
            <a:ext cx="8351837" cy="460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1016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4400" b="1" dirty="0" err="1">
                <a:solidFill>
                  <a:srgbClr val="FF0000"/>
                </a:solidFill>
                <a:latin typeface="Verdana" pitchFamily="34" charset="0"/>
              </a:rPr>
              <a:t>UKAD</a:t>
            </a:r>
            <a:endParaRPr lang="en-US" sz="4400" b="1" dirty="0">
              <a:solidFill>
                <a:srgbClr val="FF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3600" b="1" dirty="0">
              <a:solidFill>
                <a:srgbClr val="FF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3600" b="1" dirty="0">
              <a:solidFill>
                <a:srgbClr val="FF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3600" b="1" dirty="0">
              <a:solidFill>
                <a:srgbClr val="FF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FR" sz="2000" b="1" dirty="0" smtClean="0">
                <a:solidFill>
                  <a:srgbClr val="FF0000"/>
                </a:solidFill>
                <a:latin typeface="Verdana" pitchFamily="34" charset="0"/>
              </a:rPr>
              <a:t>)</a:t>
            </a:r>
            <a:endParaRPr lang="fr-FR" sz="2000" dirty="0">
              <a:solidFill>
                <a:srgbClr val="FF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9650" name="Picture 2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3568" y="1700808"/>
            <a:ext cx="3640138" cy="4968875"/>
          </a:xfrm>
          <a:noFill/>
        </p:spPr>
      </p:pic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468313" y="1125538"/>
            <a:ext cx="82089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FR" altLang="fr-FR" sz="2000" b="1">
                <a:latin typeface="Verdana" pitchFamily="34" charset="0"/>
              </a:rPr>
              <a:t>THE NEW UKTMP PROCESS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4355976" y="1484784"/>
            <a:ext cx="432129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The ingots are melted in Kazakhstan in UKTMP facilities.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Raw materials are Sponges and Master alloys only (without scrap).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8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The mixing and blending unit allows an homogeneous mix of raw material in the right proportion of the alloy to melt.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UKTMP produces compacts with the press.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These compacts are assembled together and then welded in a dedicated Plasma welder to build an electrode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The electrode is melted in a Vacuum Arc </a:t>
            </a:r>
            <a:r>
              <a:rPr lang="en-US" sz="1400" dirty="0" err="1" smtClean="0"/>
              <a:t>Remelting</a:t>
            </a:r>
            <a:r>
              <a:rPr lang="en-US" sz="1400" dirty="0" smtClean="0"/>
              <a:t> furnace.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/>
              <a:t>The ingot-electrode is </a:t>
            </a:r>
            <a:r>
              <a:rPr lang="en-US" sz="1400" dirty="0" err="1" smtClean="0"/>
              <a:t>remelted</a:t>
            </a:r>
            <a:r>
              <a:rPr lang="en-US" sz="1400" dirty="0" smtClean="0"/>
              <a:t> a second time in order to obtain the final ingot.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39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0674" name="Picture 2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1773238"/>
            <a:ext cx="3403600" cy="4824412"/>
          </a:xfrm>
          <a:noFill/>
          <a:effectLst>
            <a:outerShdw dist="107763" dir="18900000" algn="ctr" rotWithShape="0">
              <a:srgbClr val="777777">
                <a:alpha val="50000"/>
              </a:srgbClr>
            </a:outerShdw>
          </a:effectLst>
        </p:spPr>
      </p:pic>
      <p:pic>
        <p:nvPicPr>
          <p:cNvPr id="540675" name="Picture 3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773238"/>
            <a:ext cx="3194050" cy="4824412"/>
          </a:xfrm>
          <a:noFill/>
          <a:effectLst>
            <a:outerShdw dist="107763" dir="18900000" algn="ctr" rotWithShape="0">
              <a:srgbClr val="777777">
                <a:alpha val="50000"/>
              </a:srgbClr>
            </a:outerShdw>
          </a:effectLst>
        </p:spPr>
      </p:pic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5076825" y="1233488"/>
            <a:ext cx="2952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000">
                <a:latin typeface="Verdana" pitchFamily="34" charset="0"/>
              </a:rPr>
              <a:t> </a:t>
            </a:r>
            <a:r>
              <a:rPr lang="fr-FR" altLang="fr-FR" sz="2000" b="1">
                <a:latin typeface="Verdana" pitchFamily="34" charset="0"/>
              </a:rPr>
              <a:t>PLASMA WELDING</a:t>
            </a:r>
            <a:r>
              <a:rPr lang="fr-FR" altLang="fr-FR" sz="2000">
                <a:latin typeface="Verdana" pitchFamily="34" charset="0"/>
              </a:rPr>
              <a:t> </a:t>
            </a:r>
          </a:p>
        </p:txBody>
      </p:sp>
      <p:sp>
        <p:nvSpPr>
          <p:cNvPr id="15365" name="Text Box 9"/>
          <p:cNvSpPr txBox="1">
            <a:spLocks noChangeArrowheads="1"/>
          </p:cNvSpPr>
          <p:nvPr/>
        </p:nvSpPr>
        <p:spPr bwMode="auto">
          <a:xfrm>
            <a:off x="827088" y="1196975"/>
            <a:ext cx="3816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FR" altLang="fr-FR" sz="2000" b="1">
                <a:latin typeface="Verdana" pitchFamily="34" charset="0"/>
              </a:rPr>
              <a:t>COMPACTION PRESS</a:t>
            </a:r>
            <a:endParaRPr lang="fr-FR" altLang="fr-FR" sz="20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40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4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1698" name="Picture 2" descr="0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868488"/>
            <a:ext cx="6985000" cy="4656137"/>
          </a:xfrm>
          <a:noFill/>
          <a:effectLst>
            <a:outerShdw dist="107763" dir="18900000" algn="ctr" rotWithShape="0">
              <a:srgbClr val="777777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541699" name="Text Box 3"/>
          <p:cNvSpPr txBox="1">
            <a:spLocks noChangeArrowheads="1"/>
          </p:cNvSpPr>
          <p:nvPr/>
        </p:nvSpPr>
        <p:spPr bwMode="auto">
          <a:xfrm>
            <a:off x="1979613" y="1341438"/>
            <a:ext cx="5111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VAR </a:t>
            </a:r>
            <a:r>
              <a:rPr lang="fr-FR" sz="2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FURNACES</a:t>
            </a:r>
            <a:endParaRPr lang="fr-FR" sz="2000" b="1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41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22" name="Picture 2" descr="07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1868488"/>
            <a:ext cx="7092950" cy="4729162"/>
          </a:xfrm>
          <a:noFill/>
          <a:effectLst>
            <a:outerShdw dist="107763" dir="18900000" algn="ctr" rotWithShape="0">
              <a:srgbClr val="777777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542723" name="Text Box 3"/>
          <p:cNvSpPr txBox="1">
            <a:spLocks noChangeArrowheads="1"/>
          </p:cNvSpPr>
          <p:nvPr/>
        </p:nvSpPr>
        <p:spPr bwMode="auto">
          <a:xfrm>
            <a:off x="1692275" y="1268413"/>
            <a:ext cx="57610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</a:t>
            </a:r>
            <a:r>
              <a:rPr lang="fr-FR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VAR </a:t>
            </a:r>
            <a:r>
              <a:rPr lang="fr-FR" sz="2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FURNACES</a:t>
            </a:r>
            <a:r>
              <a:rPr lang="fr-FR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CONTROL ROOM</a:t>
            </a:r>
            <a:endParaRPr lang="fr-FR" sz="2000" b="1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42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3746" name="Picture 2" descr="05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747838"/>
            <a:ext cx="7273925" cy="4849812"/>
          </a:xfrm>
          <a:noFill/>
          <a:effectLst>
            <a:outerShdw dist="107763" dir="18900000" algn="ctr" rotWithShape="0">
              <a:srgbClr val="777777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543747" name="Text Box 3"/>
          <p:cNvSpPr txBox="1">
            <a:spLocks noChangeArrowheads="1"/>
          </p:cNvSpPr>
          <p:nvPr/>
        </p:nvSpPr>
        <p:spPr bwMode="auto">
          <a:xfrm>
            <a:off x="2195513" y="1268413"/>
            <a:ext cx="51117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ONE OF THE </a:t>
            </a:r>
            <a:r>
              <a:rPr lang="fr-FR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FIRST </a:t>
            </a:r>
            <a:r>
              <a:rPr lang="fr-FR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INGOTS</a:t>
            </a:r>
            <a:endParaRPr lang="fr-FR" sz="2000" b="1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43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_AD08">
  <a:themeElements>
    <a:clrScheme name="Presentation_AD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AD08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_AD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13645</TotalTime>
  <Words>118</Words>
  <Application>Microsoft Office PowerPoint</Application>
  <PresentationFormat>Affichage à l'écran (4:3)</PresentationFormat>
  <Paragraphs>26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Verdana</vt:lpstr>
      <vt:lpstr>Wingdings</vt:lpstr>
      <vt:lpstr>Arial Narrow</vt:lpstr>
      <vt:lpstr>Presentation_AD08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Aubert &amp; Duval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cohadonv</dc:creator>
  <cp:lastModifiedBy>Patrick Delaborde</cp:lastModifiedBy>
  <cp:revision>348</cp:revision>
  <dcterms:created xsi:type="dcterms:W3CDTF">2008-05-27T15:51:13Z</dcterms:created>
  <dcterms:modified xsi:type="dcterms:W3CDTF">2014-05-28T14:19:47Z</dcterms:modified>
</cp:coreProperties>
</file>