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417" r:id="rId2"/>
    <p:sldId id="566" r:id="rId3"/>
    <p:sldId id="570" r:id="rId4"/>
    <p:sldId id="567" r:id="rId5"/>
    <p:sldId id="556" r:id="rId6"/>
    <p:sldId id="557" r:id="rId7"/>
    <p:sldId id="558" r:id="rId8"/>
    <p:sldId id="559" r:id="rId9"/>
    <p:sldId id="560" r:id="rId10"/>
    <p:sldId id="561" r:id="rId11"/>
    <p:sldId id="562" r:id="rId12"/>
    <p:sldId id="563" r:id="rId13"/>
    <p:sldId id="564" r:id="rId14"/>
    <p:sldId id="478" r:id="rId15"/>
    <p:sldId id="481" r:id="rId16"/>
    <p:sldId id="568" r:id="rId17"/>
    <p:sldId id="569" r:id="rId18"/>
    <p:sldId id="484" r:id="rId19"/>
    <p:sldId id="485" r:id="rId20"/>
    <p:sldId id="451" r:id="rId21"/>
    <p:sldId id="459" r:id="rId22"/>
    <p:sldId id="535" r:id="rId23"/>
    <p:sldId id="539" r:id="rId24"/>
    <p:sldId id="542" r:id="rId25"/>
    <p:sldId id="549" r:id="rId26"/>
    <p:sldId id="565" r:id="rId27"/>
    <p:sldId id="554" r:id="rId28"/>
    <p:sldId id="553" r:id="rId29"/>
    <p:sldId id="555" r:id="rId30"/>
    <p:sldId id="550" r:id="rId31"/>
    <p:sldId id="552" r:id="rId32"/>
  </p:sldIdLst>
  <p:sldSz cx="9144000" cy="6858000" type="screen4x3"/>
  <p:notesSz cx="6797675" cy="9926638"/>
  <p:defaultTextStyle>
    <a:defPPr>
      <a:defRPr lang="fr-FR"/>
    </a:defPPr>
    <a:lvl1pPr algn="l" rtl="0" fontAlgn="base">
      <a:spcBef>
        <a:spcPct val="0"/>
      </a:spcBef>
      <a:spcAft>
        <a:spcPct val="0"/>
      </a:spcAft>
      <a:defRPr sz="2800" kern="1200">
        <a:solidFill>
          <a:schemeClr val="tx1"/>
        </a:solidFill>
        <a:latin typeface="Arial" charset="0"/>
        <a:ea typeface="+mn-ea"/>
        <a:cs typeface="+mn-cs"/>
      </a:defRPr>
    </a:lvl1pPr>
    <a:lvl2pPr marL="457200" algn="l" rtl="0" fontAlgn="base">
      <a:spcBef>
        <a:spcPct val="0"/>
      </a:spcBef>
      <a:spcAft>
        <a:spcPct val="0"/>
      </a:spcAft>
      <a:defRPr sz="2800" kern="1200">
        <a:solidFill>
          <a:schemeClr val="tx1"/>
        </a:solidFill>
        <a:latin typeface="Arial" charset="0"/>
        <a:ea typeface="+mn-ea"/>
        <a:cs typeface="+mn-cs"/>
      </a:defRPr>
    </a:lvl2pPr>
    <a:lvl3pPr marL="914400" algn="l" rtl="0" fontAlgn="base">
      <a:spcBef>
        <a:spcPct val="0"/>
      </a:spcBef>
      <a:spcAft>
        <a:spcPct val="0"/>
      </a:spcAft>
      <a:defRPr sz="2800" kern="1200">
        <a:solidFill>
          <a:schemeClr val="tx1"/>
        </a:solidFill>
        <a:latin typeface="Arial" charset="0"/>
        <a:ea typeface="+mn-ea"/>
        <a:cs typeface="+mn-cs"/>
      </a:defRPr>
    </a:lvl3pPr>
    <a:lvl4pPr marL="1371600" algn="l" rtl="0" fontAlgn="base">
      <a:spcBef>
        <a:spcPct val="0"/>
      </a:spcBef>
      <a:spcAft>
        <a:spcPct val="0"/>
      </a:spcAft>
      <a:defRPr sz="2800" kern="1200">
        <a:solidFill>
          <a:schemeClr val="tx1"/>
        </a:solidFill>
        <a:latin typeface="Arial" charset="0"/>
        <a:ea typeface="+mn-ea"/>
        <a:cs typeface="+mn-cs"/>
      </a:defRPr>
    </a:lvl4pPr>
    <a:lvl5pPr marL="1828800" algn="l" rtl="0" fontAlgn="base">
      <a:spcBef>
        <a:spcPct val="0"/>
      </a:spcBef>
      <a:spcAft>
        <a:spcPct val="0"/>
      </a:spcAft>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021"/>
    <a:srgbClr val="990033"/>
    <a:srgbClr val="CC0000"/>
    <a:srgbClr val="0000FF"/>
    <a:srgbClr val="00FF00"/>
    <a:srgbClr val="A3A3E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67" autoAdjust="0"/>
    <p:restoredTop sz="94658" autoAdjust="0"/>
  </p:normalViewPr>
  <p:slideViewPr>
    <p:cSldViewPr>
      <p:cViewPr varScale="1">
        <p:scale>
          <a:sx n="87" d="100"/>
          <a:sy n="87" d="100"/>
        </p:scale>
        <p:origin x="-1590"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62" tIns="47781" rIns="95562" bIns="47781" numCol="1" anchor="t" anchorCtr="0" compatLnSpc="1">
            <a:prstTxWarp prst="textNoShape">
              <a:avLst/>
            </a:prstTxWarp>
          </a:bodyPr>
          <a:lstStyle>
            <a:lvl1pPr defTabSz="955675">
              <a:defRPr sz="1300"/>
            </a:lvl1pPr>
          </a:lstStyle>
          <a:p>
            <a:pPr>
              <a:defRPr/>
            </a:pPr>
            <a:endParaRPr lang="fr-FR"/>
          </a:p>
        </p:txBody>
      </p:sp>
      <p:sp>
        <p:nvSpPr>
          <p:cNvPr id="4099" name="Rectangle 3"/>
          <p:cNvSpPr>
            <a:spLocks noGrp="1" noChangeArrowheads="1"/>
          </p:cNvSpPr>
          <p:nvPr>
            <p:ph type="dt" sz="quarter" idx="1"/>
          </p:nvPr>
        </p:nvSpPr>
        <p:spPr bwMode="auto">
          <a:xfrm>
            <a:off x="3849688" y="0"/>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62" tIns="47781" rIns="95562" bIns="47781" numCol="1" anchor="t" anchorCtr="0" compatLnSpc="1">
            <a:prstTxWarp prst="textNoShape">
              <a:avLst/>
            </a:prstTxWarp>
          </a:bodyPr>
          <a:lstStyle>
            <a:lvl1pPr algn="r" defTabSz="955675">
              <a:defRPr sz="1300"/>
            </a:lvl1pPr>
          </a:lstStyle>
          <a:p>
            <a:pPr>
              <a:defRPr/>
            </a:pPr>
            <a:endParaRPr lang="fr-FR"/>
          </a:p>
        </p:txBody>
      </p:sp>
      <p:sp>
        <p:nvSpPr>
          <p:cNvPr id="4100" name="Rectangle 4"/>
          <p:cNvSpPr>
            <a:spLocks noGrp="1" noChangeArrowheads="1"/>
          </p:cNvSpPr>
          <p:nvPr>
            <p:ph type="ftr" sz="quarter" idx="2"/>
          </p:nvPr>
        </p:nvSpPr>
        <p:spPr bwMode="auto">
          <a:xfrm>
            <a:off x="0" y="9429750"/>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62" tIns="47781" rIns="95562" bIns="47781" numCol="1" anchor="b" anchorCtr="0" compatLnSpc="1">
            <a:prstTxWarp prst="textNoShape">
              <a:avLst/>
            </a:prstTxWarp>
          </a:bodyPr>
          <a:lstStyle>
            <a:lvl1pPr defTabSz="955675">
              <a:defRPr sz="1300"/>
            </a:lvl1pPr>
          </a:lstStyle>
          <a:p>
            <a:pPr>
              <a:defRPr/>
            </a:pPr>
            <a:endParaRPr lang="fr-FR"/>
          </a:p>
        </p:txBody>
      </p:sp>
      <p:sp>
        <p:nvSpPr>
          <p:cNvPr id="4101" name="Rectangle 5"/>
          <p:cNvSpPr>
            <a:spLocks noGrp="1" noChangeArrowheads="1"/>
          </p:cNvSpPr>
          <p:nvPr>
            <p:ph type="sldNum" sz="quarter" idx="3"/>
          </p:nvPr>
        </p:nvSpPr>
        <p:spPr bwMode="auto">
          <a:xfrm>
            <a:off x="3849688" y="9429750"/>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62" tIns="47781" rIns="95562" bIns="47781" numCol="1" anchor="b" anchorCtr="0" compatLnSpc="1">
            <a:prstTxWarp prst="textNoShape">
              <a:avLst/>
            </a:prstTxWarp>
          </a:bodyPr>
          <a:lstStyle>
            <a:lvl1pPr algn="r" defTabSz="955675">
              <a:defRPr sz="1300"/>
            </a:lvl1pPr>
          </a:lstStyle>
          <a:p>
            <a:pPr>
              <a:defRPr/>
            </a:pPr>
            <a:fld id="{B61FDA98-F4A4-46B5-9667-3C578070A86B}" type="slidenum">
              <a:rPr lang="fr-FR"/>
              <a:pPr>
                <a:defRPr/>
              </a:pPr>
              <a:t>‹N°›</a:t>
            </a:fld>
            <a:endParaRPr lang="fr-FR"/>
          </a:p>
        </p:txBody>
      </p:sp>
    </p:spTree>
    <p:extLst>
      <p:ext uri="{BB962C8B-B14F-4D97-AF65-F5344CB8AC3E}">
        <p14:creationId xmlns:p14="http://schemas.microsoft.com/office/powerpoint/2010/main" val="11816221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178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221" tIns="44111" rIns="88221" bIns="44111" numCol="1" anchor="t" anchorCtr="0" compatLnSpc="1">
            <a:prstTxWarp prst="textNoShape">
              <a:avLst/>
            </a:prstTxWarp>
          </a:bodyPr>
          <a:lstStyle>
            <a:lvl1pPr defTabSz="882650">
              <a:defRPr sz="1200"/>
            </a:lvl1pPr>
          </a:lstStyle>
          <a:p>
            <a:pPr>
              <a:defRPr/>
            </a:pPr>
            <a:endParaRPr lang="fr-FR"/>
          </a:p>
        </p:txBody>
      </p:sp>
      <p:sp>
        <p:nvSpPr>
          <p:cNvPr id="9219" name="Rectangle 3"/>
          <p:cNvSpPr>
            <a:spLocks noGrp="1" noChangeArrowheads="1"/>
          </p:cNvSpPr>
          <p:nvPr>
            <p:ph type="dt" idx="1"/>
          </p:nvPr>
        </p:nvSpPr>
        <p:spPr bwMode="auto">
          <a:xfrm>
            <a:off x="3867150" y="0"/>
            <a:ext cx="29178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221" tIns="44111" rIns="88221" bIns="44111" numCol="1" anchor="t" anchorCtr="0" compatLnSpc="1">
            <a:prstTxWarp prst="textNoShape">
              <a:avLst/>
            </a:prstTxWarp>
          </a:bodyPr>
          <a:lstStyle>
            <a:lvl1pPr algn="r" defTabSz="882650">
              <a:defRPr sz="1200"/>
            </a:lvl1pPr>
          </a:lstStyle>
          <a:p>
            <a:pPr>
              <a:defRPr/>
            </a:pPr>
            <a:endParaRPr lang="fr-FR"/>
          </a:p>
        </p:txBody>
      </p:sp>
      <p:sp>
        <p:nvSpPr>
          <p:cNvPr id="32772" name="Rectangle 4"/>
          <p:cNvSpPr>
            <a:spLocks noGrp="1" noRot="1" noChangeAspect="1" noChangeArrowheads="1" noTextEdit="1"/>
          </p:cNvSpPr>
          <p:nvPr>
            <p:ph type="sldImg" idx="2"/>
          </p:nvPr>
        </p:nvSpPr>
        <p:spPr bwMode="auto">
          <a:xfrm>
            <a:off x="966788" y="739775"/>
            <a:ext cx="4926012" cy="36941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876300" y="4730750"/>
            <a:ext cx="5033963" cy="443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221" tIns="44111" rIns="88221" bIns="44111"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9222" name="Rectangle 6"/>
          <p:cNvSpPr>
            <a:spLocks noGrp="1" noChangeArrowheads="1"/>
          </p:cNvSpPr>
          <p:nvPr>
            <p:ph type="ftr" sz="quarter" idx="4"/>
          </p:nvPr>
        </p:nvSpPr>
        <p:spPr bwMode="auto">
          <a:xfrm>
            <a:off x="0" y="9459913"/>
            <a:ext cx="2917825"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221" tIns="44111" rIns="88221" bIns="44111" numCol="1" anchor="b" anchorCtr="0" compatLnSpc="1">
            <a:prstTxWarp prst="textNoShape">
              <a:avLst/>
            </a:prstTxWarp>
          </a:bodyPr>
          <a:lstStyle>
            <a:lvl1pPr defTabSz="882650">
              <a:defRPr sz="1200"/>
            </a:lvl1pPr>
          </a:lstStyle>
          <a:p>
            <a:pPr>
              <a:defRPr/>
            </a:pPr>
            <a:endParaRPr lang="fr-FR"/>
          </a:p>
        </p:txBody>
      </p:sp>
      <p:sp>
        <p:nvSpPr>
          <p:cNvPr id="9223" name="Rectangle 7"/>
          <p:cNvSpPr>
            <a:spLocks noGrp="1" noChangeArrowheads="1"/>
          </p:cNvSpPr>
          <p:nvPr>
            <p:ph type="sldNum" sz="quarter" idx="5"/>
          </p:nvPr>
        </p:nvSpPr>
        <p:spPr bwMode="auto">
          <a:xfrm>
            <a:off x="3867150" y="9459913"/>
            <a:ext cx="2917825"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221" tIns="44111" rIns="88221" bIns="44111" numCol="1" anchor="b" anchorCtr="0" compatLnSpc="1">
            <a:prstTxWarp prst="textNoShape">
              <a:avLst/>
            </a:prstTxWarp>
          </a:bodyPr>
          <a:lstStyle>
            <a:lvl1pPr algn="r" defTabSz="882650">
              <a:defRPr sz="1200"/>
            </a:lvl1pPr>
          </a:lstStyle>
          <a:p>
            <a:pPr>
              <a:defRPr/>
            </a:pPr>
            <a:fld id="{812ECA59-B203-471D-8465-D6550CDED517}" type="slidenum">
              <a:rPr lang="fr-FR"/>
              <a:pPr>
                <a:defRPr/>
              </a:pPr>
              <a:t>‹N°›</a:t>
            </a:fld>
            <a:endParaRPr lang="fr-FR"/>
          </a:p>
        </p:txBody>
      </p:sp>
    </p:spTree>
    <p:extLst>
      <p:ext uri="{BB962C8B-B14F-4D97-AF65-F5344CB8AC3E}">
        <p14:creationId xmlns:p14="http://schemas.microsoft.com/office/powerpoint/2010/main" val="25126582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defTabSz="882650" eaLnBrk="0" hangingPunct="0">
              <a:spcBef>
                <a:spcPct val="30000"/>
              </a:spcBef>
              <a:defRPr sz="1200">
                <a:solidFill>
                  <a:schemeClr val="tx1"/>
                </a:solidFill>
                <a:latin typeface="Arial" charset="0"/>
              </a:defRPr>
            </a:lvl1pPr>
            <a:lvl2pPr marL="742950" indent="-285750" defTabSz="882650" eaLnBrk="0" hangingPunct="0">
              <a:spcBef>
                <a:spcPct val="30000"/>
              </a:spcBef>
              <a:defRPr sz="1200">
                <a:solidFill>
                  <a:schemeClr val="tx1"/>
                </a:solidFill>
                <a:latin typeface="Arial" charset="0"/>
              </a:defRPr>
            </a:lvl2pPr>
            <a:lvl3pPr marL="1143000" indent="-228600" defTabSz="882650" eaLnBrk="0" hangingPunct="0">
              <a:spcBef>
                <a:spcPct val="30000"/>
              </a:spcBef>
              <a:defRPr sz="1200">
                <a:solidFill>
                  <a:schemeClr val="tx1"/>
                </a:solidFill>
                <a:latin typeface="Arial" charset="0"/>
              </a:defRPr>
            </a:lvl3pPr>
            <a:lvl4pPr marL="1600200" indent="-228600" defTabSz="882650" eaLnBrk="0" hangingPunct="0">
              <a:spcBef>
                <a:spcPct val="30000"/>
              </a:spcBef>
              <a:defRPr sz="1200">
                <a:solidFill>
                  <a:schemeClr val="tx1"/>
                </a:solidFill>
                <a:latin typeface="Arial" charset="0"/>
              </a:defRPr>
            </a:lvl4pPr>
            <a:lvl5pPr marL="2057400" indent="-228600" defTabSz="882650" eaLnBrk="0" hangingPunct="0">
              <a:spcBef>
                <a:spcPct val="30000"/>
              </a:spcBef>
              <a:defRPr sz="1200">
                <a:solidFill>
                  <a:schemeClr val="tx1"/>
                </a:solidFill>
                <a:latin typeface="Arial" charset="0"/>
              </a:defRPr>
            </a:lvl5pPr>
            <a:lvl6pPr marL="2514600" indent="-228600" defTabSz="882650" eaLnBrk="0" fontAlgn="base" hangingPunct="0">
              <a:spcBef>
                <a:spcPct val="30000"/>
              </a:spcBef>
              <a:spcAft>
                <a:spcPct val="0"/>
              </a:spcAft>
              <a:defRPr sz="1200">
                <a:solidFill>
                  <a:schemeClr val="tx1"/>
                </a:solidFill>
                <a:latin typeface="Arial" charset="0"/>
              </a:defRPr>
            </a:lvl6pPr>
            <a:lvl7pPr marL="2971800" indent="-228600" defTabSz="882650" eaLnBrk="0" fontAlgn="base" hangingPunct="0">
              <a:spcBef>
                <a:spcPct val="30000"/>
              </a:spcBef>
              <a:spcAft>
                <a:spcPct val="0"/>
              </a:spcAft>
              <a:defRPr sz="1200">
                <a:solidFill>
                  <a:schemeClr val="tx1"/>
                </a:solidFill>
                <a:latin typeface="Arial" charset="0"/>
              </a:defRPr>
            </a:lvl7pPr>
            <a:lvl8pPr marL="3429000" indent="-228600" defTabSz="882650" eaLnBrk="0" fontAlgn="base" hangingPunct="0">
              <a:spcBef>
                <a:spcPct val="30000"/>
              </a:spcBef>
              <a:spcAft>
                <a:spcPct val="0"/>
              </a:spcAft>
              <a:defRPr sz="1200">
                <a:solidFill>
                  <a:schemeClr val="tx1"/>
                </a:solidFill>
                <a:latin typeface="Arial" charset="0"/>
              </a:defRPr>
            </a:lvl8pPr>
            <a:lvl9pPr marL="3886200" indent="-228600" defTabSz="8826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8A97AAD-71DD-4EF5-9E4E-C3D8188C01CB}" type="slidenum">
              <a:rPr lang="fr-FR" altLang="fr-FR" smtClean="0"/>
              <a:pPr eaLnBrk="1" hangingPunct="1">
                <a:spcBef>
                  <a:spcPct val="0"/>
                </a:spcBef>
              </a:pPr>
              <a:t>1</a:t>
            </a:fld>
            <a:endParaRPr lang="fr-FR" altLang="fr-FR"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eaLnBrk="1" hangingPunct="1"/>
            <a:endParaRPr lang="en-US" altLang="fr-F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defTabSz="882650" eaLnBrk="0" hangingPunct="0">
              <a:spcBef>
                <a:spcPct val="30000"/>
              </a:spcBef>
              <a:defRPr sz="1200">
                <a:solidFill>
                  <a:schemeClr val="tx1"/>
                </a:solidFill>
                <a:latin typeface="Arial" charset="0"/>
              </a:defRPr>
            </a:lvl1pPr>
            <a:lvl2pPr marL="1092200" indent="-419100" defTabSz="882650" eaLnBrk="0" hangingPunct="0">
              <a:spcBef>
                <a:spcPct val="30000"/>
              </a:spcBef>
              <a:defRPr sz="1200">
                <a:solidFill>
                  <a:schemeClr val="tx1"/>
                </a:solidFill>
                <a:latin typeface="Arial" charset="0"/>
              </a:defRPr>
            </a:lvl2pPr>
            <a:lvl3pPr marL="1681163" indent="-334963" defTabSz="882650" eaLnBrk="0" hangingPunct="0">
              <a:spcBef>
                <a:spcPct val="30000"/>
              </a:spcBef>
              <a:defRPr sz="1200">
                <a:solidFill>
                  <a:schemeClr val="tx1"/>
                </a:solidFill>
                <a:latin typeface="Arial" charset="0"/>
              </a:defRPr>
            </a:lvl3pPr>
            <a:lvl4pPr marL="2354263" indent="-334963" defTabSz="882650" eaLnBrk="0" hangingPunct="0">
              <a:spcBef>
                <a:spcPct val="30000"/>
              </a:spcBef>
              <a:defRPr sz="1200">
                <a:solidFill>
                  <a:schemeClr val="tx1"/>
                </a:solidFill>
                <a:latin typeface="Arial" charset="0"/>
              </a:defRPr>
            </a:lvl4pPr>
            <a:lvl5pPr marL="3027363" indent="-334963" defTabSz="882650" eaLnBrk="0" hangingPunct="0">
              <a:spcBef>
                <a:spcPct val="30000"/>
              </a:spcBef>
              <a:defRPr sz="1200">
                <a:solidFill>
                  <a:schemeClr val="tx1"/>
                </a:solidFill>
                <a:latin typeface="Arial" charset="0"/>
              </a:defRPr>
            </a:lvl5pPr>
            <a:lvl6pPr marL="3484563" indent="-334963" defTabSz="882650" eaLnBrk="0" fontAlgn="base" hangingPunct="0">
              <a:spcBef>
                <a:spcPct val="30000"/>
              </a:spcBef>
              <a:spcAft>
                <a:spcPct val="0"/>
              </a:spcAft>
              <a:defRPr sz="1200">
                <a:solidFill>
                  <a:schemeClr val="tx1"/>
                </a:solidFill>
                <a:latin typeface="Arial" charset="0"/>
              </a:defRPr>
            </a:lvl6pPr>
            <a:lvl7pPr marL="3941763" indent="-334963" defTabSz="882650" eaLnBrk="0" fontAlgn="base" hangingPunct="0">
              <a:spcBef>
                <a:spcPct val="30000"/>
              </a:spcBef>
              <a:spcAft>
                <a:spcPct val="0"/>
              </a:spcAft>
              <a:defRPr sz="1200">
                <a:solidFill>
                  <a:schemeClr val="tx1"/>
                </a:solidFill>
                <a:latin typeface="Arial" charset="0"/>
              </a:defRPr>
            </a:lvl7pPr>
            <a:lvl8pPr marL="4398963" indent="-334963" defTabSz="882650" eaLnBrk="0" fontAlgn="base" hangingPunct="0">
              <a:spcBef>
                <a:spcPct val="30000"/>
              </a:spcBef>
              <a:spcAft>
                <a:spcPct val="0"/>
              </a:spcAft>
              <a:defRPr sz="1200">
                <a:solidFill>
                  <a:schemeClr val="tx1"/>
                </a:solidFill>
                <a:latin typeface="Arial" charset="0"/>
              </a:defRPr>
            </a:lvl8pPr>
            <a:lvl9pPr marL="4856163" indent="-334963" defTabSz="8826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B161B4C-A8AA-4E26-9DF1-62493B50E947}" type="slidenum">
              <a:rPr lang="fr-FR" altLang="fr-FR" smtClean="0"/>
              <a:pPr eaLnBrk="1" hangingPunct="1">
                <a:spcBef>
                  <a:spcPct val="0"/>
                </a:spcBef>
              </a:pPr>
              <a:t>11</a:t>
            </a:fld>
            <a:endParaRPr lang="fr-FR" altLang="fr-FR" smtClean="0"/>
          </a:p>
        </p:txBody>
      </p:sp>
      <p:sp>
        <p:nvSpPr>
          <p:cNvPr id="40963" name="Rectangle 2"/>
          <p:cNvSpPr>
            <a:spLocks noGrp="1" noRot="1" noChangeAspect="1" noChangeArrowheads="1" noTextEdit="1"/>
          </p:cNvSpPr>
          <p:nvPr>
            <p:ph type="sldImg"/>
          </p:nvPr>
        </p:nvSpPr>
        <p:spPr>
          <a:xfrm>
            <a:off x="919163" y="744538"/>
            <a:ext cx="4962525" cy="3722687"/>
          </a:xfrm>
          <a:ln/>
        </p:spPr>
      </p:sp>
      <p:sp>
        <p:nvSpPr>
          <p:cNvPr id="40964" name="Rectangle 3"/>
          <p:cNvSpPr>
            <a:spLocks noGrp="1" noChangeArrowheads="1"/>
          </p:cNvSpPr>
          <p:nvPr>
            <p:ph type="body" idx="1"/>
          </p:nvPr>
        </p:nvSpPr>
        <p:spPr>
          <a:xfrm>
            <a:off x="677863" y="4714875"/>
            <a:ext cx="5441950" cy="4467225"/>
          </a:xfrm>
          <a:noFill/>
        </p:spPr>
        <p:txBody>
          <a:bodyPr/>
          <a:lstStyle/>
          <a:p>
            <a:pPr eaLnBrk="1" hangingPunct="1"/>
            <a:endParaRPr lang="fr-FR" altLang="fr-F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defTabSz="882650" eaLnBrk="0" hangingPunct="0">
              <a:spcBef>
                <a:spcPct val="30000"/>
              </a:spcBef>
              <a:defRPr sz="1200">
                <a:solidFill>
                  <a:schemeClr val="tx1"/>
                </a:solidFill>
                <a:latin typeface="Arial" charset="0"/>
              </a:defRPr>
            </a:lvl1pPr>
            <a:lvl2pPr marL="1092200" indent="-419100" defTabSz="882650" eaLnBrk="0" hangingPunct="0">
              <a:spcBef>
                <a:spcPct val="30000"/>
              </a:spcBef>
              <a:defRPr sz="1200">
                <a:solidFill>
                  <a:schemeClr val="tx1"/>
                </a:solidFill>
                <a:latin typeface="Arial" charset="0"/>
              </a:defRPr>
            </a:lvl2pPr>
            <a:lvl3pPr marL="1681163" indent="-334963" defTabSz="882650" eaLnBrk="0" hangingPunct="0">
              <a:spcBef>
                <a:spcPct val="30000"/>
              </a:spcBef>
              <a:defRPr sz="1200">
                <a:solidFill>
                  <a:schemeClr val="tx1"/>
                </a:solidFill>
                <a:latin typeface="Arial" charset="0"/>
              </a:defRPr>
            </a:lvl3pPr>
            <a:lvl4pPr marL="2354263" indent="-334963" defTabSz="882650" eaLnBrk="0" hangingPunct="0">
              <a:spcBef>
                <a:spcPct val="30000"/>
              </a:spcBef>
              <a:defRPr sz="1200">
                <a:solidFill>
                  <a:schemeClr val="tx1"/>
                </a:solidFill>
                <a:latin typeface="Arial" charset="0"/>
              </a:defRPr>
            </a:lvl4pPr>
            <a:lvl5pPr marL="3027363" indent="-334963" defTabSz="882650" eaLnBrk="0" hangingPunct="0">
              <a:spcBef>
                <a:spcPct val="30000"/>
              </a:spcBef>
              <a:defRPr sz="1200">
                <a:solidFill>
                  <a:schemeClr val="tx1"/>
                </a:solidFill>
                <a:latin typeface="Arial" charset="0"/>
              </a:defRPr>
            </a:lvl5pPr>
            <a:lvl6pPr marL="3484563" indent="-334963" defTabSz="882650" eaLnBrk="0" fontAlgn="base" hangingPunct="0">
              <a:spcBef>
                <a:spcPct val="30000"/>
              </a:spcBef>
              <a:spcAft>
                <a:spcPct val="0"/>
              </a:spcAft>
              <a:defRPr sz="1200">
                <a:solidFill>
                  <a:schemeClr val="tx1"/>
                </a:solidFill>
                <a:latin typeface="Arial" charset="0"/>
              </a:defRPr>
            </a:lvl6pPr>
            <a:lvl7pPr marL="3941763" indent="-334963" defTabSz="882650" eaLnBrk="0" fontAlgn="base" hangingPunct="0">
              <a:spcBef>
                <a:spcPct val="30000"/>
              </a:spcBef>
              <a:spcAft>
                <a:spcPct val="0"/>
              </a:spcAft>
              <a:defRPr sz="1200">
                <a:solidFill>
                  <a:schemeClr val="tx1"/>
                </a:solidFill>
                <a:latin typeface="Arial" charset="0"/>
              </a:defRPr>
            </a:lvl7pPr>
            <a:lvl8pPr marL="4398963" indent="-334963" defTabSz="882650" eaLnBrk="0" fontAlgn="base" hangingPunct="0">
              <a:spcBef>
                <a:spcPct val="30000"/>
              </a:spcBef>
              <a:spcAft>
                <a:spcPct val="0"/>
              </a:spcAft>
              <a:defRPr sz="1200">
                <a:solidFill>
                  <a:schemeClr val="tx1"/>
                </a:solidFill>
                <a:latin typeface="Arial" charset="0"/>
              </a:defRPr>
            </a:lvl8pPr>
            <a:lvl9pPr marL="4856163" indent="-334963" defTabSz="8826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372F8B5-FB1B-4FD6-A4BF-E99EC9A44D1D}" type="slidenum">
              <a:rPr lang="fr-FR" altLang="fr-FR" smtClean="0"/>
              <a:pPr eaLnBrk="1" hangingPunct="1">
                <a:spcBef>
                  <a:spcPct val="0"/>
                </a:spcBef>
              </a:pPr>
              <a:t>12</a:t>
            </a:fld>
            <a:endParaRPr lang="fr-FR" altLang="fr-FR" smtClean="0"/>
          </a:p>
        </p:txBody>
      </p:sp>
      <p:sp>
        <p:nvSpPr>
          <p:cNvPr id="41987" name="Rectangle 2"/>
          <p:cNvSpPr>
            <a:spLocks noGrp="1" noRot="1" noChangeAspect="1" noChangeArrowheads="1" noTextEdit="1"/>
          </p:cNvSpPr>
          <p:nvPr>
            <p:ph type="sldImg"/>
          </p:nvPr>
        </p:nvSpPr>
        <p:spPr>
          <a:xfrm>
            <a:off x="919163" y="744538"/>
            <a:ext cx="4962525" cy="3722687"/>
          </a:xfrm>
          <a:ln/>
        </p:spPr>
      </p:sp>
      <p:sp>
        <p:nvSpPr>
          <p:cNvPr id="41988" name="Rectangle 3"/>
          <p:cNvSpPr>
            <a:spLocks noGrp="1" noChangeArrowheads="1"/>
          </p:cNvSpPr>
          <p:nvPr>
            <p:ph type="body" idx="1"/>
          </p:nvPr>
        </p:nvSpPr>
        <p:spPr>
          <a:xfrm>
            <a:off x="677863" y="4714875"/>
            <a:ext cx="5441950" cy="4467225"/>
          </a:xfrm>
          <a:noFill/>
        </p:spPr>
        <p:txBody>
          <a:bodyPr/>
          <a:lstStyle/>
          <a:p>
            <a:pPr eaLnBrk="1" hangingPunct="1"/>
            <a:endParaRPr lang="fr-FR" altLang="fr-F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defTabSz="882650" eaLnBrk="0" hangingPunct="0">
              <a:spcBef>
                <a:spcPct val="30000"/>
              </a:spcBef>
              <a:defRPr sz="1200">
                <a:solidFill>
                  <a:schemeClr val="tx1"/>
                </a:solidFill>
                <a:latin typeface="Arial" charset="0"/>
              </a:defRPr>
            </a:lvl1pPr>
            <a:lvl2pPr marL="1092200" indent="-419100" defTabSz="882650" eaLnBrk="0" hangingPunct="0">
              <a:spcBef>
                <a:spcPct val="30000"/>
              </a:spcBef>
              <a:defRPr sz="1200">
                <a:solidFill>
                  <a:schemeClr val="tx1"/>
                </a:solidFill>
                <a:latin typeface="Arial" charset="0"/>
              </a:defRPr>
            </a:lvl2pPr>
            <a:lvl3pPr marL="1681163" indent="-334963" defTabSz="882650" eaLnBrk="0" hangingPunct="0">
              <a:spcBef>
                <a:spcPct val="30000"/>
              </a:spcBef>
              <a:defRPr sz="1200">
                <a:solidFill>
                  <a:schemeClr val="tx1"/>
                </a:solidFill>
                <a:latin typeface="Arial" charset="0"/>
              </a:defRPr>
            </a:lvl3pPr>
            <a:lvl4pPr marL="2354263" indent="-334963" defTabSz="882650" eaLnBrk="0" hangingPunct="0">
              <a:spcBef>
                <a:spcPct val="30000"/>
              </a:spcBef>
              <a:defRPr sz="1200">
                <a:solidFill>
                  <a:schemeClr val="tx1"/>
                </a:solidFill>
                <a:latin typeface="Arial" charset="0"/>
              </a:defRPr>
            </a:lvl4pPr>
            <a:lvl5pPr marL="3027363" indent="-334963" defTabSz="882650" eaLnBrk="0" hangingPunct="0">
              <a:spcBef>
                <a:spcPct val="30000"/>
              </a:spcBef>
              <a:defRPr sz="1200">
                <a:solidFill>
                  <a:schemeClr val="tx1"/>
                </a:solidFill>
                <a:latin typeface="Arial" charset="0"/>
              </a:defRPr>
            </a:lvl5pPr>
            <a:lvl6pPr marL="3484563" indent="-334963" defTabSz="882650" eaLnBrk="0" fontAlgn="base" hangingPunct="0">
              <a:spcBef>
                <a:spcPct val="30000"/>
              </a:spcBef>
              <a:spcAft>
                <a:spcPct val="0"/>
              </a:spcAft>
              <a:defRPr sz="1200">
                <a:solidFill>
                  <a:schemeClr val="tx1"/>
                </a:solidFill>
                <a:latin typeface="Arial" charset="0"/>
              </a:defRPr>
            </a:lvl6pPr>
            <a:lvl7pPr marL="3941763" indent="-334963" defTabSz="882650" eaLnBrk="0" fontAlgn="base" hangingPunct="0">
              <a:spcBef>
                <a:spcPct val="30000"/>
              </a:spcBef>
              <a:spcAft>
                <a:spcPct val="0"/>
              </a:spcAft>
              <a:defRPr sz="1200">
                <a:solidFill>
                  <a:schemeClr val="tx1"/>
                </a:solidFill>
                <a:latin typeface="Arial" charset="0"/>
              </a:defRPr>
            </a:lvl7pPr>
            <a:lvl8pPr marL="4398963" indent="-334963" defTabSz="882650" eaLnBrk="0" fontAlgn="base" hangingPunct="0">
              <a:spcBef>
                <a:spcPct val="30000"/>
              </a:spcBef>
              <a:spcAft>
                <a:spcPct val="0"/>
              </a:spcAft>
              <a:defRPr sz="1200">
                <a:solidFill>
                  <a:schemeClr val="tx1"/>
                </a:solidFill>
                <a:latin typeface="Arial" charset="0"/>
              </a:defRPr>
            </a:lvl8pPr>
            <a:lvl9pPr marL="4856163" indent="-334963" defTabSz="8826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AB3AAE3-2FDC-43FE-86C8-7DA5AF68232D}" type="slidenum">
              <a:rPr lang="fr-FR" altLang="fr-FR" smtClean="0"/>
              <a:pPr eaLnBrk="1" hangingPunct="1">
                <a:spcBef>
                  <a:spcPct val="0"/>
                </a:spcBef>
              </a:pPr>
              <a:t>13</a:t>
            </a:fld>
            <a:endParaRPr lang="fr-FR" altLang="fr-FR" smtClean="0"/>
          </a:p>
        </p:txBody>
      </p:sp>
      <p:sp>
        <p:nvSpPr>
          <p:cNvPr id="43011" name="Rectangle 2"/>
          <p:cNvSpPr>
            <a:spLocks noGrp="1" noRot="1" noChangeAspect="1" noChangeArrowheads="1" noTextEdit="1"/>
          </p:cNvSpPr>
          <p:nvPr>
            <p:ph type="sldImg"/>
          </p:nvPr>
        </p:nvSpPr>
        <p:spPr>
          <a:xfrm>
            <a:off x="919163" y="744538"/>
            <a:ext cx="4962525" cy="3722687"/>
          </a:xfrm>
          <a:ln/>
        </p:spPr>
      </p:sp>
      <p:sp>
        <p:nvSpPr>
          <p:cNvPr id="43012" name="Rectangle 3"/>
          <p:cNvSpPr>
            <a:spLocks noGrp="1" noChangeArrowheads="1"/>
          </p:cNvSpPr>
          <p:nvPr>
            <p:ph type="body" idx="1"/>
          </p:nvPr>
        </p:nvSpPr>
        <p:spPr>
          <a:xfrm>
            <a:off x="677863" y="4714875"/>
            <a:ext cx="5441950" cy="4467225"/>
          </a:xfrm>
          <a:noFill/>
        </p:spPr>
        <p:txBody>
          <a:bodyPr/>
          <a:lstStyle/>
          <a:p>
            <a:pPr eaLnBrk="1" hangingPunct="1"/>
            <a:endParaRPr lang="fr-FR" altLang="fr-F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defTabSz="883130" eaLnBrk="0" hangingPunct="0">
              <a:defRPr sz="4100">
                <a:solidFill>
                  <a:schemeClr val="tx1"/>
                </a:solidFill>
                <a:latin typeface="Arial" charset="0"/>
              </a:defRPr>
            </a:lvl1pPr>
            <a:lvl2pPr marL="1093400" indent="-420538" defTabSz="883130" eaLnBrk="0" hangingPunct="0">
              <a:defRPr sz="4100">
                <a:solidFill>
                  <a:schemeClr val="tx1"/>
                </a:solidFill>
                <a:latin typeface="Arial" charset="0"/>
              </a:defRPr>
            </a:lvl2pPr>
            <a:lvl3pPr marL="1682153" indent="-336431" defTabSz="883130" eaLnBrk="0" hangingPunct="0">
              <a:defRPr sz="4100">
                <a:solidFill>
                  <a:schemeClr val="tx1"/>
                </a:solidFill>
                <a:latin typeface="Arial" charset="0"/>
              </a:defRPr>
            </a:lvl3pPr>
            <a:lvl4pPr marL="2355014" indent="-336431" defTabSz="883130" eaLnBrk="0" hangingPunct="0">
              <a:defRPr sz="4100">
                <a:solidFill>
                  <a:schemeClr val="tx1"/>
                </a:solidFill>
                <a:latin typeface="Arial" charset="0"/>
              </a:defRPr>
            </a:lvl4pPr>
            <a:lvl5pPr marL="3027876" indent="-336431" defTabSz="883130" eaLnBrk="0" hangingPunct="0">
              <a:defRPr sz="4100">
                <a:solidFill>
                  <a:schemeClr val="tx1"/>
                </a:solidFill>
                <a:latin typeface="Arial" charset="0"/>
              </a:defRPr>
            </a:lvl5pPr>
            <a:lvl6pPr marL="3700737" indent="-336431" defTabSz="883130" eaLnBrk="0" fontAlgn="base" hangingPunct="0">
              <a:spcBef>
                <a:spcPct val="0"/>
              </a:spcBef>
              <a:spcAft>
                <a:spcPct val="0"/>
              </a:spcAft>
              <a:defRPr sz="4100">
                <a:solidFill>
                  <a:schemeClr val="tx1"/>
                </a:solidFill>
                <a:latin typeface="Arial" charset="0"/>
              </a:defRPr>
            </a:lvl6pPr>
            <a:lvl7pPr marL="4373598" indent="-336431" defTabSz="883130" eaLnBrk="0" fontAlgn="base" hangingPunct="0">
              <a:spcBef>
                <a:spcPct val="0"/>
              </a:spcBef>
              <a:spcAft>
                <a:spcPct val="0"/>
              </a:spcAft>
              <a:defRPr sz="4100">
                <a:solidFill>
                  <a:schemeClr val="tx1"/>
                </a:solidFill>
                <a:latin typeface="Arial" charset="0"/>
              </a:defRPr>
            </a:lvl7pPr>
            <a:lvl8pPr marL="5046459" indent="-336431" defTabSz="883130" eaLnBrk="0" fontAlgn="base" hangingPunct="0">
              <a:spcBef>
                <a:spcPct val="0"/>
              </a:spcBef>
              <a:spcAft>
                <a:spcPct val="0"/>
              </a:spcAft>
              <a:defRPr sz="4100">
                <a:solidFill>
                  <a:schemeClr val="tx1"/>
                </a:solidFill>
                <a:latin typeface="Arial" charset="0"/>
              </a:defRPr>
            </a:lvl8pPr>
            <a:lvl9pPr marL="5719321" indent="-336431" defTabSz="883130" eaLnBrk="0" fontAlgn="base" hangingPunct="0">
              <a:spcBef>
                <a:spcPct val="0"/>
              </a:spcBef>
              <a:spcAft>
                <a:spcPct val="0"/>
              </a:spcAft>
              <a:defRPr sz="4100">
                <a:solidFill>
                  <a:schemeClr val="tx1"/>
                </a:solidFill>
                <a:latin typeface="Arial" charset="0"/>
              </a:defRPr>
            </a:lvl9pPr>
          </a:lstStyle>
          <a:p>
            <a:pPr eaLnBrk="1" hangingPunct="1"/>
            <a:fld id="{4B5BEE43-90DA-4BDC-9678-31EA8391A708}" type="slidenum">
              <a:rPr lang="fr-FR" altLang="fr-FR" sz="1200"/>
              <a:pPr eaLnBrk="1" hangingPunct="1"/>
              <a:t>16</a:t>
            </a:fld>
            <a:endParaRPr lang="fr-FR" altLang="fr-FR" sz="1200"/>
          </a:p>
        </p:txBody>
      </p:sp>
      <p:sp>
        <p:nvSpPr>
          <p:cNvPr id="83971" name="Rectangle 2"/>
          <p:cNvSpPr>
            <a:spLocks noGrp="1" noRot="1" noChangeAspect="1" noChangeArrowheads="1" noTextEdit="1"/>
          </p:cNvSpPr>
          <p:nvPr>
            <p:ph type="sldImg"/>
          </p:nvPr>
        </p:nvSpPr>
        <p:spPr>
          <a:xfrm>
            <a:off x="919163" y="744538"/>
            <a:ext cx="4962525" cy="3722687"/>
          </a:xfrm>
          <a:ln/>
        </p:spPr>
      </p:sp>
      <p:sp>
        <p:nvSpPr>
          <p:cNvPr id="83972" name="Rectangle 3"/>
          <p:cNvSpPr>
            <a:spLocks noGrp="1" noChangeArrowheads="1"/>
          </p:cNvSpPr>
          <p:nvPr>
            <p:ph type="body" idx="1"/>
          </p:nvPr>
        </p:nvSpPr>
        <p:spPr>
          <a:xfrm>
            <a:off x="678351" y="4715270"/>
            <a:ext cx="5440976" cy="4467220"/>
          </a:xfrm>
          <a:noFill/>
        </p:spPr>
        <p:txBody>
          <a:bodyPr/>
          <a:lstStyle/>
          <a:p>
            <a:pPr eaLnBrk="1" hangingPunct="1"/>
            <a:endParaRPr lang="fr-FR" altLang="fr-F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defTabSz="883130" eaLnBrk="0" hangingPunct="0">
              <a:defRPr sz="4100">
                <a:solidFill>
                  <a:schemeClr val="tx1"/>
                </a:solidFill>
                <a:latin typeface="Arial" charset="0"/>
              </a:defRPr>
            </a:lvl1pPr>
            <a:lvl2pPr marL="1093400" indent="-420538" defTabSz="883130" eaLnBrk="0" hangingPunct="0">
              <a:defRPr sz="4100">
                <a:solidFill>
                  <a:schemeClr val="tx1"/>
                </a:solidFill>
                <a:latin typeface="Arial" charset="0"/>
              </a:defRPr>
            </a:lvl2pPr>
            <a:lvl3pPr marL="1682153" indent="-336431" defTabSz="883130" eaLnBrk="0" hangingPunct="0">
              <a:defRPr sz="4100">
                <a:solidFill>
                  <a:schemeClr val="tx1"/>
                </a:solidFill>
                <a:latin typeface="Arial" charset="0"/>
              </a:defRPr>
            </a:lvl3pPr>
            <a:lvl4pPr marL="2355014" indent="-336431" defTabSz="883130" eaLnBrk="0" hangingPunct="0">
              <a:defRPr sz="4100">
                <a:solidFill>
                  <a:schemeClr val="tx1"/>
                </a:solidFill>
                <a:latin typeface="Arial" charset="0"/>
              </a:defRPr>
            </a:lvl4pPr>
            <a:lvl5pPr marL="3027876" indent="-336431" defTabSz="883130" eaLnBrk="0" hangingPunct="0">
              <a:defRPr sz="4100">
                <a:solidFill>
                  <a:schemeClr val="tx1"/>
                </a:solidFill>
                <a:latin typeface="Arial" charset="0"/>
              </a:defRPr>
            </a:lvl5pPr>
            <a:lvl6pPr marL="3700737" indent="-336431" defTabSz="883130" eaLnBrk="0" fontAlgn="base" hangingPunct="0">
              <a:spcBef>
                <a:spcPct val="0"/>
              </a:spcBef>
              <a:spcAft>
                <a:spcPct val="0"/>
              </a:spcAft>
              <a:defRPr sz="4100">
                <a:solidFill>
                  <a:schemeClr val="tx1"/>
                </a:solidFill>
                <a:latin typeface="Arial" charset="0"/>
              </a:defRPr>
            </a:lvl6pPr>
            <a:lvl7pPr marL="4373598" indent="-336431" defTabSz="883130" eaLnBrk="0" fontAlgn="base" hangingPunct="0">
              <a:spcBef>
                <a:spcPct val="0"/>
              </a:spcBef>
              <a:spcAft>
                <a:spcPct val="0"/>
              </a:spcAft>
              <a:defRPr sz="4100">
                <a:solidFill>
                  <a:schemeClr val="tx1"/>
                </a:solidFill>
                <a:latin typeface="Arial" charset="0"/>
              </a:defRPr>
            </a:lvl7pPr>
            <a:lvl8pPr marL="5046459" indent="-336431" defTabSz="883130" eaLnBrk="0" fontAlgn="base" hangingPunct="0">
              <a:spcBef>
                <a:spcPct val="0"/>
              </a:spcBef>
              <a:spcAft>
                <a:spcPct val="0"/>
              </a:spcAft>
              <a:defRPr sz="4100">
                <a:solidFill>
                  <a:schemeClr val="tx1"/>
                </a:solidFill>
                <a:latin typeface="Arial" charset="0"/>
              </a:defRPr>
            </a:lvl8pPr>
            <a:lvl9pPr marL="5719321" indent="-336431" defTabSz="883130" eaLnBrk="0" fontAlgn="base" hangingPunct="0">
              <a:spcBef>
                <a:spcPct val="0"/>
              </a:spcBef>
              <a:spcAft>
                <a:spcPct val="0"/>
              </a:spcAft>
              <a:defRPr sz="4100">
                <a:solidFill>
                  <a:schemeClr val="tx1"/>
                </a:solidFill>
                <a:latin typeface="Arial" charset="0"/>
              </a:defRPr>
            </a:lvl9pPr>
          </a:lstStyle>
          <a:p>
            <a:pPr eaLnBrk="1" hangingPunct="1"/>
            <a:fld id="{C87A7D66-A44A-42E7-8A88-422E380502E1}" type="slidenum">
              <a:rPr lang="fr-FR" altLang="fr-FR" sz="1200"/>
              <a:pPr eaLnBrk="1" hangingPunct="1"/>
              <a:t>17</a:t>
            </a:fld>
            <a:endParaRPr lang="fr-FR" altLang="fr-FR" sz="1200"/>
          </a:p>
        </p:txBody>
      </p:sp>
      <p:sp>
        <p:nvSpPr>
          <p:cNvPr id="86019" name="Rectangle 2"/>
          <p:cNvSpPr>
            <a:spLocks noGrp="1" noRot="1" noChangeAspect="1" noChangeArrowheads="1" noTextEdit="1"/>
          </p:cNvSpPr>
          <p:nvPr>
            <p:ph type="sldImg"/>
          </p:nvPr>
        </p:nvSpPr>
        <p:spPr>
          <a:xfrm>
            <a:off x="917575" y="744538"/>
            <a:ext cx="4962525" cy="3722687"/>
          </a:xfrm>
          <a:ln/>
        </p:spPr>
      </p:sp>
      <p:sp>
        <p:nvSpPr>
          <p:cNvPr id="86020" name="Rectangle 3"/>
          <p:cNvSpPr>
            <a:spLocks noGrp="1" noChangeArrowheads="1"/>
          </p:cNvSpPr>
          <p:nvPr>
            <p:ph type="body" idx="1"/>
          </p:nvPr>
        </p:nvSpPr>
        <p:spPr>
          <a:xfrm>
            <a:off x="678351" y="4715270"/>
            <a:ext cx="5440976" cy="4467220"/>
          </a:xfrm>
          <a:noFill/>
        </p:spPr>
        <p:txBody>
          <a:bodyPr/>
          <a:lstStyle/>
          <a:p>
            <a:pPr eaLnBrk="1" hangingPunct="1"/>
            <a:endParaRPr lang="fr-FR" altLang="fr-F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defTabSz="882650" eaLnBrk="0" hangingPunct="0">
              <a:spcBef>
                <a:spcPct val="30000"/>
              </a:spcBef>
              <a:defRPr sz="1200">
                <a:solidFill>
                  <a:schemeClr val="tx1"/>
                </a:solidFill>
                <a:latin typeface="Arial" charset="0"/>
              </a:defRPr>
            </a:lvl1pPr>
            <a:lvl2pPr marL="742950" indent="-285750" defTabSz="882650" eaLnBrk="0" hangingPunct="0">
              <a:spcBef>
                <a:spcPct val="30000"/>
              </a:spcBef>
              <a:defRPr sz="1200">
                <a:solidFill>
                  <a:schemeClr val="tx1"/>
                </a:solidFill>
                <a:latin typeface="Arial" charset="0"/>
              </a:defRPr>
            </a:lvl2pPr>
            <a:lvl3pPr marL="1143000" indent="-228600" defTabSz="882650" eaLnBrk="0" hangingPunct="0">
              <a:spcBef>
                <a:spcPct val="30000"/>
              </a:spcBef>
              <a:defRPr sz="1200">
                <a:solidFill>
                  <a:schemeClr val="tx1"/>
                </a:solidFill>
                <a:latin typeface="Arial" charset="0"/>
              </a:defRPr>
            </a:lvl3pPr>
            <a:lvl4pPr marL="1600200" indent="-228600" defTabSz="882650" eaLnBrk="0" hangingPunct="0">
              <a:spcBef>
                <a:spcPct val="30000"/>
              </a:spcBef>
              <a:defRPr sz="1200">
                <a:solidFill>
                  <a:schemeClr val="tx1"/>
                </a:solidFill>
                <a:latin typeface="Arial" charset="0"/>
              </a:defRPr>
            </a:lvl4pPr>
            <a:lvl5pPr marL="2057400" indent="-228600" defTabSz="882650" eaLnBrk="0" hangingPunct="0">
              <a:spcBef>
                <a:spcPct val="30000"/>
              </a:spcBef>
              <a:defRPr sz="1200">
                <a:solidFill>
                  <a:schemeClr val="tx1"/>
                </a:solidFill>
                <a:latin typeface="Arial" charset="0"/>
              </a:defRPr>
            </a:lvl5pPr>
            <a:lvl6pPr marL="2514600" indent="-228600" defTabSz="882650" eaLnBrk="0" fontAlgn="base" hangingPunct="0">
              <a:spcBef>
                <a:spcPct val="30000"/>
              </a:spcBef>
              <a:spcAft>
                <a:spcPct val="0"/>
              </a:spcAft>
              <a:defRPr sz="1200">
                <a:solidFill>
                  <a:schemeClr val="tx1"/>
                </a:solidFill>
                <a:latin typeface="Arial" charset="0"/>
              </a:defRPr>
            </a:lvl6pPr>
            <a:lvl7pPr marL="2971800" indent="-228600" defTabSz="882650" eaLnBrk="0" fontAlgn="base" hangingPunct="0">
              <a:spcBef>
                <a:spcPct val="30000"/>
              </a:spcBef>
              <a:spcAft>
                <a:spcPct val="0"/>
              </a:spcAft>
              <a:defRPr sz="1200">
                <a:solidFill>
                  <a:schemeClr val="tx1"/>
                </a:solidFill>
                <a:latin typeface="Arial" charset="0"/>
              </a:defRPr>
            </a:lvl7pPr>
            <a:lvl8pPr marL="3429000" indent="-228600" defTabSz="882650" eaLnBrk="0" fontAlgn="base" hangingPunct="0">
              <a:spcBef>
                <a:spcPct val="30000"/>
              </a:spcBef>
              <a:spcAft>
                <a:spcPct val="0"/>
              </a:spcAft>
              <a:defRPr sz="1200">
                <a:solidFill>
                  <a:schemeClr val="tx1"/>
                </a:solidFill>
                <a:latin typeface="Arial" charset="0"/>
              </a:defRPr>
            </a:lvl8pPr>
            <a:lvl9pPr marL="3886200" indent="-228600" defTabSz="8826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109B792-17C0-464E-86BF-9C7241C8BD10}" type="slidenum">
              <a:rPr lang="fr-FR" altLang="fr-FR" smtClean="0"/>
              <a:pPr eaLnBrk="1" hangingPunct="1">
                <a:spcBef>
                  <a:spcPct val="0"/>
                </a:spcBef>
              </a:pPr>
              <a:t>19</a:t>
            </a:fld>
            <a:endParaRPr lang="fr-FR" altLang="fr-FR" smtClean="0"/>
          </a:p>
        </p:txBody>
      </p:sp>
      <p:sp>
        <p:nvSpPr>
          <p:cNvPr id="45059" name="Rectangle 2"/>
          <p:cNvSpPr>
            <a:spLocks noGrp="1" noRot="1" noChangeAspect="1" noChangeArrowheads="1" noTextEdit="1"/>
          </p:cNvSpPr>
          <p:nvPr>
            <p:ph type="sldImg"/>
          </p:nvPr>
        </p:nvSpPr>
        <p:spPr>
          <a:xfrm>
            <a:off x="917575" y="744538"/>
            <a:ext cx="4962525" cy="3722687"/>
          </a:xfrm>
          <a:ln/>
        </p:spPr>
      </p:sp>
      <p:sp>
        <p:nvSpPr>
          <p:cNvPr id="45060" name="Rectangle 3"/>
          <p:cNvSpPr>
            <a:spLocks noGrp="1" noChangeArrowheads="1"/>
          </p:cNvSpPr>
          <p:nvPr>
            <p:ph type="body" idx="1"/>
          </p:nvPr>
        </p:nvSpPr>
        <p:spPr>
          <a:xfrm>
            <a:off x="679450" y="4714875"/>
            <a:ext cx="5438775" cy="4467225"/>
          </a:xfrm>
          <a:noFill/>
        </p:spPr>
        <p:txBody>
          <a:bodyPr/>
          <a:lstStyle/>
          <a:p>
            <a:pPr eaLnBrk="1" hangingPunct="1"/>
            <a:r>
              <a:rPr lang="fr-FR" altLang="fr-FR" smtClean="0"/>
              <a:t>Presse rapide : Nb de passes divisées par 2</a:t>
            </a:r>
          </a:p>
          <a:p>
            <a:pPr eaLnBrk="1" hangingPunct="1"/>
            <a:r>
              <a:rPr lang="fr-FR" altLang="fr-FR" smtClean="0"/>
              <a:t>Polisseuse : gain de 3 M€ / TAE supplémentaire + extension</a:t>
            </a:r>
          </a:p>
          <a:p>
            <a:pPr eaLnBrk="1" hangingPunct="1"/>
            <a:r>
              <a:rPr lang="fr-FR" altLang="fr-FR" smtClean="0"/>
              <a:t>Bruleurs : gain de 25% Vs récupérateur central</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defTabSz="882650" eaLnBrk="0" hangingPunct="0">
              <a:spcBef>
                <a:spcPct val="30000"/>
              </a:spcBef>
              <a:defRPr sz="1200">
                <a:solidFill>
                  <a:schemeClr val="tx1"/>
                </a:solidFill>
                <a:latin typeface="Arial" charset="0"/>
              </a:defRPr>
            </a:lvl1pPr>
            <a:lvl2pPr marL="742950" indent="-285750" defTabSz="882650" eaLnBrk="0" hangingPunct="0">
              <a:spcBef>
                <a:spcPct val="30000"/>
              </a:spcBef>
              <a:defRPr sz="1200">
                <a:solidFill>
                  <a:schemeClr val="tx1"/>
                </a:solidFill>
                <a:latin typeface="Arial" charset="0"/>
              </a:defRPr>
            </a:lvl2pPr>
            <a:lvl3pPr marL="1143000" indent="-228600" defTabSz="882650" eaLnBrk="0" hangingPunct="0">
              <a:spcBef>
                <a:spcPct val="30000"/>
              </a:spcBef>
              <a:defRPr sz="1200">
                <a:solidFill>
                  <a:schemeClr val="tx1"/>
                </a:solidFill>
                <a:latin typeface="Arial" charset="0"/>
              </a:defRPr>
            </a:lvl3pPr>
            <a:lvl4pPr marL="1600200" indent="-228600" defTabSz="882650" eaLnBrk="0" hangingPunct="0">
              <a:spcBef>
                <a:spcPct val="30000"/>
              </a:spcBef>
              <a:defRPr sz="1200">
                <a:solidFill>
                  <a:schemeClr val="tx1"/>
                </a:solidFill>
                <a:latin typeface="Arial" charset="0"/>
              </a:defRPr>
            </a:lvl4pPr>
            <a:lvl5pPr marL="2057400" indent="-228600" defTabSz="882650" eaLnBrk="0" hangingPunct="0">
              <a:spcBef>
                <a:spcPct val="30000"/>
              </a:spcBef>
              <a:defRPr sz="1200">
                <a:solidFill>
                  <a:schemeClr val="tx1"/>
                </a:solidFill>
                <a:latin typeface="Arial" charset="0"/>
              </a:defRPr>
            </a:lvl5pPr>
            <a:lvl6pPr marL="2514600" indent="-228600" defTabSz="882650" eaLnBrk="0" fontAlgn="base" hangingPunct="0">
              <a:spcBef>
                <a:spcPct val="30000"/>
              </a:spcBef>
              <a:spcAft>
                <a:spcPct val="0"/>
              </a:spcAft>
              <a:defRPr sz="1200">
                <a:solidFill>
                  <a:schemeClr val="tx1"/>
                </a:solidFill>
                <a:latin typeface="Arial" charset="0"/>
              </a:defRPr>
            </a:lvl6pPr>
            <a:lvl7pPr marL="2971800" indent="-228600" defTabSz="882650" eaLnBrk="0" fontAlgn="base" hangingPunct="0">
              <a:spcBef>
                <a:spcPct val="30000"/>
              </a:spcBef>
              <a:spcAft>
                <a:spcPct val="0"/>
              </a:spcAft>
              <a:defRPr sz="1200">
                <a:solidFill>
                  <a:schemeClr val="tx1"/>
                </a:solidFill>
                <a:latin typeface="Arial" charset="0"/>
              </a:defRPr>
            </a:lvl7pPr>
            <a:lvl8pPr marL="3429000" indent="-228600" defTabSz="882650" eaLnBrk="0" fontAlgn="base" hangingPunct="0">
              <a:spcBef>
                <a:spcPct val="30000"/>
              </a:spcBef>
              <a:spcAft>
                <a:spcPct val="0"/>
              </a:spcAft>
              <a:defRPr sz="1200">
                <a:solidFill>
                  <a:schemeClr val="tx1"/>
                </a:solidFill>
                <a:latin typeface="Arial" charset="0"/>
              </a:defRPr>
            </a:lvl8pPr>
            <a:lvl9pPr marL="3886200" indent="-228600" defTabSz="8826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DCBB780-B0F2-40A8-BCAD-1058990C5DB7}" type="slidenum">
              <a:rPr lang="fr-FR" altLang="fr-FR" smtClean="0"/>
              <a:pPr eaLnBrk="1" hangingPunct="1">
                <a:spcBef>
                  <a:spcPct val="0"/>
                </a:spcBef>
              </a:pPr>
              <a:t>21</a:t>
            </a:fld>
            <a:endParaRPr lang="fr-FR" altLang="fr-FR" smtClean="0"/>
          </a:p>
        </p:txBody>
      </p:sp>
      <p:sp>
        <p:nvSpPr>
          <p:cNvPr id="46083" name="Rectangle 2"/>
          <p:cNvSpPr>
            <a:spLocks noGrp="1" noRot="1" noChangeAspect="1" noChangeArrowheads="1" noTextEdit="1"/>
          </p:cNvSpPr>
          <p:nvPr>
            <p:ph type="sldImg"/>
          </p:nvPr>
        </p:nvSpPr>
        <p:spPr>
          <a:xfrm>
            <a:off x="409575" y="528638"/>
            <a:ext cx="5978525" cy="4484687"/>
          </a:xfrm>
          <a:ln/>
        </p:spPr>
      </p:sp>
      <p:sp>
        <p:nvSpPr>
          <p:cNvPr id="46084" name="Rectangle 3"/>
          <p:cNvSpPr>
            <a:spLocks noGrp="1" noChangeArrowheads="1"/>
          </p:cNvSpPr>
          <p:nvPr>
            <p:ph type="body" idx="1"/>
          </p:nvPr>
        </p:nvSpPr>
        <p:spPr>
          <a:xfrm>
            <a:off x="679450" y="5119688"/>
            <a:ext cx="5438775" cy="4062412"/>
          </a:xfrm>
          <a:noFill/>
        </p:spPr>
        <p:txBody>
          <a:bodyPr lIns="91423" tIns="45711" rIns="91423" bIns="45711"/>
          <a:lstStyle/>
          <a:p>
            <a:pPr eaLnBrk="1" hangingPunct="1"/>
            <a:endParaRPr lang="en-US" altLang="fr-F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defTabSz="882650" eaLnBrk="0" hangingPunct="0">
              <a:spcBef>
                <a:spcPct val="30000"/>
              </a:spcBef>
              <a:defRPr sz="1200">
                <a:solidFill>
                  <a:schemeClr val="tx1"/>
                </a:solidFill>
                <a:latin typeface="Arial" charset="0"/>
              </a:defRPr>
            </a:lvl1pPr>
            <a:lvl2pPr marL="742950" indent="-285750" defTabSz="882650" eaLnBrk="0" hangingPunct="0">
              <a:spcBef>
                <a:spcPct val="30000"/>
              </a:spcBef>
              <a:defRPr sz="1200">
                <a:solidFill>
                  <a:schemeClr val="tx1"/>
                </a:solidFill>
                <a:latin typeface="Arial" charset="0"/>
              </a:defRPr>
            </a:lvl2pPr>
            <a:lvl3pPr marL="1143000" indent="-228600" defTabSz="882650" eaLnBrk="0" hangingPunct="0">
              <a:spcBef>
                <a:spcPct val="30000"/>
              </a:spcBef>
              <a:defRPr sz="1200">
                <a:solidFill>
                  <a:schemeClr val="tx1"/>
                </a:solidFill>
                <a:latin typeface="Arial" charset="0"/>
              </a:defRPr>
            </a:lvl3pPr>
            <a:lvl4pPr marL="1600200" indent="-228600" defTabSz="882650" eaLnBrk="0" hangingPunct="0">
              <a:spcBef>
                <a:spcPct val="30000"/>
              </a:spcBef>
              <a:defRPr sz="1200">
                <a:solidFill>
                  <a:schemeClr val="tx1"/>
                </a:solidFill>
                <a:latin typeface="Arial" charset="0"/>
              </a:defRPr>
            </a:lvl4pPr>
            <a:lvl5pPr marL="2057400" indent="-228600" defTabSz="882650" eaLnBrk="0" hangingPunct="0">
              <a:spcBef>
                <a:spcPct val="30000"/>
              </a:spcBef>
              <a:defRPr sz="1200">
                <a:solidFill>
                  <a:schemeClr val="tx1"/>
                </a:solidFill>
                <a:latin typeface="Arial" charset="0"/>
              </a:defRPr>
            </a:lvl5pPr>
            <a:lvl6pPr marL="2514600" indent="-228600" defTabSz="882650" eaLnBrk="0" fontAlgn="base" hangingPunct="0">
              <a:spcBef>
                <a:spcPct val="30000"/>
              </a:spcBef>
              <a:spcAft>
                <a:spcPct val="0"/>
              </a:spcAft>
              <a:defRPr sz="1200">
                <a:solidFill>
                  <a:schemeClr val="tx1"/>
                </a:solidFill>
                <a:latin typeface="Arial" charset="0"/>
              </a:defRPr>
            </a:lvl6pPr>
            <a:lvl7pPr marL="2971800" indent="-228600" defTabSz="882650" eaLnBrk="0" fontAlgn="base" hangingPunct="0">
              <a:spcBef>
                <a:spcPct val="30000"/>
              </a:spcBef>
              <a:spcAft>
                <a:spcPct val="0"/>
              </a:spcAft>
              <a:defRPr sz="1200">
                <a:solidFill>
                  <a:schemeClr val="tx1"/>
                </a:solidFill>
                <a:latin typeface="Arial" charset="0"/>
              </a:defRPr>
            </a:lvl7pPr>
            <a:lvl8pPr marL="3429000" indent="-228600" defTabSz="882650" eaLnBrk="0" fontAlgn="base" hangingPunct="0">
              <a:spcBef>
                <a:spcPct val="30000"/>
              </a:spcBef>
              <a:spcAft>
                <a:spcPct val="0"/>
              </a:spcAft>
              <a:defRPr sz="1200">
                <a:solidFill>
                  <a:schemeClr val="tx1"/>
                </a:solidFill>
                <a:latin typeface="Arial" charset="0"/>
              </a:defRPr>
            </a:lvl8pPr>
            <a:lvl9pPr marL="3886200" indent="-228600" defTabSz="8826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7ED06FF-E98B-4DA9-A23E-83152BD9417C}" type="slidenum">
              <a:rPr lang="fr-FR" altLang="fr-FR" smtClean="0"/>
              <a:pPr eaLnBrk="1" hangingPunct="1">
                <a:spcBef>
                  <a:spcPct val="0"/>
                </a:spcBef>
              </a:pPr>
              <a:t>22</a:t>
            </a:fld>
            <a:endParaRPr lang="fr-FR" altLang="fr-FR" smtClean="0"/>
          </a:p>
        </p:txBody>
      </p:sp>
      <p:sp>
        <p:nvSpPr>
          <p:cNvPr id="47107" name="Rectangle 2"/>
          <p:cNvSpPr>
            <a:spLocks noGrp="1" noRot="1" noChangeAspect="1" noChangeArrowheads="1" noTextEdit="1"/>
          </p:cNvSpPr>
          <p:nvPr>
            <p:ph type="sldImg"/>
          </p:nvPr>
        </p:nvSpPr>
        <p:spPr>
          <a:xfrm>
            <a:off x="409575" y="528638"/>
            <a:ext cx="5978525" cy="4484687"/>
          </a:xfrm>
          <a:ln/>
        </p:spPr>
      </p:sp>
      <p:sp>
        <p:nvSpPr>
          <p:cNvPr id="47108" name="Rectangle 3"/>
          <p:cNvSpPr>
            <a:spLocks noGrp="1" noChangeArrowheads="1"/>
          </p:cNvSpPr>
          <p:nvPr>
            <p:ph type="body" idx="1"/>
          </p:nvPr>
        </p:nvSpPr>
        <p:spPr>
          <a:xfrm>
            <a:off x="679450" y="5119688"/>
            <a:ext cx="5438775" cy="4062412"/>
          </a:xfrm>
          <a:noFill/>
        </p:spPr>
        <p:txBody>
          <a:bodyPr lIns="91423" tIns="45711" rIns="91423" bIns="45711"/>
          <a:lstStyle/>
          <a:p>
            <a:pPr eaLnBrk="1" hangingPunct="1"/>
            <a:endParaRPr lang="en-US" altLang="fr-F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defTabSz="882650" eaLnBrk="0" hangingPunct="0">
              <a:spcBef>
                <a:spcPct val="30000"/>
              </a:spcBef>
              <a:defRPr sz="1200">
                <a:solidFill>
                  <a:schemeClr val="tx1"/>
                </a:solidFill>
                <a:latin typeface="Arial" charset="0"/>
              </a:defRPr>
            </a:lvl1pPr>
            <a:lvl2pPr marL="1092200" indent="-419100" defTabSz="882650" eaLnBrk="0" hangingPunct="0">
              <a:spcBef>
                <a:spcPct val="30000"/>
              </a:spcBef>
              <a:defRPr sz="1200">
                <a:solidFill>
                  <a:schemeClr val="tx1"/>
                </a:solidFill>
                <a:latin typeface="Arial" charset="0"/>
              </a:defRPr>
            </a:lvl2pPr>
            <a:lvl3pPr marL="1681163" indent="-334963" defTabSz="882650" eaLnBrk="0" hangingPunct="0">
              <a:spcBef>
                <a:spcPct val="30000"/>
              </a:spcBef>
              <a:defRPr sz="1200">
                <a:solidFill>
                  <a:schemeClr val="tx1"/>
                </a:solidFill>
                <a:latin typeface="Arial" charset="0"/>
              </a:defRPr>
            </a:lvl3pPr>
            <a:lvl4pPr marL="2354263" indent="-334963" defTabSz="882650" eaLnBrk="0" hangingPunct="0">
              <a:spcBef>
                <a:spcPct val="30000"/>
              </a:spcBef>
              <a:defRPr sz="1200">
                <a:solidFill>
                  <a:schemeClr val="tx1"/>
                </a:solidFill>
                <a:latin typeface="Arial" charset="0"/>
              </a:defRPr>
            </a:lvl4pPr>
            <a:lvl5pPr marL="3027363" indent="-334963" defTabSz="882650" eaLnBrk="0" hangingPunct="0">
              <a:spcBef>
                <a:spcPct val="30000"/>
              </a:spcBef>
              <a:defRPr sz="1200">
                <a:solidFill>
                  <a:schemeClr val="tx1"/>
                </a:solidFill>
                <a:latin typeface="Arial" charset="0"/>
              </a:defRPr>
            </a:lvl5pPr>
            <a:lvl6pPr marL="3484563" indent="-334963" defTabSz="882650" eaLnBrk="0" fontAlgn="base" hangingPunct="0">
              <a:spcBef>
                <a:spcPct val="30000"/>
              </a:spcBef>
              <a:spcAft>
                <a:spcPct val="0"/>
              </a:spcAft>
              <a:defRPr sz="1200">
                <a:solidFill>
                  <a:schemeClr val="tx1"/>
                </a:solidFill>
                <a:latin typeface="Arial" charset="0"/>
              </a:defRPr>
            </a:lvl6pPr>
            <a:lvl7pPr marL="3941763" indent="-334963" defTabSz="882650" eaLnBrk="0" fontAlgn="base" hangingPunct="0">
              <a:spcBef>
                <a:spcPct val="30000"/>
              </a:spcBef>
              <a:spcAft>
                <a:spcPct val="0"/>
              </a:spcAft>
              <a:defRPr sz="1200">
                <a:solidFill>
                  <a:schemeClr val="tx1"/>
                </a:solidFill>
                <a:latin typeface="Arial" charset="0"/>
              </a:defRPr>
            </a:lvl7pPr>
            <a:lvl8pPr marL="4398963" indent="-334963" defTabSz="882650" eaLnBrk="0" fontAlgn="base" hangingPunct="0">
              <a:spcBef>
                <a:spcPct val="30000"/>
              </a:spcBef>
              <a:spcAft>
                <a:spcPct val="0"/>
              </a:spcAft>
              <a:defRPr sz="1200">
                <a:solidFill>
                  <a:schemeClr val="tx1"/>
                </a:solidFill>
                <a:latin typeface="Arial" charset="0"/>
              </a:defRPr>
            </a:lvl8pPr>
            <a:lvl9pPr marL="4856163" indent="-334963" defTabSz="8826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D15AEAC-A1A4-4326-B9B8-AEFACE5CE13B}" type="slidenum">
              <a:rPr lang="fr-FR" altLang="fr-FR" smtClean="0"/>
              <a:pPr eaLnBrk="1" hangingPunct="1">
                <a:spcBef>
                  <a:spcPct val="0"/>
                </a:spcBef>
              </a:pPr>
              <a:t>26</a:t>
            </a:fld>
            <a:endParaRPr lang="fr-FR" altLang="fr-FR" smtClean="0"/>
          </a:p>
        </p:txBody>
      </p:sp>
      <p:sp>
        <p:nvSpPr>
          <p:cNvPr id="48131" name="Rectangle 2"/>
          <p:cNvSpPr>
            <a:spLocks noGrp="1" noRot="1" noChangeAspect="1" noChangeArrowheads="1" noTextEdit="1"/>
          </p:cNvSpPr>
          <p:nvPr>
            <p:ph type="sldImg"/>
          </p:nvPr>
        </p:nvSpPr>
        <p:spPr>
          <a:xfrm>
            <a:off x="919163" y="744538"/>
            <a:ext cx="4962525" cy="3722687"/>
          </a:xfrm>
          <a:ln/>
        </p:spPr>
      </p:sp>
      <p:sp>
        <p:nvSpPr>
          <p:cNvPr id="48132" name="Rectangle 3"/>
          <p:cNvSpPr>
            <a:spLocks noGrp="1" noChangeArrowheads="1"/>
          </p:cNvSpPr>
          <p:nvPr>
            <p:ph type="body" idx="1"/>
          </p:nvPr>
        </p:nvSpPr>
        <p:spPr>
          <a:xfrm>
            <a:off x="677863" y="4714875"/>
            <a:ext cx="5441950" cy="4467225"/>
          </a:xfrm>
          <a:noFill/>
        </p:spPr>
        <p:txBody>
          <a:bodyPr/>
          <a:lstStyle/>
          <a:p>
            <a:pPr eaLnBrk="1" hangingPunct="1"/>
            <a:endParaRPr lang="fr-FR" altLang="fr-F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defTabSz="883130" eaLnBrk="0" hangingPunct="0">
              <a:defRPr sz="4100">
                <a:solidFill>
                  <a:schemeClr val="tx1"/>
                </a:solidFill>
                <a:latin typeface="Arial" charset="0"/>
              </a:defRPr>
            </a:lvl1pPr>
            <a:lvl2pPr marL="1093400" indent="-420538" defTabSz="883130" eaLnBrk="0" hangingPunct="0">
              <a:defRPr sz="4100">
                <a:solidFill>
                  <a:schemeClr val="tx1"/>
                </a:solidFill>
                <a:latin typeface="Arial" charset="0"/>
              </a:defRPr>
            </a:lvl2pPr>
            <a:lvl3pPr marL="1682153" indent="-336431" defTabSz="883130" eaLnBrk="0" hangingPunct="0">
              <a:defRPr sz="4100">
                <a:solidFill>
                  <a:schemeClr val="tx1"/>
                </a:solidFill>
                <a:latin typeface="Arial" charset="0"/>
              </a:defRPr>
            </a:lvl3pPr>
            <a:lvl4pPr marL="2355014" indent="-336431" defTabSz="883130" eaLnBrk="0" hangingPunct="0">
              <a:defRPr sz="4100">
                <a:solidFill>
                  <a:schemeClr val="tx1"/>
                </a:solidFill>
                <a:latin typeface="Arial" charset="0"/>
              </a:defRPr>
            </a:lvl4pPr>
            <a:lvl5pPr marL="3027876" indent="-336431" defTabSz="883130" eaLnBrk="0" hangingPunct="0">
              <a:defRPr sz="4100">
                <a:solidFill>
                  <a:schemeClr val="tx1"/>
                </a:solidFill>
                <a:latin typeface="Arial" charset="0"/>
              </a:defRPr>
            </a:lvl5pPr>
            <a:lvl6pPr marL="3700737" indent="-336431" defTabSz="883130" eaLnBrk="0" fontAlgn="base" hangingPunct="0">
              <a:spcBef>
                <a:spcPct val="0"/>
              </a:spcBef>
              <a:spcAft>
                <a:spcPct val="0"/>
              </a:spcAft>
              <a:defRPr sz="4100">
                <a:solidFill>
                  <a:schemeClr val="tx1"/>
                </a:solidFill>
                <a:latin typeface="Arial" charset="0"/>
              </a:defRPr>
            </a:lvl6pPr>
            <a:lvl7pPr marL="4373598" indent="-336431" defTabSz="883130" eaLnBrk="0" fontAlgn="base" hangingPunct="0">
              <a:spcBef>
                <a:spcPct val="0"/>
              </a:spcBef>
              <a:spcAft>
                <a:spcPct val="0"/>
              </a:spcAft>
              <a:defRPr sz="4100">
                <a:solidFill>
                  <a:schemeClr val="tx1"/>
                </a:solidFill>
                <a:latin typeface="Arial" charset="0"/>
              </a:defRPr>
            </a:lvl7pPr>
            <a:lvl8pPr marL="5046459" indent="-336431" defTabSz="883130" eaLnBrk="0" fontAlgn="base" hangingPunct="0">
              <a:spcBef>
                <a:spcPct val="0"/>
              </a:spcBef>
              <a:spcAft>
                <a:spcPct val="0"/>
              </a:spcAft>
              <a:defRPr sz="4100">
                <a:solidFill>
                  <a:schemeClr val="tx1"/>
                </a:solidFill>
                <a:latin typeface="Arial" charset="0"/>
              </a:defRPr>
            </a:lvl8pPr>
            <a:lvl9pPr marL="5719321" indent="-336431" defTabSz="883130" eaLnBrk="0" fontAlgn="base" hangingPunct="0">
              <a:spcBef>
                <a:spcPct val="0"/>
              </a:spcBef>
              <a:spcAft>
                <a:spcPct val="0"/>
              </a:spcAft>
              <a:defRPr sz="4100">
                <a:solidFill>
                  <a:schemeClr val="tx1"/>
                </a:solidFill>
                <a:latin typeface="Arial" charset="0"/>
              </a:defRPr>
            </a:lvl9pPr>
          </a:lstStyle>
          <a:p>
            <a:pPr eaLnBrk="1" hangingPunct="1"/>
            <a:fld id="{0986BA94-B9B4-4EE3-856B-2A51E27DD472}" type="slidenum">
              <a:rPr lang="fr-FR" altLang="fr-FR" sz="1200"/>
              <a:pPr eaLnBrk="1" hangingPunct="1"/>
              <a:t>2</a:t>
            </a:fld>
            <a:endParaRPr lang="fr-FR" altLang="fr-FR" sz="1200"/>
          </a:p>
        </p:txBody>
      </p:sp>
      <p:sp>
        <p:nvSpPr>
          <p:cNvPr id="75779" name="Rectangle 2"/>
          <p:cNvSpPr>
            <a:spLocks noGrp="1" noRot="1" noChangeAspect="1" noChangeArrowheads="1" noTextEdit="1"/>
          </p:cNvSpPr>
          <p:nvPr>
            <p:ph type="sldImg"/>
          </p:nvPr>
        </p:nvSpPr>
        <p:spPr>
          <a:xfrm>
            <a:off x="919163" y="744538"/>
            <a:ext cx="4962525" cy="3722687"/>
          </a:xfrm>
          <a:ln/>
        </p:spPr>
      </p:sp>
      <p:sp>
        <p:nvSpPr>
          <p:cNvPr id="75780" name="Rectangle 3"/>
          <p:cNvSpPr>
            <a:spLocks noGrp="1" noChangeArrowheads="1"/>
          </p:cNvSpPr>
          <p:nvPr>
            <p:ph type="body" idx="1"/>
          </p:nvPr>
        </p:nvSpPr>
        <p:spPr>
          <a:xfrm>
            <a:off x="678351" y="4715270"/>
            <a:ext cx="5440976" cy="4467220"/>
          </a:xfrm>
          <a:noFill/>
        </p:spPr>
        <p:txBody>
          <a:bodyPr/>
          <a:lstStyle/>
          <a:p>
            <a:pPr eaLnBrk="1" hangingPunct="1"/>
            <a:endParaRPr lang="fr-FR" alt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defTabSz="883130" eaLnBrk="0" hangingPunct="0">
              <a:defRPr sz="4100">
                <a:solidFill>
                  <a:schemeClr val="tx1"/>
                </a:solidFill>
                <a:latin typeface="Arial" charset="0"/>
              </a:defRPr>
            </a:lvl1pPr>
            <a:lvl2pPr marL="1093400" indent="-420538" defTabSz="883130" eaLnBrk="0" hangingPunct="0">
              <a:defRPr sz="4100">
                <a:solidFill>
                  <a:schemeClr val="tx1"/>
                </a:solidFill>
                <a:latin typeface="Arial" charset="0"/>
              </a:defRPr>
            </a:lvl2pPr>
            <a:lvl3pPr marL="1682153" indent="-336431" defTabSz="883130" eaLnBrk="0" hangingPunct="0">
              <a:defRPr sz="4100">
                <a:solidFill>
                  <a:schemeClr val="tx1"/>
                </a:solidFill>
                <a:latin typeface="Arial" charset="0"/>
              </a:defRPr>
            </a:lvl3pPr>
            <a:lvl4pPr marL="2355014" indent="-336431" defTabSz="883130" eaLnBrk="0" hangingPunct="0">
              <a:defRPr sz="4100">
                <a:solidFill>
                  <a:schemeClr val="tx1"/>
                </a:solidFill>
                <a:latin typeface="Arial" charset="0"/>
              </a:defRPr>
            </a:lvl4pPr>
            <a:lvl5pPr marL="3027876" indent="-336431" defTabSz="883130" eaLnBrk="0" hangingPunct="0">
              <a:defRPr sz="4100">
                <a:solidFill>
                  <a:schemeClr val="tx1"/>
                </a:solidFill>
                <a:latin typeface="Arial" charset="0"/>
              </a:defRPr>
            </a:lvl5pPr>
            <a:lvl6pPr marL="3700737" indent="-336431" defTabSz="883130" eaLnBrk="0" fontAlgn="base" hangingPunct="0">
              <a:spcBef>
                <a:spcPct val="0"/>
              </a:spcBef>
              <a:spcAft>
                <a:spcPct val="0"/>
              </a:spcAft>
              <a:defRPr sz="4100">
                <a:solidFill>
                  <a:schemeClr val="tx1"/>
                </a:solidFill>
                <a:latin typeface="Arial" charset="0"/>
              </a:defRPr>
            </a:lvl6pPr>
            <a:lvl7pPr marL="4373598" indent="-336431" defTabSz="883130" eaLnBrk="0" fontAlgn="base" hangingPunct="0">
              <a:spcBef>
                <a:spcPct val="0"/>
              </a:spcBef>
              <a:spcAft>
                <a:spcPct val="0"/>
              </a:spcAft>
              <a:defRPr sz="4100">
                <a:solidFill>
                  <a:schemeClr val="tx1"/>
                </a:solidFill>
                <a:latin typeface="Arial" charset="0"/>
              </a:defRPr>
            </a:lvl7pPr>
            <a:lvl8pPr marL="5046459" indent="-336431" defTabSz="883130" eaLnBrk="0" fontAlgn="base" hangingPunct="0">
              <a:spcBef>
                <a:spcPct val="0"/>
              </a:spcBef>
              <a:spcAft>
                <a:spcPct val="0"/>
              </a:spcAft>
              <a:defRPr sz="4100">
                <a:solidFill>
                  <a:schemeClr val="tx1"/>
                </a:solidFill>
                <a:latin typeface="Arial" charset="0"/>
              </a:defRPr>
            </a:lvl8pPr>
            <a:lvl9pPr marL="5719321" indent="-336431" defTabSz="883130" eaLnBrk="0" fontAlgn="base" hangingPunct="0">
              <a:spcBef>
                <a:spcPct val="0"/>
              </a:spcBef>
              <a:spcAft>
                <a:spcPct val="0"/>
              </a:spcAft>
              <a:defRPr sz="4100">
                <a:solidFill>
                  <a:schemeClr val="tx1"/>
                </a:solidFill>
                <a:latin typeface="Arial" charset="0"/>
              </a:defRPr>
            </a:lvl9pPr>
          </a:lstStyle>
          <a:p>
            <a:pPr eaLnBrk="1" hangingPunct="1"/>
            <a:fld id="{B2889A96-8B4C-42DB-9CF7-60EB60EE1E20}" type="slidenum">
              <a:rPr lang="fr-FR" altLang="fr-FR" sz="1200"/>
              <a:pPr eaLnBrk="1" hangingPunct="1"/>
              <a:t>4</a:t>
            </a:fld>
            <a:endParaRPr lang="fr-FR" altLang="fr-FR" sz="1200"/>
          </a:p>
        </p:txBody>
      </p:sp>
      <p:sp>
        <p:nvSpPr>
          <p:cNvPr id="71683" name="Rectangle 2"/>
          <p:cNvSpPr>
            <a:spLocks noGrp="1" noRot="1" noChangeAspect="1" noChangeArrowheads="1" noTextEdit="1"/>
          </p:cNvSpPr>
          <p:nvPr>
            <p:ph type="sldImg"/>
          </p:nvPr>
        </p:nvSpPr>
        <p:spPr>
          <a:xfrm>
            <a:off x="919163" y="744538"/>
            <a:ext cx="4962525" cy="3722687"/>
          </a:xfrm>
          <a:ln/>
        </p:spPr>
      </p:sp>
      <p:sp>
        <p:nvSpPr>
          <p:cNvPr id="71684" name="Rectangle 3"/>
          <p:cNvSpPr>
            <a:spLocks noGrp="1" noChangeArrowheads="1"/>
          </p:cNvSpPr>
          <p:nvPr>
            <p:ph type="body" idx="1"/>
          </p:nvPr>
        </p:nvSpPr>
        <p:spPr>
          <a:xfrm>
            <a:off x="678351" y="4715270"/>
            <a:ext cx="5440976" cy="4467220"/>
          </a:xfrm>
          <a:noFill/>
        </p:spPr>
        <p:txBody>
          <a:bodyPr/>
          <a:lstStyle/>
          <a:p>
            <a:pPr eaLnBrk="1" hangingPunct="1"/>
            <a:endParaRPr lang="fr-FR" alt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defTabSz="882650" eaLnBrk="0" hangingPunct="0">
              <a:spcBef>
                <a:spcPct val="30000"/>
              </a:spcBef>
              <a:defRPr sz="1200">
                <a:solidFill>
                  <a:schemeClr val="tx1"/>
                </a:solidFill>
                <a:latin typeface="Arial" charset="0"/>
              </a:defRPr>
            </a:lvl1pPr>
            <a:lvl2pPr marL="1092200" indent="-419100" defTabSz="882650" eaLnBrk="0" hangingPunct="0">
              <a:spcBef>
                <a:spcPct val="30000"/>
              </a:spcBef>
              <a:defRPr sz="1200">
                <a:solidFill>
                  <a:schemeClr val="tx1"/>
                </a:solidFill>
                <a:latin typeface="Arial" charset="0"/>
              </a:defRPr>
            </a:lvl2pPr>
            <a:lvl3pPr marL="1681163" indent="-334963" defTabSz="882650" eaLnBrk="0" hangingPunct="0">
              <a:spcBef>
                <a:spcPct val="30000"/>
              </a:spcBef>
              <a:defRPr sz="1200">
                <a:solidFill>
                  <a:schemeClr val="tx1"/>
                </a:solidFill>
                <a:latin typeface="Arial" charset="0"/>
              </a:defRPr>
            </a:lvl3pPr>
            <a:lvl4pPr marL="2354263" indent="-334963" defTabSz="882650" eaLnBrk="0" hangingPunct="0">
              <a:spcBef>
                <a:spcPct val="30000"/>
              </a:spcBef>
              <a:defRPr sz="1200">
                <a:solidFill>
                  <a:schemeClr val="tx1"/>
                </a:solidFill>
                <a:latin typeface="Arial" charset="0"/>
              </a:defRPr>
            </a:lvl4pPr>
            <a:lvl5pPr marL="3027363" indent="-334963" defTabSz="882650" eaLnBrk="0" hangingPunct="0">
              <a:spcBef>
                <a:spcPct val="30000"/>
              </a:spcBef>
              <a:defRPr sz="1200">
                <a:solidFill>
                  <a:schemeClr val="tx1"/>
                </a:solidFill>
                <a:latin typeface="Arial" charset="0"/>
              </a:defRPr>
            </a:lvl5pPr>
            <a:lvl6pPr marL="3484563" indent="-334963" defTabSz="882650" eaLnBrk="0" fontAlgn="base" hangingPunct="0">
              <a:spcBef>
                <a:spcPct val="30000"/>
              </a:spcBef>
              <a:spcAft>
                <a:spcPct val="0"/>
              </a:spcAft>
              <a:defRPr sz="1200">
                <a:solidFill>
                  <a:schemeClr val="tx1"/>
                </a:solidFill>
                <a:latin typeface="Arial" charset="0"/>
              </a:defRPr>
            </a:lvl6pPr>
            <a:lvl7pPr marL="3941763" indent="-334963" defTabSz="882650" eaLnBrk="0" fontAlgn="base" hangingPunct="0">
              <a:spcBef>
                <a:spcPct val="30000"/>
              </a:spcBef>
              <a:spcAft>
                <a:spcPct val="0"/>
              </a:spcAft>
              <a:defRPr sz="1200">
                <a:solidFill>
                  <a:schemeClr val="tx1"/>
                </a:solidFill>
                <a:latin typeface="Arial" charset="0"/>
              </a:defRPr>
            </a:lvl7pPr>
            <a:lvl8pPr marL="4398963" indent="-334963" defTabSz="882650" eaLnBrk="0" fontAlgn="base" hangingPunct="0">
              <a:spcBef>
                <a:spcPct val="30000"/>
              </a:spcBef>
              <a:spcAft>
                <a:spcPct val="0"/>
              </a:spcAft>
              <a:defRPr sz="1200">
                <a:solidFill>
                  <a:schemeClr val="tx1"/>
                </a:solidFill>
                <a:latin typeface="Arial" charset="0"/>
              </a:defRPr>
            </a:lvl8pPr>
            <a:lvl9pPr marL="4856163" indent="-334963" defTabSz="8826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9FE6F71-4BEE-4E14-90A5-0F36021BC2B4}" type="slidenum">
              <a:rPr lang="fr-FR" altLang="fr-FR" smtClean="0"/>
              <a:pPr eaLnBrk="1" hangingPunct="1">
                <a:spcBef>
                  <a:spcPct val="0"/>
                </a:spcBef>
              </a:pPr>
              <a:t>5</a:t>
            </a:fld>
            <a:endParaRPr lang="fr-FR" altLang="fr-FR" smtClean="0"/>
          </a:p>
        </p:txBody>
      </p:sp>
      <p:sp>
        <p:nvSpPr>
          <p:cNvPr id="34819" name="Rectangle 2"/>
          <p:cNvSpPr>
            <a:spLocks noGrp="1" noRot="1" noChangeAspect="1" noChangeArrowheads="1" noTextEdit="1"/>
          </p:cNvSpPr>
          <p:nvPr>
            <p:ph type="sldImg"/>
          </p:nvPr>
        </p:nvSpPr>
        <p:spPr>
          <a:xfrm>
            <a:off x="919163" y="744538"/>
            <a:ext cx="4962525" cy="3722687"/>
          </a:xfrm>
          <a:ln/>
        </p:spPr>
      </p:sp>
      <p:sp>
        <p:nvSpPr>
          <p:cNvPr id="34820" name="Rectangle 3"/>
          <p:cNvSpPr>
            <a:spLocks noGrp="1" noChangeArrowheads="1"/>
          </p:cNvSpPr>
          <p:nvPr>
            <p:ph type="body" idx="1"/>
          </p:nvPr>
        </p:nvSpPr>
        <p:spPr>
          <a:xfrm>
            <a:off x="677863" y="4714875"/>
            <a:ext cx="5441950" cy="4467225"/>
          </a:xfrm>
          <a:noFill/>
        </p:spPr>
        <p:txBody>
          <a:bodyPr/>
          <a:lstStyle/>
          <a:p>
            <a:pPr eaLnBrk="1" hangingPunct="1"/>
            <a:endParaRPr lang="fr-FR" alt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defTabSz="882650" eaLnBrk="0" hangingPunct="0">
              <a:spcBef>
                <a:spcPct val="30000"/>
              </a:spcBef>
              <a:defRPr sz="1200">
                <a:solidFill>
                  <a:schemeClr val="tx1"/>
                </a:solidFill>
                <a:latin typeface="Arial" charset="0"/>
              </a:defRPr>
            </a:lvl1pPr>
            <a:lvl2pPr marL="1092200" indent="-419100" defTabSz="882650" eaLnBrk="0" hangingPunct="0">
              <a:spcBef>
                <a:spcPct val="30000"/>
              </a:spcBef>
              <a:defRPr sz="1200">
                <a:solidFill>
                  <a:schemeClr val="tx1"/>
                </a:solidFill>
                <a:latin typeface="Arial" charset="0"/>
              </a:defRPr>
            </a:lvl2pPr>
            <a:lvl3pPr marL="1681163" indent="-334963" defTabSz="882650" eaLnBrk="0" hangingPunct="0">
              <a:spcBef>
                <a:spcPct val="30000"/>
              </a:spcBef>
              <a:defRPr sz="1200">
                <a:solidFill>
                  <a:schemeClr val="tx1"/>
                </a:solidFill>
                <a:latin typeface="Arial" charset="0"/>
              </a:defRPr>
            </a:lvl3pPr>
            <a:lvl4pPr marL="2354263" indent="-334963" defTabSz="882650" eaLnBrk="0" hangingPunct="0">
              <a:spcBef>
                <a:spcPct val="30000"/>
              </a:spcBef>
              <a:defRPr sz="1200">
                <a:solidFill>
                  <a:schemeClr val="tx1"/>
                </a:solidFill>
                <a:latin typeface="Arial" charset="0"/>
              </a:defRPr>
            </a:lvl4pPr>
            <a:lvl5pPr marL="3027363" indent="-334963" defTabSz="882650" eaLnBrk="0" hangingPunct="0">
              <a:spcBef>
                <a:spcPct val="30000"/>
              </a:spcBef>
              <a:defRPr sz="1200">
                <a:solidFill>
                  <a:schemeClr val="tx1"/>
                </a:solidFill>
                <a:latin typeface="Arial" charset="0"/>
              </a:defRPr>
            </a:lvl5pPr>
            <a:lvl6pPr marL="3484563" indent="-334963" defTabSz="882650" eaLnBrk="0" fontAlgn="base" hangingPunct="0">
              <a:spcBef>
                <a:spcPct val="30000"/>
              </a:spcBef>
              <a:spcAft>
                <a:spcPct val="0"/>
              </a:spcAft>
              <a:defRPr sz="1200">
                <a:solidFill>
                  <a:schemeClr val="tx1"/>
                </a:solidFill>
                <a:latin typeface="Arial" charset="0"/>
              </a:defRPr>
            </a:lvl6pPr>
            <a:lvl7pPr marL="3941763" indent="-334963" defTabSz="882650" eaLnBrk="0" fontAlgn="base" hangingPunct="0">
              <a:spcBef>
                <a:spcPct val="30000"/>
              </a:spcBef>
              <a:spcAft>
                <a:spcPct val="0"/>
              </a:spcAft>
              <a:defRPr sz="1200">
                <a:solidFill>
                  <a:schemeClr val="tx1"/>
                </a:solidFill>
                <a:latin typeface="Arial" charset="0"/>
              </a:defRPr>
            </a:lvl7pPr>
            <a:lvl8pPr marL="4398963" indent="-334963" defTabSz="882650" eaLnBrk="0" fontAlgn="base" hangingPunct="0">
              <a:spcBef>
                <a:spcPct val="30000"/>
              </a:spcBef>
              <a:spcAft>
                <a:spcPct val="0"/>
              </a:spcAft>
              <a:defRPr sz="1200">
                <a:solidFill>
                  <a:schemeClr val="tx1"/>
                </a:solidFill>
                <a:latin typeface="Arial" charset="0"/>
              </a:defRPr>
            </a:lvl8pPr>
            <a:lvl9pPr marL="4856163" indent="-334963" defTabSz="8826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D3089EA-0DB3-4213-8E1D-4F8B3180B8F2}" type="slidenum">
              <a:rPr lang="fr-FR" altLang="fr-FR" smtClean="0"/>
              <a:pPr eaLnBrk="1" hangingPunct="1">
                <a:spcBef>
                  <a:spcPct val="0"/>
                </a:spcBef>
              </a:pPr>
              <a:t>6</a:t>
            </a:fld>
            <a:endParaRPr lang="fr-FR" altLang="fr-FR" smtClean="0"/>
          </a:p>
        </p:txBody>
      </p:sp>
      <p:sp>
        <p:nvSpPr>
          <p:cNvPr id="35843" name="Rectangle 2"/>
          <p:cNvSpPr>
            <a:spLocks noGrp="1" noRot="1" noChangeAspect="1" noChangeArrowheads="1" noTextEdit="1"/>
          </p:cNvSpPr>
          <p:nvPr>
            <p:ph type="sldImg"/>
          </p:nvPr>
        </p:nvSpPr>
        <p:spPr>
          <a:xfrm>
            <a:off x="919163" y="744538"/>
            <a:ext cx="4962525" cy="3722687"/>
          </a:xfrm>
          <a:ln/>
        </p:spPr>
      </p:sp>
      <p:sp>
        <p:nvSpPr>
          <p:cNvPr id="35844" name="Rectangle 3"/>
          <p:cNvSpPr>
            <a:spLocks noGrp="1" noChangeArrowheads="1"/>
          </p:cNvSpPr>
          <p:nvPr>
            <p:ph type="body" idx="1"/>
          </p:nvPr>
        </p:nvSpPr>
        <p:spPr>
          <a:xfrm>
            <a:off x="677863" y="4714875"/>
            <a:ext cx="5441950" cy="4467225"/>
          </a:xfrm>
          <a:noFill/>
        </p:spPr>
        <p:txBody>
          <a:bodyPr/>
          <a:lstStyle/>
          <a:p>
            <a:pPr eaLnBrk="1" hangingPunct="1"/>
            <a:endParaRPr lang="fr-FR" altLang="fr-F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defTabSz="882650" eaLnBrk="0" hangingPunct="0">
              <a:spcBef>
                <a:spcPct val="30000"/>
              </a:spcBef>
              <a:defRPr sz="1200">
                <a:solidFill>
                  <a:schemeClr val="tx1"/>
                </a:solidFill>
                <a:latin typeface="Arial" charset="0"/>
              </a:defRPr>
            </a:lvl1pPr>
            <a:lvl2pPr marL="1092200" indent="-419100" defTabSz="882650" eaLnBrk="0" hangingPunct="0">
              <a:spcBef>
                <a:spcPct val="30000"/>
              </a:spcBef>
              <a:defRPr sz="1200">
                <a:solidFill>
                  <a:schemeClr val="tx1"/>
                </a:solidFill>
                <a:latin typeface="Arial" charset="0"/>
              </a:defRPr>
            </a:lvl2pPr>
            <a:lvl3pPr marL="1681163" indent="-334963" defTabSz="882650" eaLnBrk="0" hangingPunct="0">
              <a:spcBef>
                <a:spcPct val="30000"/>
              </a:spcBef>
              <a:defRPr sz="1200">
                <a:solidFill>
                  <a:schemeClr val="tx1"/>
                </a:solidFill>
                <a:latin typeface="Arial" charset="0"/>
              </a:defRPr>
            </a:lvl3pPr>
            <a:lvl4pPr marL="2354263" indent="-334963" defTabSz="882650" eaLnBrk="0" hangingPunct="0">
              <a:spcBef>
                <a:spcPct val="30000"/>
              </a:spcBef>
              <a:defRPr sz="1200">
                <a:solidFill>
                  <a:schemeClr val="tx1"/>
                </a:solidFill>
                <a:latin typeface="Arial" charset="0"/>
              </a:defRPr>
            </a:lvl4pPr>
            <a:lvl5pPr marL="3027363" indent="-334963" defTabSz="882650" eaLnBrk="0" hangingPunct="0">
              <a:spcBef>
                <a:spcPct val="30000"/>
              </a:spcBef>
              <a:defRPr sz="1200">
                <a:solidFill>
                  <a:schemeClr val="tx1"/>
                </a:solidFill>
                <a:latin typeface="Arial" charset="0"/>
              </a:defRPr>
            </a:lvl5pPr>
            <a:lvl6pPr marL="3484563" indent="-334963" defTabSz="882650" eaLnBrk="0" fontAlgn="base" hangingPunct="0">
              <a:spcBef>
                <a:spcPct val="30000"/>
              </a:spcBef>
              <a:spcAft>
                <a:spcPct val="0"/>
              </a:spcAft>
              <a:defRPr sz="1200">
                <a:solidFill>
                  <a:schemeClr val="tx1"/>
                </a:solidFill>
                <a:latin typeface="Arial" charset="0"/>
              </a:defRPr>
            </a:lvl6pPr>
            <a:lvl7pPr marL="3941763" indent="-334963" defTabSz="882650" eaLnBrk="0" fontAlgn="base" hangingPunct="0">
              <a:spcBef>
                <a:spcPct val="30000"/>
              </a:spcBef>
              <a:spcAft>
                <a:spcPct val="0"/>
              </a:spcAft>
              <a:defRPr sz="1200">
                <a:solidFill>
                  <a:schemeClr val="tx1"/>
                </a:solidFill>
                <a:latin typeface="Arial" charset="0"/>
              </a:defRPr>
            </a:lvl7pPr>
            <a:lvl8pPr marL="4398963" indent="-334963" defTabSz="882650" eaLnBrk="0" fontAlgn="base" hangingPunct="0">
              <a:spcBef>
                <a:spcPct val="30000"/>
              </a:spcBef>
              <a:spcAft>
                <a:spcPct val="0"/>
              </a:spcAft>
              <a:defRPr sz="1200">
                <a:solidFill>
                  <a:schemeClr val="tx1"/>
                </a:solidFill>
                <a:latin typeface="Arial" charset="0"/>
              </a:defRPr>
            </a:lvl8pPr>
            <a:lvl9pPr marL="4856163" indent="-334963" defTabSz="8826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5B6D66A-7C59-462C-98B0-4C75D4BA599B}" type="slidenum">
              <a:rPr lang="fr-FR" altLang="fr-FR" smtClean="0"/>
              <a:pPr eaLnBrk="1" hangingPunct="1">
                <a:spcBef>
                  <a:spcPct val="0"/>
                </a:spcBef>
              </a:pPr>
              <a:t>7</a:t>
            </a:fld>
            <a:endParaRPr lang="fr-FR" altLang="fr-FR" smtClean="0"/>
          </a:p>
        </p:txBody>
      </p:sp>
      <p:sp>
        <p:nvSpPr>
          <p:cNvPr id="36867" name="Rectangle 2"/>
          <p:cNvSpPr>
            <a:spLocks noGrp="1" noRot="1" noChangeAspect="1" noChangeArrowheads="1" noTextEdit="1"/>
          </p:cNvSpPr>
          <p:nvPr>
            <p:ph type="sldImg"/>
          </p:nvPr>
        </p:nvSpPr>
        <p:spPr>
          <a:xfrm>
            <a:off x="919163" y="744538"/>
            <a:ext cx="4962525" cy="3722687"/>
          </a:xfrm>
          <a:ln/>
        </p:spPr>
      </p:sp>
      <p:sp>
        <p:nvSpPr>
          <p:cNvPr id="36868" name="Rectangle 3"/>
          <p:cNvSpPr>
            <a:spLocks noGrp="1" noChangeArrowheads="1"/>
          </p:cNvSpPr>
          <p:nvPr>
            <p:ph type="body" idx="1"/>
          </p:nvPr>
        </p:nvSpPr>
        <p:spPr>
          <a:xfrm>
            <a:off x="677863" y="4714875"/>
            <a:ext cx="5441950" cy="4467225"/>
          </a:xfrm>
          <a:noFill/>
        </p:spPr>
        <p:txBody>
          <a:bodyPr/>
          <a:lstStyle/>
          <a:p>
            <a:pPr eaLnBrk="1" hangingPunct="1"/>
            <a:endParaRPr lang="fr-FR" altLang="fr-F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defTabSz="882650" eaLnBrk="0" hangingPunct="0">
              <a:spcBef>
                <a:spcPct val="30000"/>
              </a:spcBef>
              <a:defRPr sz="1200">
                <a:solidFill>
                  <a:schemeClr val="tx1"/>
                </a:solidFill>
                <a:latin typeface="Arial" charset="0"/>
              </a:defRPr>
            </a:lvl1pPr>
            <a:lvl2pPr marL="1092200" indent="-419100" defTabSz="882650" eaLnBrk="0" hangingPunct="0">
              <a:spcBef>
                <a:spcPct val="30000"/>
              </a:spcBef>
              <a:defRPr sz="1200">
                <a:solidFill>
                  <a:schemeClr val="tx1"/>
                </a:solidFill>
                <a:latin typeface="Arial" charset="0"/>
              </a:defRPr>
            </a:lvl2pPr>
            <a:lvl3pPr marL="1681163" indent="-334963" defTabSz="882650" eaLnBrk="0" hangingPunct="0">
              <a:spcBef>
                <a:spcPct val="30000"/>
              </a:spcBef>
              <a:defRPr sz="1200">
                <a:solidFill>
                  <a:schemeClr val="tx1"/>
                </a:solidFill>
                <a:latin typeface="Arial" charset="0"/>
              </a:defRPr>
            </a:lvl3pPr>
            <a:lvl4pPr marL="2354263" indent="-334963" defTabSz="882650" eaLnBrk="0" hangingPunct="0">
              <a:spcBef>
                <a:spcPct val="30000"/>
              </a:spcBef>
              <a:defRPr sz="1200">
                <a:solidFill>
                  <a:schemeClr val="tx1"/>
                </a:solidFill>
                <a:latin typeface="Arial" charset="0"/>
              </a:defRPr>
            </a:lvl4pPr>
            <a:lvl5pPr marL="3027363" indent="-334963" defTabSz="882650" eaLnBrk="0" hangingPunct="0">
              <a:spcBef>
                <a:spcPct val="30000"/>
              </a:spcBef>
              <a:defRPr sz="1200">
                <a:solidFill>
                  <a:schemeClr val="tx1"/>
                </a:solidFill>
                <a:latin typeface="Arial" charset="0"/>
              </a:defRPr>
            </a:lvl5pPr>
            <a:lvl6pPr marL="3484563" indent="-334963" defTabSz="882650" eaLnBrk="0" fontAlgn="base" hangingPunct="0">
              <a:spcBef>
                <a:spcPct val="30000"/>
              </a:spcBef>
              <a:spcAft>
                <a:spcPct val="0"/>
              </a:spcAft>
              <a:defRPr sz="1200">
                <a:solidFill>
                  <a:schemeClr val="tx1"/>
                </a:solidFill>
                <a:latin typeface="Arial" charset="0"/>
              </a:defRPr>
            </a:lvl6pPr>
            <a:lvl7pPr marL="3941763" indent="-334963" defTabSz="882650" eaLnBrk="0" fontAlgn="base" hangingPunct="0">
              <a:spcBef>
                <a:spcPct val="30000"/>
              </a:spcBef>
              <a:spcAft>
                <a:spcPct val="0"/>
              </a:spcAft>
              <a:defRPr sz="1200">
                <a:solidFill>
                  <a:schemeClr val="tx1"/>
                </a:solidFill>
                <a:latin typeface="Arial" charset="0"/>
              </a:defRPr>
            </a:lvl7pPr>
            <a:lvl8pPr marL="4398963" indent="-334963" defTabSz="882650" eaLnBrk="0" fontAlgn="base" hangingPunct="0">
              <a:spcBef>
                <a:spcPct val="30000"/>
              </a:spcBef>
              <a:spcAft>
                <a:spcPct val="0"/>
              </a:spcAft>
              <a:defRPr sz="1200">
                <a:solidFill>
                  <a:schemeClr val="tx1"/>
                </a:solidFill>
                <a:latin typeface="Arial" charset="0"/>
              </a:defRPr>
            </a:lvl8pPr>
            <a:lvl9pPr marL="4856163" indent="-334963" defTabSz="8826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5E2D861-A2FB-488E-B72D-7FFE57EB41F3}" type="slidenum">
              <a:rPr lang="fr-FR" altLang="fr-FR" smtClean="0"/>
              <a:pPr eaLnBrk="1" hangingPunct="1">
                <a:spcBef>
                  <a:spcPct val="0"/>
                </a:spcBef>
              </a:pPr>
              <a:t>8</a:t>
            </a:fld>
            <a:endParaRPr lang="fr-FR" altLang="fr-FR" smtClean="0"/>
          </a:p>
        </p:txBody>
      </p:sp>
      <p:sp>
        <p:nvSpPr>
          <p:cNvPr id="37891" name="Rectangle 2"/>
          <p:cNvSpPr>
            <a:spLocks noGrp="1" noRot="1" noChangeAspect="1" noChangeArrowheads="1" noTextEdit="1"/>
          </p:cNvSpPr>
          <p:nvPr>
            <p:ph type="sldImg"/>
          </p:nvPr>
        </p:nvSpPr>
        <p:spPr>
          <a:xfrm>
            <a:off x="919163" y="744538"/>
            <a:ext cx="4962525" cy="3722687"/>
          </a:xfrm>
          <a:ln/>
        </p:spPr>
      </p:sp>
      <p:sp>
        <p:nvSpPr>
          <p:cNvPr id="37892" name="Rectangle 3"/>
          <p:cNvSpPr>
            <a:spLocks noGrp="1" noChangeArrowheads="1"/>
          </p:cNvSpPr>
          <p:nvPr>
            <p:ph type="body" idx="1"/>
          </p:nvPr>
        </p:nvSpPr>
        <p:spPr>
          <a:xfrm>
            <a:off x="677863" y="4714875"/>
            <a:ext cx="5441950" cy="4467225"/>
          </a:xfrm>
          <a:noFill/>
        </p:spPr>
        <p:txBody>
          <a:bodyPr/>
          <a:lstStyle/>
          <a:p>
            <a:pPr eaLnBrk="1" hangingPunct="1"/>
            <a:endParaRPr lang="fr-FR" altLang="fr-F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defTabSz="882650" eaLnBrk="0" hangingPunct="0">
              <a:spcBef>
                <a:spcPct val="30000"/>
              </a:spcBef>
              <a:defRPr sz="1200">
                <a:solidFill>
                  <a:schemeClr val="tx1"/>
                </a:solidFill>
                <a:latin typeface="Arial" charset="0"/>
              </a:defRPr>
            </a:lvl1pPr>
            <a:lvl2pPr marL="1092200" indent="-419100" defTabSz="882650" eaLnBrk="0" hangingPunct="0">
              <a:spcBef>
                <a:spcPct val="30000"/>
              </a:spcBef>
              <a:defRPr sz="1200">
                <a:solidFill>
                  <a:schemeClr val="tx1"/>
                </a:solidFill>
                <a:latin typeface="Arial" charset="0"/>
              </a:defRPr>
            </a:lvl2pPr>
            <a:lvl3pPr marL="1681163" indent="-334963" defTabSz="882650" eaLnBrk="0" hangingPunct="0">
              <a:spcBef>
                <a:spcPct val="30000"/>
              </a:spcBef>
              <a:defRPr sz="1200">
                <a:solidFill>
                  <a:schemeClr val="tx1"/>
                </a:solidFill>
                <a:latin typeface="Arial" charset="0"/>
              </a:defRPr>
            </a:lvl3pPr>
            <a:lvl4pPr marL="2354263" indent="-334963" defTabSz="882650" eaLnBrk="0" hangingPunct="0">
              <a:spcBef>
                <a:spcPct val="30000"/>
              </a:spcBef>
              <a:defRPr sz="1200">
                <a:solidFill>
                  <a:schemeClr val="tx1"/>
                </a:solidFill>
                <a:latin typeface="Arial" charset="0"/>
              </a:defRPr>
            </a:lvl4pPr>
            <a:lvl5pPr marL="3027363" indent="-334963" defTabSz="882650" eaLnBrk="0" hangingPunct="0">
              <a:spcBef>
                <a:spcPct val="30000"/>
              </a:spcBef>
              <a:defRPr sz="1200">
                <a:solidFill>
                  <a:schemeClr val="tx1"/>
                </a:solidFill>
                <a:latin typeface="Arial" charset="0"/>
              </a:defRPr>
            </a:lvl5pPr>
            <a:lvl6pPr marL="3484563" indent="-334963" defTabSz="882650" eaLnBrk="0" fontAlgn="base" hangingPunct="0">
              <a:spcBef>
                <a:spcPct val="30000"/>
              </a:spcBef>
              <a:spcAft>
                <a:spcPct val="0"/>
              </a:spcAft>
              <a:defRPr sz="1200">
                <a:solidFill>
                  <a:schemeClr val="tx1"/>
                </a:solidFill>
                <a:latin typeface="Arial" charset="0"/>
              </a:defRPr>
            </a:lvl6pPr>
            <a:lvl7pPr marL="3941763" indent="-334963" defTabSz="882650" eaLnBrk="0" fontAlgn="base" hangingPunct="0">
              <a:spcBef>
                <a:spcPct val="30000"/>
              </a:spcBef>
              <a:spcAft>
                <a:spcPct val="0"/>
              </a:spcAft>
              <a:defRPr sz="1200">
                <a:solidFill>
                  <a:schemeClr val="tx1"/>
                </a:solidFill>
                <a:latin typeface="Arial" charset="0"/>
              </a:defRPr>
            </a:lvl7pPr>
            <a:lvl8pPr marL="4398963" indent="-334963" defTabSz="882650" eaLnBrk="0" fontAlgn="base" hangingPunct="0">
              <a:spcBef>
                <a:spcPct val="30000"/>
              </a:spcBef>
              <a:spcAft>
                <a:spcPct val="0"/>
              </a:spcAft>
              <a:defRPr sz="1200">
                <a:solidFill>
                  <a:schemeClr val="tx1"/>
                </a:solidFill>
                <a:latin typeface="Arial" charset="0"/>
              </a:defRPr>
            </a:lvl8pPr>
            <a:lvl9pPr marL="4856163" indent="-334963" defTabSz="8826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671B0CF-7F16-4984-AB1A-351A2BAAFA89}" type="slidenum">
              <a:rPr lang="fr-FR" altLang="fr-FR" smtClean="0"/>
              <a:pPr eaLnBrk="1" hangingPunct="1">
                <a:spcBef>
                  <a:spcPct val="0"/>
                </a:spcBef>
              </a:pPr>
              <a:t>9</a:t>
            </a:fld>
            <a:endParaRPr lang="fr-FR" altLang="fr-FR" smtClean="0"/>
          </a:p>
        </p:txBody>
      </p:sp>
      <p:sp>
        <p:nvSpPr>
          <p:cNvPr id="38915" name="Rectangle 2"/>
          <p:cNvSpPr>
            <a:spLocks noGrp="1" noRot="1" noChangeAspect="1" noChangeArrowheads="1" noTextEdit="1"/>
          </p:cNvSpPr>
          <p:nvPr>
            <p:ph type="sldImg"/>
          </p:nvPr>
        </p:nvSpPr>
        <p:spPr>
          <a:xfrm>
            <a:off x="919163" y="744538"/>
            <a:ext cx="4962525" cy="3722687"/>
          </a:xfrm>
          <a:ln/>
        </p:spPr>
      </p:sp>
      <p:sp>
        <p:nvSpPr>
          <p:cNvPr id="38916" name="Rectangle 3"/>
          <p:cNvSpPr>
            <a:spLocks noGrp="1" noChangeArrowheads="1"/>
          </p:cNvSpPr>
          <p:nvPr>
            <p:ph type="body" idx="1"/>
          </p:nvPr>
        </p:nvSpPr>
        <p:spPr>
          <a:xfrm>
            <a:off x="677863" y="4714875"/>
            <a:ext cx="5441950" cy="4467225"/>
          </a:xfrm>
          <a:noFill/>
        </p:spPr>
        <p:txBody>
          <a:bodyPr/>
          <a:lstStyle/>
          <a:p>
            <a:pPr eaLnBrk="1" hangingPunct="1"/>
            <a:endParaRPr lang="fr-FR" altLang="fr-F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defTabSz="882650" eaLnBrk="0" hangingPunct="0">
              <a:spcBef>
                <a:spcPct val="30000"/>
              </a:spcBef>
              <a:defRPr sz="1200">
                <a:solidFill>
                  <a:schemeClr val="tx1"/>
                </a:solidFill>
                <a:latin typeface="Arial" charset="0"/>
              </a:defRPr>
            </a:lvl1pPr>
            <a:lvl2pPr marL="1092200" indent="-419100" defTabSz="882650" eaLnBrk="0" hangingPunct="0">
              <a:spcBef>
                <a:spcPct val="30000"/>
              </a:spcBef>
              <a:defRPr sz="1200">
                <a:solidFill>
                  <a:schemeClr val="tx1"/>
                </a:solidFill>
                <a:latin typeface="Arial" charset="0"/>
              </a:defRPr>
            </a:lvl2pPr>
            <a:lvl3pPr marL="1681163" indent="-334963" defTabSz="882650" eaLnBrk="0" hangingPunct="0">
              <a:spcBef>
                <a:spcPct val="30000"/>
              </a:spcBef>
              <a:defRPr sz="1200">
                <a:solidFill>
                  <a:schemeClr val="tx1"/>
                </a:solidFill>
                <a:latin typeface="Arial" charset="0"/>
              </a:defRPr>
            </a:lvl3pPr>
            <a:lvl4pPr marL="2354263" indent="-334963" defTabSz="882650" eaLnBrk="0" hangingPunct="0">
              <a:spcBef>
                <a:spcPct val="30000"/>
              </a:spcBef>
              <a:defRPr sz="1200">
                <a:solidFill>
                  <a:schemeClr val="tx1"/>
                </a:solidFill>
                <a:latin typeface="Arial" charset="0"/>
              </a:defRPr>
            </a:lvl4pPr>
            <a:lvl5pPr marL="3027363" indent="-334963" defTabSz="882650" eaLnBrk="0" hangingPunct="0">
              <a:spcBef>
                <a:spcPct val="30000"/>
              </a:spcBef>
              <a:defRPr sz="1200">
                <a:solidFill>
                  <a:schemeClr val="tx1"/>
                </a:solidFill>
                <a:latin typeface="Arial" charset="0"/>
              </a:defRPr>
            </a:lvl5pPr>
            <a:lvl6pPr marL="3484563" indent="-334963" defTabSz="882650" eaLnBrk="0" fontAlgn="base" hangingPunct="0">
              <a:spcBef>
                <a:spcPct val="30000"/>
              </a:spcBef>
              <a:spcAft>
                <a:spcPct val="0"/>
              </a:spcAft>
              <a:defRPr sz="1200">
                <a:solidFill>
                  <a:schemeClr val="tx1"/>
                </a:solidFill>
                <a:latin typeface="Arial" charset="0"/>
              </a:defRPr>
            </a:lvl6pPr>
            <a:lvl7pPr marL="3941763" indent="-334963" defTabSz="882650" eaLnBrk="0" fontAlgn="base" hangingPunct="0">
              <a:spcBef>
                <a:spcPct val="30000"/>
              </a:spcBef>
              <a:spcAft>
                <a:spcPct val="0"/>
              </a:spcAft>
              <a:defRPr sz="1200">
                <a:solidFill>
                  <a:schemeClr val="tx1"/>
                </a:solidFill>
                <a:latin typeface="Arial" charset="0"/>
              </a:defRPr>
            </a:lvl7pPr>
            <a:lvl8pPr marL="4398963" indent="-334963" defTabSz="882650" eaLnBrk="0" fontAlgn="base" hangingPunct="0">
              <a:spcBef>
                <a:spcPct val="30000"/>
              </a:spcBef>
              <a:spcAft>
                <a:spcPct val="0"/>
              </a:spcAft>
              <a:defRPr sz="1200">
                <a:solidFill>
                  <a:schemeClr val="tx1"/>
                </a:solidFill>
                <a:latin typeface="Arial" charset="0"/>
              </a:defRPr>
            </a:lvl8pPr>
            <a:lvl9pPr marL="4856163" indent="-334963" defTabSz="8826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C8860A6-39E1-4AD6-A929-E5827B261039}" type="slidenum">
              <a:rPr lang="fr-FR" altLang="fr-FR" smtClean="0"/>
              <a:pPr eaLnBrk="1" hangingPunct="1">
                <a:spcBef>
                  <a:spcPct val="0"/>
                </a:spcBef>
              </a:pPr>
              <a:t>10</a:t>
            </a:fld>
            <a:endParaRPr lang="fr-FR" altLang="fr-FR" smtClean="0"/>
          </a:p>
        </p:txBody>
      </p:sp>
      <p:sp>
        <p:nvSpPr>
          <p:cNvPr id="39939" name="Rectangle 2"/>
          <p:cNvSpPr>
            <a:spLocks noGrp="1" noRot="1" noChangeAspect="1" noChangeArrowheads="1" noTextEdit="1"/>
          </p:cNvSpPr>
          <p:nvPr>
            <p:ph type="sldImg"/>
          </p:nvPr>
        </p:nvSpPr>
        <p:spPr>
          <a:xfrm>
            <a:off x="919163" y="744538"/>
            <a:ext cx="4962525" cy="3722687"/>
          </a:xfrm>
          <a:ln/>
        </p:spPr>
      </p:sp>
      <p:sp>
        <p:nvSpPr>
          <p:cNvPr id="39940" name="Rectangle 3"/>
          <p:cNvSpPr>
            <a:spLocks noGrp="1" noChangeArrowheads="1"/>
          </p:cNvSpPr>
          <p:nvPr>
            <p:ph type="body" idx="1"/>
          </p:nvPr>
        </p:nvSpPr>
        <p:spPr>
          <a:xfrm>
            <a:off x="677863" y="4714875"/>
            <a:ext cx="5441950" cy="4467225"/>
          </a:xfrm>
          <a:noFill/>
        </p:spPr>
        <p:txBody>
          <a:bodyPr/>
          <a:lstStyle/>
          <a:p>
            <a:pPr eaLnBrk="1" hangingPunct="1"/>
            <a:endParaRPr lang="fr-FR" altLang="fr-F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Rectangle 5"/>
          <p:cNvSpPr>
            <a:spLocks noGrp="1" noChangeArrowheads="1"/>
          </p:cNvSpPr>
          <p:nvPr>
            <p:ph type="ftr" sz="quarter" idx="10"/>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3178739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5"/>
          <p:cNvSpPr>
            <a:spLocks noGrp="1" noChangeArrowheads="1"/>
          </p:cNvSpPr>
          <p:nvPr>
            <p:ph type="ftr" sz="quarter" idx="10"/>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261909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56413" y="333375"/>
            <a:ext cx="2128837" cy="575945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68313" y="333375"/>
            <a:ext cx="6235700" cy="575945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5"/>
          <p:cNvSpPr>
            <a:spLocks noGrp="1" noChangeArrowheads="1"/>
          </p:cNvSpPr>
          <p:nvPr>
            <p:ph type="ftr" sz="quarter" idx="10"/>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2115655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2700338" y="333375"/>
            <a:ext cx="6284912" cy="509588"/>
          </a:xfrm>
        </p:spPr>
        <p:txBody>
          <a:bodyPr/>
          <a:lstStyle/>
          <a:p>
            <a:r>
              <a:rPr lang="fr-FR" smtClean="0"/>
              <a:t>Modifiez le style du titre</a:t>
            </a:r>
            <a:endParaRPr lang="fr-FR"/>
          </a:p>
        </p:txBody>
      </p:sp>
      <p:sp>
        <p:nvSpPr>
          <p:cNvPr id="3" name="Espace réservé du contenu 2"/>
          <p:cNvSpPr>
            <a:spLocks noGrp="1"/>
          </p:cNvSpPr>
          <p:nvPr>
            <p:ph sz="quarter" idx="1"/>
          </p:nvPr>
        </p:nvSpPr>
        <p:spPr>
          <a:xfrm>
            <a:off x="468313" y="1484313"/>
            <a:ext cx="4098925" cy="222726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719638" y="1484313"/>
            <a:ext cx="4100512" cy="222726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68313" y="3863975"/>
            <a:ext cx="4098925" cy="222885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4719638" y="3863975"/>
            <a:ext cx="4100512" cy="222885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5"/>
          <p:cNvSpPr>
            <a:spLocks noGrp="1" noChangeArrowheads="1"/>
          </p:cNvSpPr>
          <p:nvPr>
            <p:ph type="ftr" sz="quarter" idx="10"/>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849906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5"/>
          <p:cNvSpPr>
            <a:spLocks noGrp="1" noChangeArrowheads="1"/>
          </p:cNvSpPr>
          <p:nvPr>
            <p:ph type="ftr" sz="quarter" idx="10"/>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3838038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5"/>
          <p:cNvSpPr>
            <a:spLocks noGrp="1" noChangeArrowheads="1"/>
          </p:cNvSpPr>
          <p:nvPr>
            <p:ph type="ftr" sz="quarter" idx="10"/>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809303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68313" y="1484313"/>
            <a:ext cx="4098925" cy="4608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719638" y="1484313"/>
            <a:ext cx="4100512" cy="4608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5"/>
          <p:cNvSpPr>
            <a:spLocks noGrp="1" noChangeArrowheads="1"/>
          </p:cNvSpPr>
          <p:nvPr>
            <p:ph type="ftr" sz="quarter" idx="10"/>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1944052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5"/>
          <p:cNvSpPr>
            <a:spLocks noGrp="1" noChangeArrowheads="1"/>
          </p:cNvSpPr>
          <p:nvPr>
            <p:ph type="ftr" sz="quarter" idx="10"/>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1656360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Rectangle 5"/>
          <p:cNvSpPr>
            <a:spLocks noGrp="1" noChangeArrowheads="1"/>
          </p:cNvSpPr>
          <p:nvPr>
            <p:ph type="ftr" sz="quarter" idx="10"/>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625171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217758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5"/>
          <p:cNvSpPr>
            <a:spLocks noGrp="1" noChangeArrowheads="1"/>
          </p:cNvSpPr>
          <p:nvPr>
            <p:ph type="ftr" sz="quarter" idx="10"/>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3843601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5"/>
          <p:cNvSpPr>
            <a:spLocks noGrp="1" noChangeArrowheads="1"/>
          </p:cNvSpPr>
          <p:nvPr>
            <p:ph type="ftr" sz="quarter" idx="10"/>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3503780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68313" y="1484313"/>
            <a:ext cx="8351837"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9" name="Rectangle 5"/>
          <p:cNvSpPr>
            <a:spLocks noGrp="1" noChangeArrowheads="1"/>
          </p:cNvSpPr>
          <p:nvPr>
            <p:ph type="ftr" sz="quarter" idx="3"/>
          </p:nvPr>
        </p:nvSpPr>
        <p:spPr bwMode="auto">
          <a:xfrm>
            <a:off x="3189288" y="63087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fr-FR"/>
          </a:p>
        </p:txBody>
      </p:sp>
      <p:sp>
        <p:nvSpPr>
          <p:cNvPr id="1028" name="Rectangle 2"/>
          <p:cNvSpPr>
            <a:spLocks noGrp="1" noChangeArrowheads="1"/>
          </p:cNvSpPr>
          <p:nvPr>
            <p:ph type="title"/>
          </p:nvPr>
        </p:nvSpPr>
        <p:spPr bwMode="auto">
          <a:xfrm>
            <a:off x="2700338" y="333375"/>
            <a:ext cx="6284912" cy="50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smtClean="0"/>
              <a:t>Cliquez et modifiez le titre</a:t>
            </a:r>
          </a:p>
        </p:txBody>
      </p:sp>
      <p:grpSp>
        <p:nvGrpSpPr>
          <p:cNvPr id="2" name="Group 27"/>
          <p:cNvGrpSpPr>
            <a:grpSpLocks/>
          </p:cNvGrpSpPr>
          <p:nvPr/>
        </p:nvGrpSpPr>
        <p:grpSpPr bwMode="auto">
          <a:xfrm>
            <a:off x="0" y="0"/>
            <a:ext cx="9145588" cy="6859588"/>
            <a:chOff x="0" y="0"/>
            <a:chExt cx="5761" cy="4321"/>
          </a:xfrm>
        </p:grpSpPr>
        <p:pic>
          <p:nvPicPr>
            <p:cNvPr id="1032" name="Picture 24" descr="Mtge_INTERFORGE_PPT_v11T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5761"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ctangle 26"/>
            <p:cNvSpPr>
              <a:spLocks noChangeArrowheads="1"/>
            </p:cNvSpPr>
            <p:nvPr userDrawn="1"/>
          </p:nvSpPr>
          <p:spPr bwMode="auto">
            <a:xfrm>
              <a:off x="0" y="3974"/>
              <a:ext cx="113" cy="34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defRPr/>
              </a:pPr>
              <a:endParaRPr lang="fr-FR" altLang="fr-FR" smtClean="0"/>
            </a:p>
          </p:txBody>
        </p:sp>
      </p:grpSp>
      <p:sp>
        <p:nvSpPr>
          <p:cNvPr id="1030" name="Text Box 29"/>
          <p:cNvSpPr txBox="1">
            <a:spLocks noChangeArrowheads="1"/>
          </p:cNvSpPr>
          <p:nvPr userDrawn="1"/>
        </p:nvSpPr>
        <p:spPr bwMode="auto">
          <a:xfrm>
            <a:off x="7524750" y="6553200"/>
            <a:ext cx="68421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spcBef>
                <a:spcPct val="50000"/>
              </a:spcBef>
              <a:defRPr/>
            </a:pPr>
            <a:fld id="{14F2B747-26A0-4157-84B8-C987ED152ACF}" type="slidenum">
              <a:rPr lang="fr-FR" altLang="fr-FR" sz="800" smtClean="0">
                <a:latin typeface="Verdana" pitchFamily="34" charset="0"/>
              </a:rPr>
              <a:pPr eaLnBrk="1" hangingPunct="1">
                <a:spcBef>
                  <a:spcPct val="50000"/>
                </a:spcBef>
                <a:defRPr/>
              </a:pPr>
              <a:t>‹N°›</a:t>
            </a:fld>
            <a:endParaRPr lang="fr-FR" altLang="fr-FR" sz="800" smtClean="0">
              <a:latin typeface="Verdana" pitchFamily="34" charset="0"/>
            </a:endParaRPr>
          </a:p>
        </p:txBody>
      </p:sp>
      <p:pic>
        <p:nvPicPr>
          <p:cNvPr id="1031" name="Picture 30"/>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23850" y="765175"/>
            <a:ext cx="900113"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2400" b="1">
          <a:solidFill>
            <a:schemeClr val="tx1"/>
          </a:solidFill>
          <a:latin typeface="+mj-lt"/>
          <a:ea typeface="+mj-ea"/>
          <a:cs typeface="+mj-cs"/>
        </a:defRPr>
      </a:lvl1pPr>
      <a:lvl2pPr algn="ctr" rtl="0" eaLnBrk="0" fontAlgn="base" hangingPunct="0">
        <a:spcBef>
          <a:spcPct val="0"/>
        </a:spcBef>
        <a:spcAft>
          <a:spcPct val="0"/>
        </a:spcAft>
        <a:defRPr sz="2400" b="1">
          <a:solidFill>
            <a:schemeClr val="tx1"/>
          </a:solidFill>
          <a:latin typeface="Verdana" pitchFamily="34" charset="0"/>
        </a:defRPr>
      </a:lvl2pPr>
      <a:lvl3pPr algn="ctr" rtl="0" eaLnBrk="0" fontAlgn="base" hangingPunct="0">
        <a:spcBef>
          <a:spcPct val="0"/>
        </a:spcBef>
        <a:spcAft>
          <a:spcPct val="0"/>
        </a:spcAft>
        <a:defRPr sz="2400" b="1">
          <a:solidFill>
            <a:schemeClr val="tx1"/>
          </a:solidFill>
          <a:latin typeface="Verdana" pitchFamily="34" charset="0"/>
        </a:defRPr>
      </a:lvl3pPr>
      <a:lvl4pPr algn="ctr" rtl="0" eaLnBrk="0" fontAlgn="base" hangingPunct="0">
        <a:spcBef>
          <a:spcPct val="0"/>
        </a:spcBef>
        <a:spcAft>
          <a:spcPct val="0"/>
        </a:spcAft>
        <a:defRPr sz="2400" b="1">
          <a:solidFill>
            <a:schemeClr val="tx1"/>
          </a:solidFill>
          <a:latin typeface="Verdana" pitchFamily="34" charset="0"/>
        </a:defRPr>
      </a:lvl4pPr>
      <a:lvl5pPr algn="ctr" rtl="0" eaLnBrk="0" fontAlgn="base" hangingPunct="0">
        <a:spcBef>
          <a:spcPct val="0"/>
        </a:spcBef>
        <a:spcAft>
          <a:spcPct val="0"/>
        </a:spcAft>
        <a:defRPr sz="2400" b="1">
          <a:solidFill>
            <a:schemeClr val="tx1"/>
          </a:solidFill>
          <a:latin typeface="Verdana" pitchFamily="34" charset="0"/>
        </a:defRPr>
      </a:lvl5pPr>
      <a:lvl6pPr marL="457200" algn="ctr" rtl="0" fontAlgn="base">
        <a:spcBef>
          <a:spcPct val="0"/>
        </a:spcBef>
        <a:spcAft>
          <a:spcPct val="0"/>
        </a:spcAft>
        <a:defRPr sz="2400" b="1">
          <a:solidFill>
            <a:schemeClr val="tx1"/>
          </a:solidFill>
          <a:latin typeface="Verdana" pitchFamily="34" charset="0"/>
        </a:defRPr>
      </a:lvl6pPr>
      <a:lvl7pPr marL="914400" algn="ctr" rtl="0" fontAlgn="base">
        <a:spcBef>
          <a:spcPct val="0"/>
        </a:spcBef>
        <a:spcAft>
          <a:spcPct val="0"/>
        </a:spcAft>
        <a:defRPr sz="2400" b="1">
          <a:solidFill>
            <a:schemeClr val="tx1"/>
          </a:solidFill>
          <a:latin typeface="Verdana" pitchFamily="34" charset="0"/>
        </a:defRPr>
      </a:lvl7pPr>
      <a:lvl8pPr marL="1371600" algn="ctr" rtl="0" fontAlgn="base">
        <a:spcBef>
          <a:spcPct val="0"/>
        </a:spcBef>
        <a:spcAft>
          <a:spcPct val="0"/>
        </a:spcAft>
        <a:defRPr sz="2400" b="1">
          <a:solidFill>
            <a:schemeClr val="tx1"/>
          </a:solidFill>
          <a:latin typeface="Verdana" pitchFamily="34" charset="0"/>
        </a:defRPr>
      </a:lvl8pPr>
      <a:lvl9pPr marL="1828800" algn="ctr" rtl="0" fontAlgn="base">
        <a:spcBef>
          <a:spcPct val="0"/>
        </a:spcBef>
        <a:spcAft>
          <a:spcPct val="0"/>
        </a:spcAft>
        <a:defRPr sz="2400" b="1">
          <a:solidFill>
            <a:schemeClr val="tx1"/>
          </a:solidFill>
          <a:latin typeface="Verdana" pitchFamily="34" charset="0"/>
        </a:defRPr>
      </a:lvl9pPr>
    </p:titleStyle>
    <p:bodyStyle>
      <a:lvl1pPr marL="190500" indent="-190500" algn="l" rtl="0" eaLnBrk="0" fontAlgn="base" hangingPunct="0">
        <a:spcBef>
          <a:spcPct val="20000"/>
        </a:spcBef>
        <a:spcAft>
          <a:spcPct val="0"/>
        </a:spcAft>
        <a:buChar char="•"/>
        <a:defRPr sz="2400">
          <a:solidFill>
            <a:schemeClr val="tx1"/>
          </a:solidFill>
          <a:latin typeface="+mn-lt"/>
          <a:ea typeface="+mn-ea"/>
          <a:cs typeface="+mn-cs"/>
        </a:defRPr>
      </a:lvl1pPr>
      <a:lvl2pPr marL="673100" indent="-190500" algn="l" rtl="0" eaLnBrk="0" fontAlgn="base" hangingPunct="0">
        <a:spcBef>
          <a:spcPct val="20000"/>
        </a:spcBef>
        <a:spcAft>
          <a:spcPct val="0"/>
        </a:spcAft>
        <a:buChar char="–"/>
        <a:defRPr sz="2000">
          <a:solidFill>
            <a:schemeClr val="tx1"/>
          </a:solidFill>
          <a:latin typeface="+mn-lt"/>
        </a:defRPr>
      </a:lvl2pPr>
      <a:lvl3pPr marL="1143000" indent="-184150" algn="l" rtl="0" eaLnBrk="0" fontAlgn="base" hangingPunct="0">
        <a:spcBef>
          <a:spcPct val="20000"/>
        </a:spcBef>
        <a:spcAft>
          <a:spcPct val="0"/>
        </a:spcAft>
        <a:buChar char="•"/>
        <a:defRPr>
          <a:solidFill>
            <a:schemeClr val="tx1"/>
          </a:solidFill>
          <a:latin typeface="+mn-lt"/>
        </a:defRPr>
      </a:lvl3pPr>
      <a:lvl4pPr marL="1606550" indent="-171450" algn="l" rtl="0" eaLnBrk="0" fontAlgn="base" hangingPunct="0">
        <a:spcBef>
          <a:spcPct val="20000"/>
        </a:spcBef>
        <a:spcAft>
          <a:spcPct val="0"/>
        </a:spcAft>
        <a:buChar char="–"/>
        <a:defRPr sz="1400">
          <a:solidFill>
            <a:schemeClr val="tx1"/>
          </a:solidFill>
          <a:latin typeface="+mn-lt"/>
        </a:defRPr>
      </a:lvl4pPr>
      <a:lvl5pPr marL="2006600" indent="-177800" algn="l" rtl="0" eaLnBrk="0" fontAlgn="base" hangingPunct="0">
        <a:spcBef>
          <a:spcPct val="20000"/>
        </a:spcBef>
        <a:spcAft>
          <a:spcPct val="0"/>
        </a:spcAft>
        <a:defRPr sz="1200">
          <a:solidFill>
            <a:schemeClr val="tx1"/>
          </a:solidFill>
          <a:latin typeface="+mn-lt"/>
        </a:defRPr>
      </a:lvl5pPr>
      <a:lvl6pPr marL="2463800" algn="l" rtl="0" fontAlgn="base">
        <a:spcBef>
          <a:spcPct val="20000"/>
        </a:spcBef>
        <a:spcAft>
          <a:spcPct val="0"/>
        </a:spcAft>
        <a:defRPr sz="1200">
          <a:solidFill>
            <a:schemeClr val="tx1"/>
          </a:solidFill>
          <a:latin typeface="+mn-lt"/>
        </a:defRPr>
      </a:lvl6pPr>
      <a:lvl7pPr marL="2921000" algn="l" rtl="0" fontAlgn="base">
        <a:spcBef>
          <a:spcPct val="20000"/>
        </a:spcBef>
        <a:spcAft>
          <a:spcPct val="0"/>
        </a:spcAft>
        <a:defRPr sz="1200">
          <a:solidFill>
            <a:schemeClr val="tx1"/>
          </a:solidFill>
          <a:latin typeface="+mn-lt"/>
        </a:defRPr>
      </a:lvl7pPr>
      <a:lvl8pPr marL="3378200" algn="l" rtl="0" fontAlgn="base">
        <a:spcBef>
          <a:spcPct val="20000"/>
        </a:spcBef>
        <a:spcAft>
          <a:spcPct val="0"/>
        </a:spcAft>
        <a:defRPr sz="1200">
          <a:solidFill>
            <a:schemeClr val="tx1"/>
          </a:solidFill>
          <a:latin typeface="+mn-lt"/>
        </a:defRPr>
      </a:lvl8pPr>
      <a:lvl9pPr marL="3835400" algn="l" rtl="0" fontAlgn="base">
        <a:spcBef>
          <a:spcPct val="20000"/>
        </a:spcBef>
        <a:spcAft>
          <a:spcPct val="0"/>
        </a:spcAft>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8.wmf"/><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wmf"/><Relationship Id="rId4" Type="http://schemas.openxmlformats.org/officeDocument/2006/relationships/image" Target="../media/image19.wmf"/></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image" Target="../media/image27.png"/><Relationship Id="rId7"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33.png"/><Relationship Id="rId4" Type="http://schemas.openxmlformats.org/officeDocument/2006/relationships/image" Target="../media/image28.wmf"/><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isuel ukad"/>
          <p:cNvPicPr>
            <a:picLocks noChangeAspect="1" noChangeArrowheads="1"/>
          </p:cNvPicPr>
          <p:nvPr/>
        </p:nvPicPr>
        <p:blipFill>
          <a:blip r:embed="rId3">
            <a:extLst>
              <a:ext uri="{28A0092B-C50C-407E-A947-70E740481C1C}">
                <a14:useLocalDpi xmlns:a14="http://schemas.microsoft.com/office/drawing/2010/main" val="0"/>
              </a:ext>
            </a:extLst>
          </a:blip>
          <a:srcRect r="12" b="-55"/>
          <a:stretch>
            <a:fillRect/>
          </a:stretch>
        </p:blipFill>
        <p:spPr bwMode="auto">
          <a:xfrm>
            <a:off x="0" y="-26988"/>
            <a:ext cx="9144000" cy="5832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t="55141" r="80399" b="-96"/>
          <a:stretch>
            <a:fillRect/>
          </a:stretch>
        </p:blipFill>
        <p:spPr bwMode="auto">
          <a:xfrm>
            <a:off x="3779838" y="5840413"/>
            <a:ext cx="1643062"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l="42754" r="36760" b="61188"/>
          <a:stretch>
            <a:fillRect/>
          </a:stretch>
        </p:blipFill>
        <p:spPr bwMode="auto">
          <a:xfrm>
            <a:off x="323850" y="6015038"/>
            <a:ext cx="1366838"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l="86983" r="49" b="52991"/>
          <a:stretch>
            <a:fillRect/>
          </a:stretch>
        </p:blipFill>
        <p:spPr bwMode="auto">
          <a:xfrm>
            <a:off x="7932738" y="5915025"/>
            <a:ext cx="1031875"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1350" name="Rectangle 6"/>
          <p:cNvSpPr>
            <a:spLocks noChangeArrowheads="1"/>
          </p:cNvSpPr>
          <p:nvPr/>
        </p:nvSpPr>
        <p:spPr bwMode="auto">
          <a:xfrm>
            <a:off x="541338" y="476250"/>
            <a:ext cx="8351837" cy="460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101600" dist="35921" dir="2700000" algn="ctr" rotWithShape="0">
                    <a:schemeClr val="bg2"/>
                  </a:outerShdw>
                </a:effectLst>
              </a14:hiddenEffects>
            </a:ext>
          </a:extLst>
        </p:spPr>
        <p:txBody>
          <a:bodyPr anchor="ctr"/>
          <a:lstStyle/>
          <a:p>
            <a:pPr algn="ctr">
              <a:spcBef>
                <a:spcPct val="20000"/>
              </a:spcBef>
              <a:defRPr/>
            </a:pPr>
            <a:r>
              <a:rPr lang="en-US" sz="4400" b="1" dirty="0">
                <a:solidFill>
                  <a:srgbClr val="FF0000"/>
                </a:solidFill>
                <a:latin typeface="Verdana" pitchFamily="34" charset="0"/>
              </a:rPr>
              <a:t>UKAD</a:t>
            </a:r>
          </a:p>
          <a:p>
            <a:pPr algn="ctr">
              <a:spcBef>
                <a:spcPct val="20000"/>
              </a:spcBef>
              <a:defRPr/>
            </a:pPr>
            <a:r>
              <a:rPr lang="en-US" sz="4400" b="1" dirty="0" smtClean="0">
                <a:solidFill>
                  <a:srgbClr val="FF0000"/>
                </a:solidFill>
                <a:latin typeface="Verdana" pitchFamily="34" charset="0"/>
              </a:rPr>
              <a:t>21/02/2013</a:t>
            </a:r>
            <a:endParaRPr lang="en-US" sz="4400" b="1" dirty="0">
              <a:solidFill>
                <a:srgbClr val="FF0000"/>
              </a:solidFill>
              <a:latin typeface="Verdana" pitchFamily="34" charset="0"/>
            </a:endParaRPr>
          </a:p>
          <a:p>
            <a:pPr algn="ctr">
              <a:spcBef>
                <a:spcPct val="20000"/>
              </a:spcBef>
              <a:defRPr/>
            </a:pPr>
            <a:endParaRPr lang="en-US" sz="3600" b="1" dirty="0">
              <a:solidFill>
                <a:srgbClr val="FF0000"/>
              </a:solidFill>
              <a:latin typeface="Verdana" pitchFamily="34" charset="0"/>
            </a:endParaRPr>
          </a:p>
          <a:p>
            <a:pPr algn="ctr">
              <a:spcBef>
                <a:spcPct val="20000"/>
              </a:spcBef>
              <a:defRPr/>
            </a:pPr>
            <a:endParaRPr lang="en-US" sz="3600" b="1" dirty="0">
              <a:solidFill>
                <a:srgbClr val="FF0000"/>
              </a:solidFill>
              <a:latin typeface="Verdana" pitchFamily="34" charset="0"/>
            </a:endParaRPr>
          </a:p>
          <a:p>
            <a:pPr algn="ctr">
              <a:spcBef>
                <a:spcPct val="20000"/>
              </a:spcBef>
              <a:defRPr/>
            </a:pPr>
            <a:endParaRPr lang="fr-FR" sz="2400" b="1" dirty="0">
              <a:solidFill>
                <a:srgbClr val="FF0000"/>
              </a:solidFill>
              <a:latin typeface="Verdana" pitchFamily="34" charset="0"/>
            </a:endParaRPr>
          </a:p>
          <a:p>
            <a:pPr algn="ctr">
              <a:spcBef>
                <a:spcPct val="20000"/>
              </a:spcBef>
              <a:defRPr/>
            </a:pPr>
            <a:r>
              <a:rPr lang="fr-FR" sz="2400" b="1" dirty="0" smtClean="0">
                <a:solidFill>
                  <a:srgbClr val="FF0000"/>
                </a:solidFill>
                <a:latin typeface="Verdana" pitchFamily="34" charset="0"/>
              </a:rPr>
              <a:t>Rencontre UKAD-DEFONTAINE</a:t>
            </a:r>
            <a:endParaRPr lang="fr-FR" sz="2400" dirty="0">
              <a:solidFill>
                <a:srgbClr val="FF0000"/>
              </a:solidFill>
              <a:latin typeface="Verdana"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850" name="Picture 5" descr="IMG_0132-1"/>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891213" y="1412875"/>
            <a:ext cx="2928937" cy="2239963"/>
          </a:xfrm>
          <a:noFill/>
        </p:spPr>
      </p:pic>
      <p:pic>
        <p:nvPicPr>
          <p:cNvPr id="718851" name="Picture 4" descr="  12"/>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5867400" y="3916363"/>
            <a:ext cx="2952750" cy="2297112"/>
          </a:xfrm>
          <a:noFill/>
        </p:spPr>
      </p:pic>
      <p:pic>
        <p:nvPicPr>
          <p:cNvPr id="718852" name="Picture 14" descr="фото 02"/>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1763713" y="3938588"/>
            <a:ext cx="3744912" cy="2333625"/>
          </a:xfrm>
          <a:noFill/>
        </p:spPr>
      </p:pic>
      <p:pic>
        <p:nvPicPr>
          <p:cNvPr id="718853" name="Picture 27" descr="DSCN0072"/>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rcRect/>
          <a:stretch>
            <a:fillRect/>
          </a:stretch>
        </p:blipFill>
        <p:spPr>
          <a:xfrm>
            <a:off x="1835150" y="1395413"/>
            <a:ext cx="3673475" cy="2178050"/>
          </a:xfrm>
          <a:noFill/>
        </p:spPr>
      </p:pic>
      <p:pic>
        <p:nvPicPr>
          <p:cNvPr id="10246" name="Picture 6"/>
          <p:cNvPicPr>
            <a:picLocks noChangeAspect="1" noChangeArrowheads="1"/>
          </p:cNvPicPr>
          <p:nvPr/>
        </p:nvPicPr>
        <p:blipFill>
          <a:blip r:embed="rId7">
            <a:extLst>
              <a:ext uri="{28A0092B-C50C-407E-A947-70E740481C1C}">
                <a14:useLocalDpi xmlns:a14="http://schemas.microsoft.com/office/drawing/2010/main" val="0"/>
              </a:ext>
            </a:extLst>
          </a:blip>
          <a:srcRect t="55141" r="80399" b="-96"/>
          <a:stretch>
            <a:fillRect/>
          </a:stretch>
        </p:blipFill>
        <p:spPr bwMode="auto">
          <a:xfrm>
            <a:off x="7177088" y="115888"/>
            <a:ext cx="1643062"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7" name="Text Box 7"/>
          <p:cNvSpPr txBox="1">
            <a:spLocks noChangeArrowheads="1"/>
          </p:cNvSpPr>
          <p:nvPr/>
        </p:nvSpPr>
        <p:spPr bwMode="auto">
          <a:xfrm>
            <a:off x="1979613" y="260350"/>
            <a:ext cx="49688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b="1">
                <a:solidFill>
                  <a:srgbClr val="FF0000"/>
                </a:solidFill>
              </a:rPr>
              <a:t>MINE, FABRICATION </a:t>
            </a:r>
            <a:br>
              <a:rPr lang="fr-FR" altLang="fr-FR" b="1">
                <a:solidFill>
                  <a:srgbClr val="FF0000"/>
                </a:solidFill>
              </a:rPr>
            </a:br>
            <a:r>
              <a:rPr lang="fr-FR" altLang="fr-FR" b="1">
                <a:solidFill>
                  <a:srgbClr val="FF0000"/>
                </a:solidFill>
              </a:rPr>
              <a:t>DU LAITIER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718853"/>
                                        </p:tgtEl>
                                        <p:attrNameLst>
                                          <p:attrName>style.visibility</p:attrName>
                                        </p:attrNameLst>
                                      </p:cBhvr>
                                      <p:to>
                                        <p:strVal val="visible"/>
                                      </p:to>
                                    </p:set>
                                    <p:animEffect transition="in" filter="slide(fromBottom)">
                                      <p:cBhvr>
                                        <p:cTn id="7" dur="500"/>
                                        <p:tgtEl>
                                          <p:spTgt spid="718853"/>
                                        </p:tgtEl>
                                      </p:cBhvr>
                                    </p:animEffect>
                                  </p:childTnLst>
                                </p:cTn>
                              </p:par>
                            </p:childTnLst>
                          </p:cTn>
                        </p:par>
                        <p:par>
                          <p:cTn id="8" fill="hold" nodeType="afterGroup">
                            <p:stCondLst>
                              <p:cond delay="500"/>
                            </p:stCondLst>
                            <p:childTnLst>
                              <p:par>
                                <p:cTn id="9" presetID="12" presetClass="entr" presetSubtype="4" fill="hold" nodeType="afterEffect">
                                  <p:stCondLst>
                                    <p:cond delay="0"/>
                                  </p:stCondLst>
                                  <p:childTnLst>
                                    <p:set>
                                      <p:cBhvr>
                                        <p:cTn id="10" dur="1" fill="hold">
                                          <p:stCondLst>
                                            <p:cond delay="0"/>
                                          </p:stCondLst>
                                        </p:cTn>
                                        <p:tgtEl>
                                          <p:spTgt spid="718850"/>
                                        </p:tgtEl>
                                        <p:attrNameLst>
                                          <p:attrName>style.visibility</p:attrName>
                                        </p:attrNameLst>
                                      </p:cBhvr>
                                      <p:to>
                                        <p:strVal val="visible"/>
                                      </p:to>
                                    </p:set>
                                    <p:animEffect transition="in" filter="slide(fromBottom)">
                                      <p:cBhvr>
                                        <p:cTn id="11" dur="500"/>
                                        <p:tgtEl>
                                          <p:spTgt spid="718850"/>
                                        </p:tgtEl>
                                      </p:cBhvr>
                                    </p:animEffect>
                                  </p:childTnLst>
                                </p:cTn>
                              </p:par>
                            </p:childTnLst>
                          </p:cTn>
                        </p:par>
                        <p:par>
                          <p:cTn id="12" fill="hold" nodeType="afterGroup">
                            <p:stCondLst>
                              <p:cond delay="1000"/>
                            </p:stCondLst>
                            <p:childTnLst>
                              <p:par>
                                <p:cTn id="13" presetID="12" presetClass="entr" presetSubtype="4" fill="hold" nodeType="afterEffect">
                                  <p:stCondLst>
                                    <p:cond delay="0"/>
                                  </p:stCondLst>
                                  <p:childTnLst>
                                    <p:set>
                                      <p:cBhvr>
                                        <p:cTn id="14" dur="1" fill="hold">
                                          <p:stCondLst>
                                            <p:cond delay="0"/>
                                          </p:stCondLst>
                                        </p:cTn>
                                        <p:tgtEl>
                                          <p:spTgt spid="718852"/>
                                        </p:tgtEl>
                                        <p:attrNameLst>
                                          <p:attrName>style.visibility</p:attrName>
                                        </p:attrNameLst>
                                      </p:cBhvr>
                                      <p:to>
                                        <p:strVal val="visible"/>
                                      </p:to>
                                    </p:set>
                                    <p:animEffect transition="in" filter="slide(fromBottom)">
                                      <p:cBhvr>
                                        <p:cTn id="15" dur="500"/>
                                        <p:tgtEl>
                                          <p:spTgt spid="718852"/>
                                        </p:tgtEl>
                                      </p:cBhvr>
                                    </p:animEffect>
                                  </p:childTnLst>
                                </p:cTn>
                              </p:par>
                            </p:childTnLst>
                          </p:cTn>
                        </p:par>
                        <p:par>
                          <p:cTn id="16" fill="hold" nodeType="afterGroup">
                            <p:stCondLst>
                              <p:cond delay="1500"/>
                            </p:stCondLst>
                            <p:childTnLst>
                              <p:par>
                                <p:cTn id="17" presetID="12" presetClass="entr" presetSubtype="4" fill="hold" nodeType="afterEffect">
                                  <p:stCondLst>
                                    <p:cond delay="0"/>
                                  </p:stCondLst>
                                  <p:childTnLst>
                                    <p:set>
                                      <p:cBhvr>
                                        <p:cTn id="18" dur="1" fill="hold">
                                          <p:stCondLst>
                                            <p:cond delay="0"/>
                                          </p:stCondLst>
                                        </p:cTn>
                                        <p:tgtEl>
                                          <p:spTgt spid="718851"/>
                                        </p:tgtEl>
                                        <p:attrNameLst>
                                          <p:attrName>style.visibility</p:attrName>
                                        </p:attrNameLst>
                                      </p:cBhvr>
                                      <p:to>
                                        <p:strVal val="visible"/>
                                      </p:to>
                                    </p:set>
                                    <p:animEffect transition="in" filter="slide(fromBottom)">
                                      <p:cBhvr>
                                        <p:cTn id="19" dur="500"/>
                                        <p:tgtEl>
                                          <p:spTgt spid="718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2946" name="Picture 1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19250" y="2133600"/>
            <a:ext cx="7351713" cy="3455988"/>
          </a:xfrm>
          <a:noFill/>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t="55141" r="80399" b="-96"/>
          <a:stretch>
            <a:fillRect/>
          </a:stretch>
        </p:blipFill>
        <p:spPr bwMode="auto">
          <a:xfrm>
            <a:off x="7177088" y="115888"/>
            <a:ext cx="1643062"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8" name="Text Box 4"/>
          <p:cNvSpPr txBox="1">
            <a:spLocks noChangeArrowheads="1"/>
          </p:cNvSpPr>
          <p:nvPr/>
        </p:nvSpPr>
        <p:spPr bwMode="auto">
          <a:xfrm>
            <a:off x="1979613" y="692150"/>
            <a:ext cx="5111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b="1">
                <a:solidFill>
                  <a:srgbClr val="FF0000"/>
                </a:solidFill>
              </a:rPr>
              <a:t>FABRICATION DE L’EPONGE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722946"/>
                                        </p:tgtEl>
                                        <p:attrNameLst>
                                          <p:attrName>style.visibility</p:attrName>
                                        </p:attrNameLst>
                                      </p:cBhvr>
                                      <p:to>
                                        <p:strVal val="visible"/>
                                      </p:to>
                                    </p:set>
                                    <p:animEffect transition="in" filter="slide(fromBottom)">
                                      <p:cBhvr>
                                        <p:cTn id="7" dur="500"/>
                                        <p:tgtEl>
                                          <p:spTgt spid="722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4994"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570038" y="1585913"/>
            <a:ext cx="3805237" cy="1368425"/>
          </a:xfrm>
          <a:noFill/>
        </p:spPr>
      </p:pic>
      <p:pic>
        <p:nvPicPr>
          <p:cNvPr id="724995" name="Picture 3"/>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359400" y="1700213"/>
            <a:ext cx="3749675" cy="1343025"/>
          </a:xfrm>
          <a:noFill/>
        </p:spPr>
      </p:pic>
      <p:pic>
        <p:nvPicPr>
          <p:cNvPr id="724996" name="Picture 4"/>
          <p:cNvPicPr>
            <a:picLocks noGrp="1" noChangeAspect="1" noChangeArrowheads="1"/>
          </p:cNvPicPr>
          <p:nvPr>
            <p:ph sz="quarter" idx="3"/>
          </p:nvPr>
        </p:nvPicPr>
        <p:blipFill>
          <a:blip r:embed="rId5" cstate="print">
            <a:extLst>
              <a:ext uri="{28A0092B-C50C-407E-A947-70E740481C1C}">
                <a14:useLocalDpi xmlns:a14="http://schemas.microsoft.com/office/drawing/2010/main" val="0"/>
              </a:ext>
            </a:extLst>
          </a:blip>
          <a:srcRect/>
          <a:stretch>
            <a:fillRect/>
          </a:stretch>
        </p:blipFill>
        <p:spPr>
          <a:xfrm>
            <a:off x="2012950" y="3494088"/>
            <a:ext cx="2967038" cy="2470150"/>
          </a:xfrm>
          <a:noFill/>
        </p:spPr>
      </p:pic>
      <p:pic>
        <p:nvPicPr>
          <p:cNvPr id="724997" name="Picture 5"/>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6049963" y="3573463"/>
            <a:ext cx="2843212" cy="2368550"/>
          </a:xfrm>
          <a:noFill/>
        </p:spPr>
      </p:pic>
      <p:pic>
        <p:nvPicPr>
          <p:cNvPr id="12294" name="Picture 6"/>
          <p:cNvPicPr>
            <a:picLocks noChangeAspect="1" noChangeArrowheads="1"/>
          </p:cNvPicPr>
          <p:nvPr/>
        </p:nvPicPr>
        <p:blipFill>
          <a:blip r:embed="rId7">
            <a:extLst>
              <a:ext uri="{28A0092B-C50C-407E-A947-70E740481C1C}">
                <a14:useLocalDpi xmlns:a14="http://schemas.microsoft.com/office/drawing/2010/main" val="0"/>
              </a:ext>
            </a:extLst>
          </a:blip>
          <a:srcRect t="55141" r="80399" b="-96"/>
          <a:stretch>
            <a:fillRect/>
          </a:stretch>
        </p:blipFill>
        <p:spPr bwMode="auto">
          <a:xfrm>
            <a:off x="7177088" y="115888"/>
            <a:ext cx="1643062"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5" name="Text Box 7"/>
          <p:cNvSpPr txBox="1">
            <a:spLocks noChangeArrowheads="1"/>
          </p:cNvSpPr>
          <p:nvPr/>
        </p:nvSpPr>
        <p:spPr bwMode="auto">
          <a:xfrm>
            <a:off x="2124075" y="188913"/>
            <a:ext cx="51117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b="1">
                <a:solidFill>
                  <a:srgbClr val="FF0000"/>
                </a:solidFill>
              </a:rPr>
              <a:t>BROYAGE DE L’EPONGE</a:t>
            </a:r>
            <a:r>
              <a:rPr lang="fr-FR" altLang="fr-FR" sz="1800">
                <a:latin typeface="Arial" charset="0"/>
              </a:rPr>
              <a:t> </a:t>
            </a:r>
            <a:r>
              <a:rPr lang="fr-FR" altLang="fr-FR" b="1">
                <a:solidFill>
                  <a:srgbClr val="FF0000"/>
                </a:solidFill>
              </a:rPr>
              <a:t>INSPECTION, NETTOYAGE</a:t>
            </a:r>
          </a:p>
          <a:p>
            <a:pPr algn="ctr" eaLnBrk="1" hangingPunct="1">
              <a:spcBef>
                <a:spcPct val="0"/>
              </a:spcBef>
              <a:buFontTx/>
              <a:buNone/>
            </a:pPr>
            <a:endParaRPr lang="fr-FR" altLang="fr-FR"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724994"/>
                                        </p:tgtEl>
                                        <p:attrNameLst>
                                          <p:attrName>style.visibility</p:attrName>
                                        </p:attrNameLst>
                                      </p:cBhvr>
                                      <p:to>
                                        <p:strVal val="visible"/>
                                      </p:to>
                                    </p:set>
                                    <p:animEffect transition="in" filter="slide(fromBottom)">
                                      <p:cBhvr>
                                        <p:cTn id="7" dur="500"/>
                                        <p:tgtEl>
                                          <p:spTgt spid="724994"/>
                                        </p:tgtEl>
                                      </p:cBhvr>
                                    </p:animEffect>
                                  </p:childTnLst>
                                </p:cTn>
                              </p:par>
                            </p:childTnLst>
                          </p:cTn>
                        </p:par>
                        <p:par>
                          <p:cTn id="8" fill="hold" nodeType="afterGroup">
                            <p:stCondLst>
                              <p:cond delay="500"/>
                            </p:stCondLst>
                            <p:childTnLst>
                              <p:par>
                                <p:cTn id="9" presetID="12" presetClass="entr" presetSubtype="4" fill="hold" nodeType="afterEffect">
                                  <p:stCondLst>
                                    <p:cond delay="0"/>
                                  </p:stCondLst>
                                  <p:childTnLst>
                                    <p:set>
                                      <p:cBhvr>
                                        <p:cTn id="10" dur="1" fill="hold">
                                          <p:stCondLst>
                                            <p:cond delay="0"/>
                                          </p:stCondLst>
                                        </p:cTn>
                                        <p:tgtEl>
                                          <p:spTgt spid="724995"/>
                                        </p:tgtEl>
                                        <p:attrNameLst>
                                          <p:attrName>style.visibility</p:attrName>
                                        </p:attrNameLst>
                                      </p:cBhvr>
                                      <p:to>
                                        <p:strVal val="visible"/>
                                      </p:to>
                                    </p:set>
                                    <p:animEffect transition="in" filter="slide(fromBottom)">
                                      <p:cBhvr>
                                        <p:cTn id="11" dur="500"/>
                                        <p:tgtEl>
                                          <p:spTgt spid="724995"/>
                                        </p:tgtEl>
                                      </p:cBhvr>
                                    </p:animEffect>
                                  </p:childTnLst>
                                </p:cTn>
                              </p:par>
                            </p:childTnLst>
                          </p:cTn>
                        </p:par>
                        <p:par>
                          <p:cTn id="12" fill="hold" nodeType="afterGroup">
                            <p:stCondLst>
                              <p:cond delay="1000"/>
                            </p:stCondLst>
                            <p:childTnLst>
                              <p:par>
                                <p:cTn id="13" presetID="12" presetClass="entr" presetSubtype="4" fill="hold" nodeType="afterEffect">
                                  <p:stCondLst>
                                    <p:cond delay="0"/>
                                  </p:stCondLst>
                                  <p:childTnLst>
                                    <p:set>
                                      <p:cBhvr>
                                        <p:cTn id="14" dur="1" fill="hold">
                                          <p:stCondLst>
                                            <p:cond delay="0"/>
                                          </p:stCondLst>
                                        </p:cTn>
                                        <p:tgtEl>
                                          <p:spTgt spid="724996"/>
                                        </p:tgtEl>
                                        <p:attrNameLst>
                                          <p:attrName>style.visibility</p:attrName>
                                        </p:attrNameLst>
                                      </p:cBhvr>
                                      <p:to>
                                        <p:strVal val="visible"/>
                                      </p:to>
                                    </p:set>
                                    <p:animEffect transition="in" filter="slide(fromBottom)">
                                      <p:cBhvr>
                                        <p:cTn id="15" dur="500"/>
                                        <p:tgtEl>
                                          <p:spTgt spid="724996"/>
                                        </p:tgtEl>
                                      </p:cBhvr>
                                    </p:animEffect>
                                  </p:childTnLst>
                                </p:cTn>
                              </p:par>
                            </p:childTnLst>
                          </p:cTn>
                        </p:par>
                        <p:par>
                          <p:cTn id="16" fill="hold" nodeType="afterGroup">
                            <p:stCondLst>
                              <p:cond delay="1500"/>
                            </p:stCondLst>
                            <p:childTnLst>
                              <p:par>
                                <p:cTn id="17" presetID="12" presetClass="entr" presetSubtype="4" fill="hold" nodeType="afterEffect">
                                  <p:stCondLst>
                                    <p:cond delay="0"/>
                                  </p:stCondLst>
                                  <p:childTnLst>
                                    <p:set>
                                      <p:cBhvr>
                                        <p:cTn id="18" dur="1" fill="hold">
                                          <p:stCondLst>
                                            <p:cond delay="0"/>
                                          </p:stCondLst>
                                        </p:cTn>
                                        <p:tgtEl>
                                          <p:spTgt spid="724997"/>
                                        </p:tgtEl>
                                        <p:attrNameLst>
                                          <p:attrName>style.visibility</p:attrName>
                                        </p:attrNameLst>
                                      </p:cBhvr>
                                      <p:to>
                                        <p:strVal val="visible"/>
                                      </p:to>
                                    </p:set>
                                    <p:animEffect transition="in" filter="slide(fromBottom)">
                                      <p:cBhvr>
                                        <p:cTn id="19" dur="500"/>
                                        <p:tgtEl>
                                          <p:spTgt spid="724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1138" name="Picture 2" descr="0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835150" y="1268413"/>
            <a:ext cx="6985000" cy="4656137"/>
          </a:xfrm>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t="55141" r="80399" b="-96"/>
          <a:stretch>
            <a:fillRect/>
          </a:stretch>
        </p:blipFill>
        <p:spPr bwMode="auto">
          <a:xfrm>
            <a:off x="7177088" y="115888"/>
            <a:ext cx="1643062"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6" name="Text Box 4"/>
          <p:cNvSpPr txBox="1">
            <a:spLocks noChangeArrowheads="1"/>
          </p:cNvSpPr>
          <p:nvPr/>
        </p:nvSpPr>
        <p:spPr bwMode="auto">
          <a:xfrm>
            <a:off x="2051050" y="379413"/>
            <a:ext cx="5111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b="1">
                <a:solidFill>
                  <a:srgbClr val="FF0000"/>
                </a:solidFill>
              </a:rPr>
              <a:t>LES FOURS VAR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731138"/>
                                        </p:tgtEl>
                                        <p:attrNameLst>
                                          <p:attrName>style.visibility</p:attrName>
                                        </p:attrNameLst>
                                      </p:cBhvr>
                                      <p:to>
                                        <p:strVal val="visible"/>
                                      </p:to>
                                    </p:set>
                                    <p:animEffect transition="in" filter="slide(fromBottom)">
                                      <p:cBhvr>
                                        <p:cTn id="7" dur="500"/>
                                        <p:tgtEl>
                                          <p:spTgt spid="731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6" name="Picture 2" descr="05"/>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116013" y="1125538"/>
            <a:ext cx="7273925" cy="4849812"/>
          </a:xfrm>
          <a:noFill/>
          <a:effectLst>
            <a:outerShdw dist="107763" dir="18900000" algn="ctr" rotWithShape="0">
              <a:srgbClr val="777777">
                <a:alpha val="50000"/>
              </a:srgbClr>
            </a:outerShdw>
          </a:effectLst>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
        <p:nvSpPr>
          <p:cNvPr id="543747" name="Text Box 3"/>
          <p:cNvSpPr txBox="1">
            <a:spLocks noChangeArrowheads="1"/>
          </p:cNvSpPr>
          <p:nvPr/>
        </p:nvSpPr>
        <p:spPr bwMode="auto">
          <a:xfrm>
            <a:off x="4427538" y="163513"/>
            <a:ext cx="5111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fr-FR" sz="2400">
                <a:solidFill>
                  <a:srgbClr val="777777"/>
                </a:solidFill>
                <a:effectLst>
                  <a:outerShdw blurRad="38100" dist="38100" dir="2700000" algn="tl">
                    <a:srgbClr val="C0C0C0"/>
                  </a:outerShdw>
                </a:effectLst>
                <a:latin typeface="Verdana" pitchFamily="34" charset="0"/>
              </a:rPr>
              <a:t>One of the first ingot</a:t>
            </a:r>
          </a:p>
        </p:txBody>
      </p:sp>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r="223" b="-201"/>
          <a:stretch>
            <a:fillRect/>
          </a:stretch>
        </p:blipFill>
        <p:spPr bwMode="auto">
          <a:xfrm>
            <a:off x="7740650" y="6021388"/>
            <a:ext cx="1258888" cy="728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543746"/>
                                        </p:tgtEl>
                                        <p:attrNameLst>
                                          <p:attrName>style.visibility</p:attrName>
                                        </p:attrNameLst>
                                      </p:cBhvr>
                                      <p:to>
                                        <p:strVal val="visible"/>
                                      </p:to>
                                    </p:set>
                                    <p:animEffect transition="in" filter="slide(fromBottom)">
                                      <p:cBhvr>
                                        <p:cTn id="7" dur="500"/>
                                        <p:tgtEl>
                                          <p:spTgt spid="543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119188"/>
            <a:ext cx="6624638" cy="51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6819" name="Rectangle 3"/>
          <p:cNvSpPr>
            <a:spLocks noGrp="1" noChangeArrowheads="1"/>
          </p:cNvSpPr>
          <p:nvPr>
            <p:ph type="title"/>
          </p:nvPr>
        </p:nvSpPr>
        <p:spPr>
          <a:xfrm>
            <a:off x="5076825" y="115888"/>
            <a:ext cx="4535488" cy="509587"/>
          </a:xfrm>
        </p:spPr>
        <p:txBody>
          <a:bodyPr/>
          <a:lstStyle/>
          <a:p>
            <a:pPr eaLnBrk="1" hangingPunct="1">
              <a:defRPr/>
            </a:pPr>
            <a:r>
              <a:rPr lang="fr-FR" smtClean="0">
                <a:solidFill>
                  <a:srgbClr val="777777"/>
                </a:solidFill>
                <a:effectLst>
                  <a:outerShdw blurRad="38100" dist="38100" dir="2700000" algn="tl">
                    <a:srgbClr val="C0C0C0"/>
                  </a:outerShdw>
                </a:effectLst>
              </a:rPr>
              <a:t>Position</a:t>
            </a:r>
          </a:p>
        </p:txBody>
      </p:sp>
      <p:sp>
        <p:nvSpPr>
          <p:cNvPr id="15364" name="Oval 4"/>
          <p:cNvSpPr>
            <a:spLocks noChangeArrowheads="1"/>
          </p:cNvSpPr>
          <p:nvPr/>
        </p:nvSpPr>
        <p:spPr bwMode="auto">
          <a:xfrm>
            <a:off x="5219700" y="3357563"/>
            <a:ext cx="215900" cy="2159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sp>
        <p:nvSpPr>
          <p:cNvPr id="546821" name="Text Box 5"/>
          <p:cNvSpPr txBox="1">
            <a:spLocks noChangeArrowheads="1"/>
          </p:cNvSpPr>
          <p:nvPr/>
        </p:nvSpPr>
        <p:spPr bwMode="auto">
          <a:xfrm>
            <a:off x="5651500" y="2924175"/>
            <a:ext cx="3228975" cy="376238"/>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fr-FR" sz="1800" b="1">
                <a:solidFill>
                  <a:schemeClr val="bg1"/>
                </a:solidFill>
                <a:effectLst>
                  <a:outerShdw blurRad="38100" dist="38100" dir="2700000" algn="tl">
                    <a:srgbClr val="000000"/>
                  </a:outerShdw>
                </a:effectLst>
              </a:rPr>
              <a:t>Aubert &amp; Duval Les Ancizes</a:t>
            </a:r>
          </a:p>
        </p:txBody>
      </p:sp>
      <p:sp>
        <p:nvSpPr>
          <p:cNvPr id="546822" name="Line 6"/>
          <p:cNvSpPr>
            <a:spLocks noChangeShapeType="1"/>
          </p:cNvSpPr>
          <p:nvPr/>
        </p:nvSpPr>
        <p:spPr bwMode="auto">
          <a:xfrm flipV="1">
            <a:off x="6588125" y="5373688"/>
            <a:ext cx="657225" cy="720725"/>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46823" name="Line 7"/>
          <p:cNvSpPr>
            <a:spLocks noChangeShapeType="1"/>
          </p:cNvSpPr>
          <p:nvPr/>
        </p:nvSpPr>
        <p:spPr bwMode="auto">
          <a:xfrm flipH="1" flipV="1">
            <a:off x="7100888" y="5157788"/>
            <a:ext cx="163512" cy="2159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46824" name="Line 8"/>
          <p:cNvSpPr>
            <a:spLocks noChangeShapeType="1"/>
          </p:cNvSpPr>
          <p:nvPr/>
        </p:nvSpPr>
        <p:spPr bwMode="auto">
          <a:xfrm flipH="1">
            <a:off x="6313488" y="5157788"/>
            <a:ext cx="787400" cy="144462"/>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46825" name="Line 9"/>
          <p:cNvSpPr>
            <a:spLocks noChangeShapeType="1"/>
          </p:cNvSpPr>
          <p:nvPr/>
        </p:nvSpPr>
        <p:spPr bwMode="auto">
          <a:xfrm flipH="1">
            <a:off x="6092825" y="5302250"/>
            <a:ext cx="220663" cy="50323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46826" name="Line 10"/>
          <p:cNvSpPr>
            <a:spLocks noChangeShapeType="1"/>
          </p:cNvSpPr>
          <p:nvPr/>
        </p:nvSpPr>
        <p:spPr bwMode="auto">
          <a:xfrm>
            <a:off x="6092825" y="5805488"/>
            <a:ext cx="495300" cy="288925"/>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nvGrpSpPr>
          <p:cNvPr id="546827" name="Group 11"/>
          <p:cNvGrpSpPr>
            <a:grpSpLocks/>
          </p:cNvGrpSpPr>
          <p:nvPr/>
        </p:nvGrpSpPr>
        <p:grpSpPr bwMode="auto">
          <a:xfrm>
            <a:off x="7451725" y="5013325"/>
            <a:ext cx="1584325" cy="1152525"/>
            <a:chOff x="4331" y="3295"/>
            <a:chExt cx="998" cy="726"/>
          </a:xfrm>
        </p:grpSpPr>
        <p:sp>
          <p:nvSpPr>
            <p:cNvPr id="15375" name="AutoShape 12"/>
            <p:cNvSpPr>
              <a:spLocks noChangeArrowheads="1"/>
            </p:cNvSpPr>
            <p:nvPr/>
          </p:nvSpPr>
          <p:spPr bwMode="auto">
            <a:xfrm>
              <a:off x="4331" y="3295"/>
              <a:ext cx="998" cy="726"/>
            </a:xfrm>
            <a:prstGeom prst="leftArrow">
              <a:avLst>
                <a:gd name="adj1" fmla="val 50000"/>
                <a:gd name="adj2" fmla="val 34366"/>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pic>
          <p:nvPicPr>
            <p:cNvPr id="15376" name="Picture 13"/>
            <p:cNvPicPr>
              <a:picLocks noChangeAspect="1" noChangeArrowheads="1"/>
            </p:cNvPicPr>
            <p:nvPr/>
          </p:nvPicPr>
          <p:blipFill>
            <a:blip r:embed="rId3">
              <a:extLst>
                <a:ext uri="{28A0092B-C50C-407E-A947-70E740481C1C}">
                  <a14:useLocalDpi xmlns:a14="http://schemas.microsoft.com/office/drawing/2010/main" val="0"/>
                </a:ext>
              </a:extLst>
            </a:blip>
            <a:srcRect r="223" b="-201"/>
            <a:stretch>
              <a:fillRect/>
            </a:stretch>
          </p:blipFill>
          <p:spPr bwMode="auto">
            <a:xfrm>
              <a:off x="4694" y="3521"/>
              <a:ext cx="498" cy="28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372" name="Group 14"/>
          <p:cNvGrpSpPr>
            <a:grpSpLocks/>
          </p:cNvGrpSpPr>
          <p:nvPr/>
        </p:nvGrpSpPr>
        <p:grpSpPr bwMode="auto">
          <a:xfrm>
            <a:off x="395288" y="4149725"/>
            <a:ext cx="2305050" cy="2405063"/>
            <a:chOff x="1312" y="894"/>
            <a:chExt cx="3108" cy="3190"/>
          </a:xfrm>
        </p:grpSpPr>
        <p:pic>
          <p:nvPicPr>
            <p:cNvPr id="15373" name="Picture 15" descr="carte page 21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2" y="894"/>
              <a:ext cx="3108" cy="3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4" name="AutoShape 16"/>
            <p:cNvSpPr>
              <a:spLocks noChangeArrowheads="1"/>
            </p:cNvSpPr>
            <p:nvPr/>
          </p:nvSpPr>
          <p:spPr bwMode="auto">
            <a:xfrm>
              <a:off x="2711" y="2558"/>
              <a:ext cx="109" cy="119"/>
            </a:xfrm>
            <a:prstGeom prst="octagon">
              <a:avLst>
                <a:gd name="adj" fmla="val 29287"/>
              </a:avLst>
            </a:prstGeom>
            <a:solidFill>
              <a:srgbClr val="FF0000"/>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546823"/>
                                        </p:tgtEl>
                                        <p:attrNameLst>
                                          <p:attrName>style.visibility</p:attrName>
                                        </p:attrNameLst>
                                      </p:cBhvr>
                                      <p:to>
                                        <p:strVal val="visible"/>
                                      </p:to>
                                    </p:set>
                                    <p:animEffect transition="in" filter="strips(downLeft)">
                                      <p:cBhvr>
                                        <p:cTn id="7" dur="500"/>
                                        <p:tgtEl>
                                          <p:spTgt spid="546823"/>
                                        </p:tgtEl>
                                      </p:cBhvr>
                                    </p:animEffect>
                                  </p:childTnLst>
                                </p:cTn>
                              </p:par>
                            </p:childTnLst>
                          </p:cTn>
                        </p:par>
                        <p:par>
                          <p:cTn id="8" fill="hold" nodeType="afterGroup">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546824"/>
                                        </p:tgtEl>
                                        <p:attrNameLst>
                                          <p:attrName>style.visibility</p:attrName>
                                        </p:attrNameLst>
                                      </p:cBhvr>
                                      <p:to>
                                        <p:strVal val="visible"/>
                                      </p:to>
                                    </p:set>
                                    <p:animEffect transition="in" filter="strips(downLeft)">
                                      <p:cBhvr>
                                        <p:cTn id="11" dur="500"/>
                                        <p:tgtEl>
                                          <p:spTgt spid="546824"/>
                                        </p:tgtEl>
                                      </p:cBhvr>
                                    </p:animEffect>
                                  </p:childTnLst>
                                </p:cTn>
                              </p:par>
                            </p:childTnLst>
                          </p:cTn>
                        </p:par>
                        <p:par>
                          <p:cTn id="12" fill="hold" nodeType="afterGroup">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546825"/>
                                        </p:tgtEl>
                                        <p:attrNameLst>
                                          <p:attrName>style.visibility</p:attrName>
                                        </p:attrNameLst>
                                      </p:cBhvr>
                                      <p:to>
                                        <p:strVal val="visible"/>
                                      </p:to>
                                    </p:set>
                                    <p:animEffect transition="in" filter="strips(downLeft)">
                                      <p:cBhvr>
                                        <p:cTn id="15" dur="500"/>
                                        <p:tgtEl>
                                          <p:spTgt spid="546825"/>
                                        </p:tgtEl>
                                      </p:cBhvr>
                                    </p:animEffect>
                                  </p:childTnLst>
                                </p:cTn>
                              </p:par>
                            </p:childTnLst>
                          </p:cTn>
                        </p:par>
                        <p:par>
                          <p:cTn id="16" fill="hold" nodeType="afterGroup">
                            <p:stCondLst>
                              <p:cond delay="1500"/>
                            </p:stCondLst>
                            <p:childTnLst>
                              <p:par>
                                <p:cTn id="17" presetID="18" presetClass="entr" presetSubtype="6" fill="hold" grpId="0" nodeType="afterEffect">
                                  <p:stCondLst>
                                    <p:cond delay="0"/>
                                  </p:stCondLst>
                                  <p:childTnLst>
                                    <p:set>
                                      <p:cBhvr>
                                        <p:cTn id="18" dur="1" fill="hold">
                                          <p:stCondLst>
                                            <p:cond delay="0"/>
                                          </p:stCondLst>
                                        </p:cTn>
                                        <p:tgtEl>
                                          <p:spTgt spid="546826"/>
                                        </p:tgtEl>
                                        <p:attrNameLst>
                                          <p:attrName>style.visibility</p:attrName>
                                        </p:attrNameLst>
                                      </p:cBhvr>
                                      <p:to>
                                        <p:strVal val="visible"/>
                                      </p:to>
                                    </p:set>
                                    <p:animEffect transition="in" filter="strips(downRight)">
                                      <p:cBhvr>
                                        <p:cTn id="19" dur="500"/>
                                        <p:tgtEl>
                                          <p:spTgt spid="546826"/>
                                        </p:tgtEl>
                                      </p:cBhvr>
                                    </p:animEffect>
                                  </p:childTnLst>
                                </p:cTn>
                              </p:par>
                            </p:childTnLst>
                          </p:cTn>
                        </p:par>
                        <p:par>
                          <p:cTn id="20" fill="hold" nodeType="afterGroup">
                            <p:stCondLst>
                              <p:cond delay="2000"/>
                            </p:stCondLst>
                            <p:childTnLst>
                              <p:par>
                                <p:cTn id="21" presetID="18" presetClass="entr" presetSubtype="3" fill="hold" grpId="0" nodeType="afterEffect">
                                  <p:stCondLst>
                                    <p:cond delay="0"/>
                                  </p:stCondLst>
                                  <p:childTnLst>
                                    <p:set>
                                      <p:cBhvr>
                                        <p:cTn id="22" dur="1" fill="hold">
                                          <p:stCondLst>
                                            <p:cond delay="0"/>
                                          </p:stCondLst>
                                        </p:cTn>
                                        <p:tgtEl>
                                          <p:spTgt spid="546822"/>
                                        </p:tgtEl>
                                        <p:attrNameLst>
                                          <p:attrName>style.visibility</p:attrName>
                                        </p:attrNameLst>
                                      </p:cBhvr>
                                      <p:to>
                                        <p:strVal val="visible"/>
                                      </p:to>
                                    </p:set>
                                    <p:animEffect transition="in" filter="strips(upRight)">
                                      <p:cBhvr>
                                        <p:cTn id="23" dur="500"/>
                                        <p:tgtEl>
                                          <p:spTgt spid="546822"/>
                                        </p:tgtEl>
                                      </p:cBhvr>
                                    </p:animEffect>
                                  </p:childTnLst>
                                </p:cTn>
                              </p:par>
                            </p:childTnLst>
                          </p:cTn>
                        </p:par>
                        <p:par>
                          <p:cTn id="24" fill="hold" nodeType="afterGroup">
                            <p:stCondLst>
                              <p:cond delay="2500"/>
                            </p:stCondLst>
                            <p:childTnLst>
                              <p:par>
                                <p:cTn id="25" presetID="2" presetClass="entr" presetSubtype="2" fill="hold" nodeType="afterEffect">
                                  <p:stCondLst>
                                    <p:cond delay="0"/>
                                  </p:stCondLst>
                                  <p:childTnLst>
                                    <p:set>
                                      <p:cBhvr>
                                        <p:cTn id="26" dur="1" fill="hold">
                                          <p:stCondLst>
                                            <p:cond delay="0"/>
                                          </p:stCondLst>
                                        </p:cTn>
                                        <p:tgtEl>
                                          <p:spTgt spid="546827"/>
                                        </p:tgtEl>
                                        <p:attrNameLst>
                                          <p:attrName>style.visibility</p:attrName>
                                        </p:attrNameLst>
                                      </p:cBhvr>
                                      <p:to>
                                        <p:strVal val="visible"/>
                                      </p:to>
                                    </p:set>
                                    <p:anim calcmode="lin" valueType="num">
                                      <p:cBhvr additive="base">
                                        <p:cTn id="27" dur="500" fill="hold"/>
                                        <p:tgtEl>
                                          <p:spTgt spid="546827"/>
                                        </p:tgtEl>
                                        <p:attrNameLst>
                                          <p:attrName>ppt_x</p:attrName>
                                        </p:attrNameLst>
                                      </p:cBhvr>
                                      <p:tavLst>
                                        <p:tav tm="0">
                                          <p:val>
                                            <p:strVal val="1+#ppt_w/2"/>
                                          </p:val>
                                        </p:tav>
                                        <p:tav tm="100000">
                                          <p:val>
                                            <p:strVal val="#ppt_x"/>
                                          </p:val>
                                        </p:tav>
                                      </p:tavLst>
                                    </p:anim>
                                    <p:anim calcmode="lin" valueType="num">
                                      <p:cBhvr additive="base">
                                        <p:cTn id="28" dur="500" fill="hold"/>
                                        <p:tgtEl>
                                          <p:spTgt spid="5468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2" grpId="0" animBg="1"/>
      <p:bldP spid="546823" grpId="0" animBg="1"/>
      <p:bldP spid="546824" grpId="0" animBg="1"/>
      <p:bldP spid="546825" grpId="0" animBg="1"/>
      <p:bldP spid="5468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t="55141" r="80399" b="-96"/>
          <a:stretch>
            <a:fillRect/>
          </a:stretch>
        </p:blipFill>
        <p:spPr bwMode="auto">
          <a:xfrm>
            <a:off x="7177088" y="115888"/>
            <a:ext cx="1643062"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7283" name="Rectangle 3"/>
          <p:cNvSpPr>
            <a:spLocks noChangeArrowheads="1"/>
          </p:cNvSpPr>
          <p:nvPr/>
        </p:nvSpPr>
        <p:spPr bwMode="auto">
          <a:xfrm>
            <a:off x="323850" y="1484313"/>
            <a:ext cx="8640763" cy="50413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96863" indent="-296863" eaLnBrk="0" hangingPunct="0">
              <a:defRPr sz="2800">
                <a:solidFill>
                  <a:schemeClr val="tx1"/>
                </a:solidFill>
                <a:latin typeface="Arial" charset="0"/>
              </a:defRPr>
            </a:lvl1pPr>
            <a:lvl2pPr marL="661988" indent="179388"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spcBef>
                <a:spcPts val="900"/>
              </a:spcBef>
              <a:buFontTx/>
              <a:buChar char="•"/>
            </a:pPr>
            <a:r>
              <a:rPr lang="fr-FR" altLang="fr-FR" sz="2400" b="1" dirty="0">
                <a:latin typeface="Verdana" pitchFamily="34" charset="0"/>
              </a:rPr>
              <a:t>UKAD est une unité de forgeage de demi-produits équipée d’une presse rapide de 4500 t avec pour principales activités :</a:t>
            </a:r>
          </a:p>
          <a:p>
            <a:pPr lvl="1" eaLnBrk="1" hangingPunct="1">
              <a:spcBef>
                <a:spcPts val="900"/>
              </a:spcBef>
              <a:buFont typeface="Wingdings" pitchFamily="2" charset="2"/>
              <a:buChar char="Ø"/>
            </a:pPr>
            <a:r>
              <a:rPr lang="fr-FR" altLang="fr-FR" sz="2400" b="1" dirty="0">
                <a:latin typeface="Verdana" pitchFamily="34" charset="0"/>
              </a:rPr>
              <a:t> La transformation des lingots de titane d’UKTMP en : </a:t>
            </a:r>
          </a:p>
          <a:p>
            <a:pPr lvl="2" eaLnBrk="1" hangingPunct="1">
              <a:spcBef>
                <a:spcPct val="20000"/>
              </a:spcBef>
              <a:buFont typeface="Wingdings" pitchFamily="2" charset="2"/>
              <a:buChar char="§"/>
            </a:pPr>
            <a:r>
              <a:rPr lang="fr-FR" altLang="fr-FR" sz="2400" dirty="0">
                <a:latin typeface="Verdana" pitchFamily="34" charset="0"/>
              </a:rPr>
              <a:t>Barres</a:t>
            </a:r>
          </a:p>
          <a:p>
            <a:pPr lvl="2" eaLnBrk="1" hangingPunct="1">
              <a:spcBef>
                <a:spcPct val="20000"/>
              </a:spcBef>
              <a:buFont typeface="Wingdings" pitchFamily="2" charset="2"/>
              <a:buChar char="§"/>
            </a:pPr>
            <a:r>
              <a:rPr lang="fr-FR" altLang="fr-FR" sz="2400" dirty="0">
                <a:latin typeface="Verdana" pitchFamily="34" charset="0"/>
              </a:rPr>
              <a:t>Fils, tôles,…</a:t>
            </a:r>
          </a:p>
          <a:p>
            <a:pPr lvl="1" eaLnBrk="1" hangingPunct="1">
              <a:spcBef>
                <a:spcPts val="900"/>
              </a:spcBef>
              <a:buFont typeface="Wingdings" pitchFamily="2" charset="2"/>
              <a:buChar char="Ø"/>
            </a:pPr>
            <a:r>
              <a:rPr lang="fr-FR" altLang="fr-FR" sz="2400" b="1" dirty="0">
                <a:latin typeface="Verdana" pitchFamily="34" charset="0"/>
              </a:rPr>
              <a:t> Le Forgeage de lingots en super alliages base Ni</a:t>
            </a:r>
            <a:endParaRPr lang="fr-FR" altLang="fr-FR" sz="2000" b="1" dirty="0">
              <a:latin typeface="Verdana" pitchFamily="34" charset="0"/>
            </a:endParaRPr>
          </a:p>
          <a:p>
            <a:pPr eaLnBrk="1" hangingPunct="1">
              <a:spcBef>
                <a:spcPts val="900"/>
              </a:spcBef>
              <a:buFontTx/>
              <a:buChar char="•"/>
            </a:pPr>
            <a:r>
              <a:rPr lang="fr-FR" altLang="fr-FR" sz="2400" b="1" dirty="0">
                <a:latin typeface="Verdana" pitchFamily="34" charset="0"/>
              </a:rPr>
              <a:t>UKAD </a:t>
            </a:r>
            <a:r>
              <a:rPr lang="fr-FR" altLang="fr-FR" sz="2400" b="1" dirty="0" smtClean="0">
                <a:latin typeface="Verdana" pitchFamily="34" charset="0"/>
              </a:rPr>
              <a:t>forge </a:t>
            </a:r>
            <a:r>
              <a:rPr lang="fr-FR" altLang="fr-FR" sz="2400" b="1" dirty="0">
                <a:latin typeface="Verdana" pitchFamily="34" charset="0"/>
              </a:rPr>
              <a:t>des lingots de 7 t à 20 t en barres de dia </a:t>
            </a:r>
            <a:r>
              <a:rPr lang="fr-FR" altLang="fr-FR" sz="2400" b="1" dirty="0" smtClean="0">
                <a:latin typeface="Verdana" pitchFamily="34" charset="0"/>
              </a:rPr>
              <a:t>85 </a:t>
            </a:r>
            <a:r>
              <a:rPr lang="fr-FR" altLang="fr-FR" sz="2400" b="1" dirty="0">
                <a:latin typeface="Verdana" pitchFamily="34" charset="0"/>
              </a:rPr>
              <a:t>à 450 mm en longueur de 4 à 6m.</a:t>
            </a:r>
          </a:p>
          <a:p>
            <a:pPr eaLnBrk="1" hangingPunct="1">
              <a:spcBef>
                <a:spcPts val="900"/>
              </a:spcBef>
              <a:buFontTx/>
              <a:buChar char="•"/>
            </a:pPr>
            <a:endParaRPr lang="fr-FR" altLang="fr-FR" sz="2400" b="1" dirty="0">
              <a:latin typeface="Verdana" pitchFamily="34" charset="0"/>
            </a:endParaRPr>
          </a:p>
        </p:txBody>
      </p:sp>
    </p:spTree>
    <p:extLst>
      <p:ext uri="{BB962C8B-B14F-4D97-AF65-F5344CB8AC3E}">
        <p14:creationId xmlns:p14="http://schemas.microsoft.com/office/powerpoint/2010/main" val="38995511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737283"/>
                                        </p:tgtEl>
                                        <p:attrNameLst>
                                          <p:attrName>style.visibility</p:attrName>
                                        </p:attrNameLst>
                                      </p:cBhvr>
                                      <p:to>
                                        <p:strVal val="visible"/>
                                      </p:to>
                                    </p:set>
                                    <p:animEffect transition="in" filter="box(out)">
                                      <p:cBhvr>
                                        <p:cTn id="7" dur="500"/>
                                        <p:tgtEl>
                                          <p:spTgt spid="737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28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oup 2"/>
          <p:cNvGrpSpPr>
            <a:grpSpLocks/>
          </p:cNvGrpSpPr>
          <p:nvPr/>
        </p:nvGrpSpPr>
        <p:grpSpPr bwMode="auto">
          <a:xfrm>
            <a:off x="1403350" y="2708275"/>
            <a:ext cx="1655763" cy="2592388"/>
            <a:chOff x="930" y="844"/>
            <a:chExt cx="1308" cy="2132"/>
          </a:xfrm>
        </p:grpSpPr>
        <p:pic>
          <p:nvPicPr>
            <p:cNvPr id="420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 y="844"/>
              <a:ext cx="1218" cy="2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029" name="Rectangle 4"/>
            <p:cNvSpPr>
              <a:spLocks noChangeArrowheads="1"/>
            </p:cNvSpPr>
            <p:nvPr/>
          </p:nvSpPr>
          <p:spPr bwMode="auto">
            <a:xfrm>
              <a:off x="930" y="2069"/>
              <a:ext cx="181" cy="31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grpSp>
      <p:sp>
        <p:nvSpPr>
          <p:cNvPr id="41987" name="Rectangle 5"/>
          <p:cNvSpPr>
            <a:spLocks noChangeArrowheads="1"/>
          </p:cNvSpPr>
          <p:nvPr/>
        </p:nvSpPr>
        <p:spPr bwMode="auto">
          <a:xfrm>
            <a:off x="323850" y="2565400"/>
            <a:ext cx="2881313" cy="5032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sp>
        <p:nvSpPr>
          <p:cNvPr id="41988" name="AutoShape 6"/>
          <p:cNvSpPr>
            <a:spLocks noChangeArrowheads="1"/>
          </p:cNvSpPr>
          <p:nvPr/>
        </p:nvSpPr>
        <p:spPr bwMode="auto">
          <a:xfrm>
            <a:off x="1031087" y="2205038"/>
            <a:ext cx="2230437" cy="790575"/>
          </a:xfrm>
          <a:prstGeom prst="roundRect">
            <a:avLst>
              <a:gd name="adj" fmla="val 16667"/>
            </a:avLst>
          </a:prstGeom>
          <a:solidFill>
            <a:schemeClr val="bg1"/>
          </a:solid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sp>
        <p:nvSpPr>
          <p:cNvPr id="41989" name="Rectangle 7"/>
          <p:cNvSpPr>
            <a:spLocks noGrp="1" noChangeArrowheads="1"/>
          </p:cNvSpPr>
          <p:nvPr>
            <p:ph type="title"/>
          </p:nvPr>
        </p:nvSpPr>
        <p:spPr>
          <a:xfrm>
            <a:off x="3419475" y="188913"/>
            <a:ext cx="2808288" cy="64135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eaLnBrk="1" hangingPunct="1"/>
            <a:r>
              <a:rPr lang="en-US" altLang="fr-FR" sz="3600" smtClean="0">
                <a:solidFill>
                  <a:srgbClr val="FF0000"/>
                </a:solidFill>
              </a:rPr>
              <a:t>UKAD</a:t>
            </a:r>
          </a:p>
        </p:txBody>
      </p:sp>
      <p:pic>
        <p:nvPicPr>
          <p:cNvPr id="4199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3183731"/>
            <a:ext cx="508000" cy="115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1" name="AutoShape 9"/>
          <p:cNvSpPr>
            <a:spLocks noChangeArrowheads="1"/>
          </p:cNvSpPr>
          <p:nvPr/>
        </p:nvSpPr>
        <p:spPr bwMode="auto">
          <a:xfrm>
            <a:off x="7021513" y="4652963"/>
            <a:ext cx="1295400" cy="215900"/>
          </a:xfrm>
          <a:prstGeom prst="rightArrow">
            <a:avLst>
              <a:gd name="adj1" fmla="val 59722"/>
              <a:gd name="adj2" fmla="val 131000"/>
            </a:avLst>
          </a:prstGeom>
          <a:solidFill>
            <a:srgbClr val="008000"/>
          </a:solidFill>
          <a:ln>
            <a:noFill/>
          </a:ln>
          <a:effectLst/>
          <a:extLst>
            <a:ext uri="{91240B29-F687-4F45-9708-019B960494DF}">
              <a14:hiddenLine xmlns:a14="http://schemas.microsoft.com/office/drawing/2010/main" w="9525">
                <a:solidFill>
                  <a:srgbClr val="FF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sp>
        <p:nvSpPr>
          <p:cNvPr id="41992" name="AutoShape 10"/>
          <p:cNvSpPr>
            <a:spLocks noChangeArrowheads="1"/>
          </p:cNvSpPr>
          <p:nvPr/>
        </p:nvSpPr>
        <p:spPr bwMode="auto">
          <a:xfrm rot="1254373">
            <a:off x="2963863" y="4365625"/>
            <a:ext cx="1176337" cy="200025"/>
          </a:xfrm>
          <a:prstGeom prst="rightArrow">
            <a:avLst>
              <a:gd name="adj1" fmla="val 60509"/>
              <a:gd name="adj2" fmla="val 78494"/>
            </a:avLst>
          </a:prstGeom>
          <a:solidFill>
            <a:srgbClr val="008000"/>
          </a:solidFill>
          <a:ln>
            <a:noFill/>
          </a:ln>
          <a:effectLst/>
          <a:extLst>
            <a:ext uri="{91240B29-F687-4F45-9708-019B960494DF}">
              <a14:hiddenLine xmlns:a14="http://schemas.microsoft.com/office/drawing/2010/main" w="9525">
                <a:solidFill>
                  <a:srgbClr val="FF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sp>
        <p:nvSpPr>
          <p:cNvPr id="41993" name="AutoShape 11"/>
          <p:cNvSpPr>
            <a:spLocks noChangeArrowheads="1"/>
          </p:cNvSpPr>
          <p:nvPr/>
        </p:nvSpPr>
        <p:spPr bwMode="auto">
          <a:xfrm>
            <a:off x="827088" y="3716338"/>
            <a:ext cx="792162" cy="250825"/>
          </a:xfrm>
          <a:prstGeom prst="rightArrow">
            <a:avLst>
              <a:gd name="adj1" fmla="val 60130"/>
              <a:gd name="adj2" fmla="val 87304"/>
            </a:avLst>
          </a:prstGeom>
          <a:solidFill>
            <a:srgbClr val="008000"/>
          </a:solidFill>
          <a:ln>
            <a:noFill/>
          </a:ln>
          <a:effectLst/>
          <a:extLst>
            <a:ext uri="{91240B29-F687-4F45-9708-019B960494DF}">
              <a14:hiddenLine xmlns:a14="http://schemas.microsoft.com/office/drawing/2010/main" w="9525">
                <a:solidFill>
                  <a:srgbClr val="FF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sp>
        <p:nvSpPr>
          <p:cNvPr id="41994" name="AutoShape 12"/>
          <p:cNvSpPr>
            <a:spLocks noChangeArrowheads="1"/>
          </p:cNvSpPr>
          <p:nvPr/>
        </p:nvSpPr>
        <p:spPr bwMode="auto">
          <a:xfrm rot="21575815" flipV="1">
            <a:off x="2987675" y="3643313"/>
            <a:ext cx="5329238" cy="290512"/>
          </a:xfrm>
          <a:prstGeom prst="rightArrow">
            <a:avLst>
              <a:gd name="adj1" fmla="val 60806"/>
              <a:gd name="adj2" fmla="val 165184"/>
            </a:avLst>
          </a:prstGeom>
          <a:solidFill>
            <a:srgbClr val="008000"/>
          </a:solidFill>
          <a:ln>
            <a:noFill/>
          </a:ln>
          <a:effectLst/>
          <a:extLst>
            <a:ext uri="{91240B29-F687-4F45-9708-019B960494DF}">
              <a14:hiddenLine xmlns:a14="http://schemas.microsoft.com/office/drawing/2010/main" w="9525">
                <a:solidFill>
                  <a:srgbClr val="FF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sp>
        <p:nvSpPr>
          <p:cNvPr id="41995" name="AutoShape 13"/>
          <p:cNvSpPr>
            <a:spLocks noChangeArrowheads="1"/>
          </p:cNvSpPr>
          <p:nvPr/>
        </p:nvSpPr>
        <p:spPr bwMode="auto">
          <a:xfrm rot="20028013" flipV="1">
            <a:off x="2916238" y="3068638"/>
            <a:ext cx="1177925" cy="200025"/>
          </a:xfrm>
          <a:prstGeom prst="rightArrow">
            <a:avLst>
              <a:gd name="adj1" fmla="val 60509"/>
              <a:gd name="adj2" fmla="val 78600"/>
            </a:avLst>
          </a:prstGeom>
          <a:solidFill>
            <a:srgbClr val="008000"/>
          </a:solidFill>
          <a:ln>
            <a:noFill/>
          </a:ln>
          <a:effectLst/>
          <a:extLst>
            <a:ext uri="{91240B29-F687-4F45-9708-019B960494DF}">
              <a14:hiddenLine xmlns:a14="http://schemas.microsoft.com/office/drawing/2010/main" w="9525">
                <a:solidFill>
                  <a:srgbClr val="FF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sp>
        <p:nvSpPr>
          <p:cNvPr id="41996" name="Text Box 14"/>
          <p:cNvSpPr txBox="1">
            <a:spLocks noChangeArrowheads="1"/>
          </p:cNvSpPr>
          <p:nvPr/>
        </p:nvSpPr>
        <p:spPr bwMode="auto">
          <a:xfrm>
            <a:off x="4983163" y="3644900"/>
            <a:ext cx="3095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fr-FR" altLang="fr-FR" sz="1200" b="1">
                <a:solidFill>
                  <a:schemeClr val="bg1"/>
                </a:solidFill>
                <a:latin typeface="Arial Narrow" pitchFamily="34" charset="0"/>
              </a:rPr>
              <a:t>or</a:t>
            </a:r>
          </a:p>
        </p:txBody>
      </p:sp>
      <p:sp>
        <p:nvSpPr>
          <p:cNvPr id="41997" name="AutoShape 15"/>
          <p:cNvSpPr>
            <a:spLocks noChangeArrowheads="1"/>
          </p:cNvSpPr>
          <p:nvPr/>
        </p:nvSpPr>
        <p:spPr bwMode="auto">
          <a:xfrm>
            <a:off x="7019925" y="2636838"/>
            <a:ext cx="1296988" cy="215900"/>
          </a:xfrm>
          <a:prstGeom prst="rightArrow">
            <a:avLst>
              <a:gd name="adj1" fmla="val 59722"/>
              <a:gd name="adj2" fmla="val 131161"/>
            </a:avLst>
          </a:prstGeom>
          <a:solidFill>
            <a:srgbClr val="008000"/>
          </a:solidFill>
          <a:ln>
            <a:noFill/>
          </a:ln>
          <a:effectLst/>
          <a:extLst>
            <a:ext uri="{91240B29-F687-4F45-9708-019B960494DF}">
              <a14:hiddenLine xmlns:a14="http://schemas.microsoft.com/office/drawing/2010/main" w="9525">
                <a:solidFill>
                  <a:srgbClr val="FF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sp>
        <p:nvSpPr>
          <p:cNvPr id="41998" name="AutoShape 16"/>
          <p:cNvSpPr>
            <a:spLocks noChangeArrowheads="1"/>
          </p:cNvSpPr>
          <p:nvPr/>
        </p:nvSpPr>
        <p:spPr bwMode="auto">
          <a:xfrm rot="-5400000">
            <a:off x="4391819" y="3320257"/>
            <a:ext cx="431800" cy="792162"/>
          </a:xfrm>
          <a:prstGeom prst="cube">
            <a:avLst>
              <a:gd name="adj" fmla="val 25000"/>
            </a:avLst>
          </a:prstGeom>
          <a:solidFill>
            <a:srgbClr val="C0C0C0"/>
          </a:solidFill>
          <a:ln w="9525">
            <a:solidFill>
              <a:srgbClr val="4D4D4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sp>
        <p:nvSpPr>
          <p:cNvPr id="41999" name="AutoShape 17"/>
          <p:cNvSpPr>
            <a:spLocks noChangeArrowheads="1"/>
          </p:cNvSpPr>
          <p:nvPr/>
        </p:nvSpPr>
        <p:spPr bwMode="auto">
          <a:xfrm>
            <a:off x="5148263" y="2636838"/>
            <a:ext cx="647700" cy="215900"/>
          </a:xfrm>
          <a:prstGeom prst="rightArrow">
            <a:avLst>
              <a:gd name="adj1" fmla="val 59722"/>
              <a:gd name="adj2" fmla="val 65500"/>
            </a:avLst>
          </a:prstGeom>
          <a:solidFill>
            <a:srgbClr val="008000"/>
          </a:solidFill>
          <a:ln>
            <a:noFill/>
          </a:ln>
          <a:effectLst/>
          <a:extLst>
            <a:ext uri="{91240B29-F687-4F45-9708-019B960494DF}">
              <a14:hiddenLine xmlns:a14="http://schemas.microsoft.com/office/drawing/2010/main" w="9525">
                <a:solidFill>
                  <a:srgbClr val="FF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sp>
        <p:nvSpPr>
          <p:cNvPr id="797714" name="AutoShape 18"/>
          <p:cNvSpPr>
            <a:spLocks noChangeArrowheads="1"/>
          </p:cNvSpPr>
          <p:nvPr/>
        </p:nvSpPr>
        <p:spPr bwMode="auto">
          <a:xfrm>
            <a:off x="8388350" y="1530350"/>
            <a:ext cx="611188" cy="3744912"/>
          </a:xfrm>
          <a:prstGeom prst="roundRect">
            <a:avLst>
              <a:gd name="adj" fmla="val 16667"/>
            </a:avLst>
          </a:prstGeom>
          <a:noFill/>
          <a:ln w="34925">
            <a:solidFill>
              <a:srgbClr val="96969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fr-FR" sz="2400" b="1" dirty="0">
                <a:solidFill>
                  <a:schemeClr val="accent2"/>
                </a:solidFill>
                <a:effectLst>
                  <a:outerShdw blurRad="38100" dist="38100" dir="2700000" algn="tl">
                    <a:srgbClr val="C0C0C0"/>
                  </a:outerShdw>
                </a:effectLst>
                <a:latin typeface="Verdana" pitchFamily="34" charset="0"/>
              </a:rPr>
              <a:t>C</a:t>
            </a:r>
          </a:p>
          <a:p>
            <a:pPr algn="ctr">
              <a:defRPr/>
            </a:pPr>
            <a:r>
              <a:rPr lang="fr-FR" sz="2400" b="1" dirty="0" smtClean="0">
                <a:solidFill>
                  <a:schemeClr val="accent2"/>
                </a:solidFill>
                <a:effectLst>
                  <a:outerShdw blurRad="38100" dist="38100" dir="2700000" algn="tl">
                    <a:srgbClr val="C0C0C0"/>
                  </a:outerShdw>
                </a:effectLst>
                <a:latin typeface="Verdana" pitchFamily="34" charset="0"/>
              </a:rPr>
              <a:t>L</a:t>
            </a:r>
          </a:p>
          <a:p>
            <a:pPr algn="ctr">
              <a:defRPr/>
            </a:pPr>
            <a:r>
              <a:rPr lang="fr-FR" sz="2400" b="1" dirty="0" smtClean="0">
                <a:solidFill>
                  <a:schemeClr val="accent2"/>
                </a:solidFill>
                <a:effectLst>
                  <a:outerShdw blurRad="38100" dist="38100" dir="2700000" algn="tl">
                    <a:srgbClr val="C0C0C0"/>
                  </a:outerShdw>
                </a:effectLst>
                <a:latin typeface="Verdana" pitchFamily="34" charset="0"/>
              </a:rPr>
              <a:t>IENTS</a:t>
            </a:r>
            <a:endParaRPr lang="fr-FR" sz="2400" b="1" dirty="0">
              <a:solidFill>
                <a:schemeClr val="accent2"/>
              </a:solidFill>
              <a:effectLst>
                <a:outerShdw blurRad="38100" dist="38100" dir="2700000" algn="tl">
                  <a:srgbClr val="C0C0C0"/>
                </a:outerShdw>
              </a:effectLst>
              <a:latin typeface="Verdana" pitchFamily="34" charset="0"/>
            </a:endParaRPr>
          </a:p>
        </p:txBody>
      </p:sp>
      <p:sp>
        <p:nvSpPr>
          <p:cNvPr id="42001" name="AutoShape 19"/>
          <p:cNvSpPr>
            <a:spLocks noChangeArrowheads="1"/>
          </p:cNvSpPr>
          <p:nvPr/>
        </p:nvSpPr>
        <p:spPr bwMode="auto">
          <a:xfrm>
            <a:off x="395288" y="1773238"/>
            <a:ext cx="1081087" cy="360362"/>
          </a:xfrm>
          <a:prstGeom prst="leftRightArrow">
            <a:avLst>
              <a:gd name="adj1" fmla="val 57713"/>
              <a:gd name="adj2" fmla="val 77486"/>
            </a:avLst>
          </a:prstGeom>
          <a:solidFill>
            <a:schemeClr val="accent2"/>
          </a:solidFill>
          <a:ln>
            <a:noFill/>
          </a:ln>
          <a:effectLst/>
          <a:extLst>
            <a:ext uri="{91240B29-F687-4F45-9708-019B960494DF}">
              <a14:hiddenLine xmlns:a14="http://schemas.microsoft.com/office/drawing/2010/main" w="9525" algn="ctr">
                <a:solidFill>
                  <a:srgbClr val="FF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sp>
        <p:nvSpPr>
          <p:cNvPr id="42002" name="Text Box 21"/>
          <p:cNvSpPr txBox="1">
            <a:spLocks noChangeArrowheads="1"/>
          </p:cNvSpPr>
          <p:nvPr/>
        </p:nvSpPr>
        <p:spPr bwMode="auto">
          <a:xfrm>
            <a:off x="461963" y="1406525"/>
            <a:ext cx="1085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fr-FR" altLang="fr-FR" sz="1800" b="1">
                <a:latin typeface="Verdana" pitchFamily="34" charset="0"/>
              </a:rPr>
              <a:t>UKTMP</a:t>
            </a:r>
          </a:p>
        </p:txBody>
      </p:sp>
      <p:pic>
        <p:nvPicPr>
          <p:cNvPr id="42003" name="Picture 22"/>
          <p:cNvPicPr>
            <a:picLocks noChangeAspect="1" noChangeArrowheads="1"/>
          </p:cNvPicPr>
          <p:nvPr/>
        </p:nvPicPr>
        <p:blipFill>
          <a:blip r:embed="rId5">
            <a:extLst>
              <a:ext uri="{28A0092B-C50C-407E-A947-70E740481C1C}">
                <a14:useLocalDpi xmlns:a14="http://schemas.microsoft.com/office/drawing/2010/main" val="0"/>
              </a:ext>
            </a:extLst>
          </a:blip>
          <a:srcRect r="223" b="-201"/>
          <a:stretch>
            <a:fillRect/>
          </a:stretch>
        </p:blipFill>
        <p:spPr bwMode="auto">
          <a:xfrm>
            <a:off x="3851275" y="1196975"/>
            <a:ext cx="1152525"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7719" name="AutoShape 23"/>
          <p:cNvSpPr>
            <a:spLocks noChangeArrowheads="1"/>
          </p:cNvSpPr>
          <p:nvPr/>
        </p:nvSpPr>
        <p:spPr bwMode="auto">
          <a:xfrm>
            <a:off x="7240588" y="1924050"/>
            <a:ext cx="498475" cy="3802063"/>
          </a:xfrm>
          <a:prstGeom prst="roundRect">
            <a:avLst>
              <a:gd name="adj" fmla="val 16667"/>
            </a:avLst>
          </a:prstGeom>
          <a:gradFill rotWithShape="1">
            <a:gsLst>
              <a:gs pos="0">
                <a:schemeClr val="accent1">
                  <a:alpha val="48000"/>
                </a:schemeClr>
              </a:gs>
              <a:gs pos="100000">
                <a:schemeClr val="accent1">
                  <a:gamma/>
                  <a:invGamma/>
                  <a:alpha val="48000"/>
                </a:scheme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spAutoFit/>
          </a:bodyPr>
          <a:lstStyle/>
          <a:p>
            <a:pPr algn="ctr">
              <a:defRPr/>
            </a:pPr>
            <a:r>
              <a:rPr lang="fr-FR" sz="1800" b="1"/>
              <a:t>CONTROLES NON DESTRUCTIFS</a:t>
            </a:r>
          </a:p>
        </p:txBody>
      </p:sp>
      <p:sp>
        <p:nvSpPr>
          <p:cNvPr id="42005" name="Rectangle 25"/>
          <p:cNvSpPr>
            <a:spLocks noChangeArrowheads="1"/>
          </p:cNvSpPr>
          <p:nvPr/>
        </p:nvSpPr>
        <p:spPr bwMode="auto">
          <a:xfrm>
            <a:off x="3708400" y="4725988"/>
            <a:ext cx="287338" cy="714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sp>
        <p:nvSpPr>
          <p:cNvPr id="42006" name="Rectangle 26"/>
          <p:cNvSpPr>
            <a:spLocks noChangeArrowheads="1"/>
          </p:cNvSpPr>
          <p:nvPr/>
        </p:nvSpPr>
        <p:spPr bwMode="auto">
          <a:xfrm>
            <a:off x="3708400" y="4870450"/>
            <a:ext cx="287338" cy="71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sp>
        <p:nvSpPr>
          <p:cNvPr id="42007" name="AutoShape 27"/>
          <p:cNvSpPr>
            <a:spLocks noChangeArrowheads="1"/>
          </p:cNvSpPr>
          <p:nvPr/>
        </p:nvSpPr>
        <p:spPr bwMode="auto">
          <a:xfrm rot="-5400000">
            <a:off x="5796757" y="3213894"/>
            <a:ext cx="360362" cy="1079500"/>
          </a:xfrm>
          <a:prstGeom prst="can">
            <a:avLst>
              <a:gd name="adj" fmla="val 74890"/>
            </a:avLst>
          </a:prstGeom>
          <a:solidFill>
            <a:srgbClr val="C0C0C0"/>
          </a:solidFill>
          <a:ln w="9525">
            <a:solidFill>
              <a:srgbClr val="4D4D4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grpSp>
        <p:nvGrpSpPr>
          <p:cNvPr id="42008" name="Group 28"/>
          <p:cNvGrpSpPr>
            <a:grpSpLocks/>
          </p:cNvGrpSpPr>
          <p:nvPr/>
        </p:nvGrpSpPr>
        <p:grpSpPr bwMode="auto">
          <a:xfrm>
            <a:off x="5884863" y="4197350"/>
            <a:ext cx="1063625" cy="1033463"/>
            <a:chOff x="3288" y="2644"/>
            <a:chExt cx="670" cy="651"/>
          </a:xfrm>
        </p:grpSpPr>
        <p:pic>
          <p:nvPicPr>
            <p:cNvPr id="42024" name="Picture 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8" y="2644"/>
              <a:ext cx="670" cy="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025" name="AutoShape 30"/>
            <p:cNvSpPr>
              <a:spLocks noChangeArrowheads="1"/>
            </p:cNvSpPr>
            <p:nvPr/>
          </p:nvSpPr>
          <p:spPr bwMode="auto">
            <a:xfrm rot="-5400000">
              <a:off x="3514" y="2977"/>
              <a:ext cx="137" cy="408"/>
            </a:xfrm>
            <a:prstGeom prst="can">
              <a:avLst>
                <a:gd name="adj" fmla="val 74453"/>
              </a:avLst>
            </a:prstGeom>
            <a:solidFill>
              <a:srgbClr val="C0C0C0"/>
            </a:solidFill>
            <a:ln w="9525">
              <a:solidFill>
                <a:srgbClr val="4D4D4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sp>
          <p:nvSpPr>
            <p:cNvPr id="42026" name="AutoShape 31"/>
            <p:cNvSpPr>
              <a:spLocks noChangeArrowheads="1"/>
            </p:cNvSpPr>
            <p:nvPr/>
          </p:nvSpPr>
          <p:spPr bwMode="auto">
            <a:xfrm rot="-5400000">
              <a:off x="3650" y="3023"/>
              <a:ext cx="137" cy="408"/>
            </a:xfrm>
            <a:prstGeom prst="can">
              <a:avLst>
                <a:gd name="adj" fmla="val 74453"/>
              </a:avLst>
            </a:prstGeom>
            <a:solidFill>
              <a:srgbClr val="C0C0C0"/>
            </a:solidFill>
            <a:ln w="9525">
              <a:solidFill>
                <a:srgbClr val="4D4D4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sp>
          <p:nvSpPr>
            <p:cNvPr id="42027" name="Text Box 32"/>
            <p:cNvSpPr txBox="1">
              <a:spLocks noChangeArrowheads="1"/>
            </p:cNvSpPr>
            <p:nvPr/>
          </p:nvSpPr>
          <p:spPr bwMode="auto">
            <a:xfrm>
              <a:off x="3470" y="2931"/>
              <a:ext cx="19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fr-FR" altLang="fr-FR" sz="1200" b="1">
                  <a:solidFill>
                    <a:schemeClr val="bg2"/>
                  </a:solidFill>
                  <a:latin typeface="Arial Narrow" pitchFamily="34" charset="0"/>
                </a:rPr>
                <a:t>or</a:t>
              </a:r>
            </a:p>
          </p:txBody>
        </p:sp>
      </p:grpSp>
      <p:pic>
        <p:nvPicPr>
          <p:cNvPr id="42009" name="Picture 3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0825" y="4305300"/>
            <a:ext cx="57785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2010" name="Group 34"/>
          <p:cNvGrpSpPr>
            <a:grpSpLocks/>
          </p:cNvGrpSpPr>
          <p:nvPr/>
        </p:nvGrpSpPr>
        <p:grpSpPr bwMode="auto">
          <a:xfrm>
            <a:off x="4068763" y="2133600"/>
            <a:ext cx="1008062" cy="1150938"/>
            <a:chOff x="2064" y="1344"/>
            <a:chExt cx="635" cy="725"/>
          </a:xfrm>
        </p:grpSpPr>
        <p:pic>
          <p:nvPicPr>
            <p:cNvPr id="42022" name="Picture 3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87" y="1344"/>
              <a:ext cx="612" cy="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023" name="Rectangle 36"/>
            <p:cNvSpPr>
              <a:spLocks noChangeArrowheads="1"/>
            </p:cNvSpPr>
            <p:nvPr/>
          </p:nvSpPr>
          <p:spPr bwMode="auto">
            <a:xfrm>
              <a:off x="2064" y="1344"/>
              <a:ext cx="635" cy="725"/>
            </a:xfrm>
            <a:prstGeom prst="rect">
              <a:avLst/>
            </a:prstGeom>
            <a:noFill/>
            <a:ln w="19050">
              <a:solidFill>
                <a:srgbClr val="DB4603"/>
              </a:solidFill>
              <a:prstDash val="dash"/>
              <a:miter lim="800000"/>
              <a:headEnd/>
              <a:tailEnd/>
            </a:ln>
            <a:effectLst/>
            <a:extLst>
              <a:ext uri="{909E8E84-426E-40DD-AFC4-6F175D3DCCD1}">
                <a14:hiddenFill xmlns:a14="http://schemas.microsoft.com/office/drawing/2010/main">
                  <a:solidFill>
                    <a:srgbClr val="DB460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grpSp>
      <p:grpSp>
        <p:nvGrpSpPr>
          <p:cNvPr id="42011" name="Group 37"/>
          <p:cNvGrpSpPr>
            <a:grpSpLocks/>
          </p:cNvGrpSpPr>
          <p:nvPr/>
        </p:nvGrpSpPr>
        <p:grpSpPr bwMode="auto">
          <a:xfrm>
            <a:off x="4140200" y="4148138"/>
            <a:ext cx="1006475" cy="1225550"/>
            <a:chOff x="2427" y="2613"/>
            <a:chExt cx="634" cy="772"/>
          </a:xfrm>
        </p:grpSpPr>
        <p:pic>
          <p:nvPicPr>
            <p:cNvPr id="42020" name="Picture 3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72" y="2614"/>
              <a:ext cx="560" cy="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021" name="Rectangle 39"/>
            <p:cNvSpPr>
              <a:spLocks noChangeArrowheads="1"/>
            </p:cNvSpPr>
            <p:nvPr/>
          </p:nvSpPr>
          <p:spPr bwMode="auto">
            <a:xfrm>
              <a:off x="2427" y="2613"/>
              <a:ext cx="634" cy="772"/>
            </a:xfrm>
            <a:prstGeom prst="rect">
              <a:avLst/>
            </a:prstGeom>
            <a:noFill/>
            <a:ln w="19050">
              <a:solidFill>
                <a:srgbClr val="DB4603"/>
              </a:solidFill>
              <a:prstDash val="dash"/>
              <a:miter lim="800000"/>
              <a:headEnd/>
              <a:tailEnd/>
            </a:ln>
            <a:effectLst/>
            <a:extLst>
              <a:ext uri="{909E8E84-426E-40DD-AFC4-6F175D3DCCD1}">
                <a14:hiddenFill xmlns:a14="http://schemas.microsoft.com/office/drawing/2010/main">
                  <a:solidFill>
                    <a:srgbClr val="DB460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grpSp>
      <p:sp>
        <p:nvSpPr>
          <p:cNvPr id="42012" name="Rectangle 40"/>
          <p:cNvSpPr>
            <a:spLocks noChangeArrowheads="1"/>
          </p:cNvSpPr>
          <p:nvPr/>
        </p:nvSpPr>
        <p:spPr bwMode="auto">
          <a:xfrm>
            <a:off x="3059113" y="5518150"/>
            <a:ext cx="4105275" cy="431800"/>
          </a:xfrm>
          <a:prstGeom prst="rect">
            <a:avLst/>
          </a:prstGeom>
          <a:noFill/>
          <a:ln w="19050">
            <a:solidFill>
              <a:srgbClr val="DB4603"/>
            </a:solidFill>
            <a:prstDash val="dash"/>
            <a:miter lim="800000"/>
            <a:headEnd/>
            <a:tailEnd/>
          </a:ln>
          <a:effectLst/>
          <a:extLst>
            <a:ext uri="{909E8E84-426E-40DD-AFC4-6F175D3DCCD1}">
              <a14:hiddenFill xmlns:a14="http://schemas.microsoft.com/office/drawing/2010/main">
                <a:solidFill>
                  <a:srgbClr val="DB460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en-US" altLang="fr-FR" sz="1400">
                <a:latin typeface="Verdana" pitchFamily="34" charset="0"/>
              </a:rPr>
              <a:t>Operations sous traitées à Aubert &amp; Duval</a:t>
            </a:r>
            <a:r>
              <a:rPr lang="en-US" altLang="fr-FR" sz="1800"/>
              <a:t> </a:t>
            </a:r>
          </a:p>
        </p:txBody>
      </p:sp>
      <p:grpSp>
        <p:nvGrpSpPr>
          <p:cNvPr id="42013" name="Group 41"/>
          <p:cNvGrpSpPr>
            <a:grpSpLocks/>
          </p:cNvGrpSpPr>
          <p:nvPr/>
        </p:nvGrpSpPr>
        <p:grpSpPr bwMode="auto">
          <a:xfrm>
            <a:off x="5813425" y="2349500"/>
            <a:ext cx="1135063" cy="584200"/>
            <a:chOff x="3662" y="1480"/>
            <a:chExt cx="715" cy="368"/>
          </a:xfrm>
        </p:grpSpPr>
        <p:pic>
          <p:nvPicPr>
            <p:cNvPr id="42018" name="Picture 4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62" y="1525"/>
              <a:ext cx="715" cy="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019" name="Rectangle 43"/>
            <p:cNvSpPr>
              <a:spLocks noChangeArrowheads="1"/>
            </p:cNvSpPr>
            <p:nvPr/>
          </p:nvSpPr>
          <p:spPr bwMode="auto">
            <a:xfrm>
              <a:off x="3833" y="1480"/>
              <a:ext cx="317" cy="1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grpSp>
      <p:sp>
        <p:nvSpPr>
          <p:cNvPr id="42014" name="AutoShape 44"/>
          <p:cNvSpPr>
            <a:spLocks noChangeArrowheads="1"/>
          </p:cNvSpPr>
          <p:nvPr/>
        </p:nvSpPr>
        <p:spPr bwMode="auto">
          <a:xfrm>
            <a:off x="5219700" y="4797425"/>
            <a:ext cx="647700" cy="215900"/>
          </a:xfrm>
          <a:prstGeom prst="rightArrow">
            <a:avLst>
              <a:gd name="adj1" fmla="val 59722"/>
              <a:gd name="adj2" fmla="val 65500"/>
            </a:avLst>
          </a:prstGeom>
          <a:solidFill>
            <a:srgbClr val="008000"/>
          </a:solidFill>
          <a:ln>
            <a:noFill/>
          </a:ln>
          <a:effectLst/>
          <a:extLst>
            <a:ext uri="{91240B29-F687-4F45-9708-019B960494DF}">
              <a14:hiddenLine xmlns:a14="http://schemas.microsoft.com/office/drawing/2010/main" w="9525">
                <a:solidFill>
                  <a:srgbClr val="FF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sp>
        <p:nvSpPr>
          <p:cNvPr id="42015" name="AutoShape 45"/>
          <p:cNvSpPr>
            <a:spLocks noChangeArrowheads="1"/>
          </p:cNvSpPr>
          <p:nvPr/>
        </p:nvSpPr>
        <p:spPr bwMode="auto">
          <a:xfrm>
            <a:off x="1547813" y="1773238"/>
            <a:ext cx="6769100" cy="360362"/>
          </a:xfrm>
          <a:prstGeom prst="leftRightArrow">
            <a:avLst>
              <a:gd name="adj1" fmla="val 57713"/>
              <a:gd name="adj2" fmla="val 152013"/>
            </a:avLst>
          </a:prstGeom>
          <a:solidFill>
            <a:schemeClr val="accent2"/>
          </a:solidFill>
          <a:ln>
            <a:noFill/>
          </a:ln>
          <a:effectLst/>
          <a:extLst>
            <a:ext uri="{91240B29-F687-4F45-9708-019B960494DF}">
              <a14:hiddenLine xmlns:a14="http://schemas.microsoft.com/office/drawing/2010/main" w="9525" algn="ctr">
                <a:solidFill>
                  <a:srgbClr val="FF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sp>
        <p:nvSpPr>
          <p:cNvPr id="42016" name="Rectangle 46"/>
          <p:cNvSpPr>
            <a:spLocks noChangeArrowheads="1"/>
          </p:cNvSpPr>
          <p:nvPr/>
        </p:nvSpPr>
        <p:spPr bwMode="auto">
          <a:xfrm>
            <a:off x="755650" y="2205038"/>
            <a:ext cx="25923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eaLnBrk="1" hangingPunct="1"/>
            <a:r>
              <a:rPr lang="en-US" altLang="fr-FR" dirty="0" err="1">
                <a:solidFill>
                  <a:srgbClr val="4D4D4D"/>
                </a:solidFill>
              </a:rPr>
              <a:t>Presse</a:t>
            </a:r>
            <a:r>
              <a:rPr lang="en-US" altLang="fr-FR" dirty="0"/>
              <a:t> </a:t>
            </a:r>
            <a:r>
              <a:rPr lang="en-US" altLang="fr-FR" sz="1600" dirty="0">
                <a:solidFill>
                  <a:srgbClr val="4D4D4D"/>
                </a:solidFill>
                <a:latin typeface="Verdana" pitchFamily="34" charset="0"/>
              </a:rPr>
              <a:t>4,500t</a:t>
            </a:r>
            <a:r>
              <a:rPr lang="en-US" altLang="fr-FR" sz="1600" dirty="0" smtClean="0">
                <a:solidFill>
                  <a:srgbClr val="4D4D4D"/>
                </a:solidFill>
                <a:latin typeface="Verdana" pitchFamily="34" charset="0"/>
              </a:rPr>
              <a:t>.</a:t>
            </a:r>
            <a:endParaRPr lang="en-US" altLang="fr-FR" sz="1600" dirty="0">
              <a:solidFill>
                <a:srgbClr val="4D4D4D"/>
              </a:solidFill>
              <a:latin typeface="Verdana" pitchFamily="34" charset="0"/>
            </a:endParaRPr>
          </a:p>
        </p:txBody>
      </p:sp>
      <p:sp>
        <p:nvSpPr>
          <p:cNvPr id="42017" name="Text Box 47"/>
          <p:cNvSpPr txBox="1">
            <a:spLocks noChangeArrowheads="1"/>
          </p:cNvSpPr>
          <p:nvPr/>
        </p:nvSpPr>
        <p:spPr bwMode="auto">
          <a:xfrm>
            <a:off x="0" y="2924175"/>
            <a:ext cx="1403350" cy="519113"/>
          </a:xfrm>
          <a:prstGeom prst="rect">
            <a:avLst/>
          </a:prstGeom>
          <a:solidFill>
            <a:schemeClr val="accent1">
              <a:alpha val="27058"/>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fr-FR" altLang="fr-FR" dirty="0"/>
              <a:t>Lingots</a:t>
            </a:r>
          </a:p>
        </p:txBody>
      </p:sp>
    </p:spTree>
    <p:extLst>
      <p:ext uri="{BB962C8B-B14F-4D97-AF65-F5344CB8AC3E}">
        <p14:creationId xmlns:p14="http://schemas.microsoft.com/office/powerpoint/2010/main" val="128824896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2"/>
          <p:cNvSpPr>
            <a:spLocks noChangeArrowheads="1"/>
          </p:cNvSpPr>
          <p:nvPr/>
        </p:nvSpPr>
        <p:spPr bwMode="auto">
          <a:xfrm>
            <a:off x="4787900" y="163513"/>
            <a:ext cx="4464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fr-FR" sz="2400">
                <a:solidFill>
                  <a:srgbClr val="777777"/>
                </a:solidFill>
                <a:effectLst>
                  <a:outerShdw blurRad="38100" dist="38100" dir="2700000" algn="tl">
                    <a:srgbClr val="C0C0C0"/>
                  </a:outerShdw>
                </a:effectLst>
                <a:latin typeface="Verdana" pitchFamily="34" charset="0"/>
              </a:rPr>
              <a:t>Layout PHASE 1 &amp; 2</a:t>
            </a:r>
          </a:p>
        </p:txBody>
      </p:sp>
      <p:sp>
        <p:nvSpPr>
          <p:cNvPr id="549891" name="Text Box 3"/>
          <p:cNvSpPr txBox="1">
            <a:spLocks noChangeArrowheads="1"/>
          </p:cNvSpPr>
          <p:nvPr/>
        </p:nvSpPr>
        <p:spPr bwMode="auto">
          <a:xfrm>
            <a:off x="6804025" y="3860800"/>
            <a:ext cx="1295400" cy="9159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sz="1800" b="1">
                <a:latin typeface="Arial" charset="0"/>
              </a:rPr>
              <a:t>Bogie heat furnace</a:t>
            </a:r>
          </a:p>
        </p:txBody>
      </p:sp>
      <p:sp>
        <p:nvSpPr>
          <p:cNvPr id="549892" name="Text Box 4"/>
          <p:cNvSpPr txBox="1">
            <a:spLocks noChangeArrowheads="1"/>
          </p:cNvSpPr>
          <p:nvPr/>
        </p:nvSpPr>
        <p:spPr bwMode="auto">
          <a:xfrm>
            <a:off x="5435600" y="3500438"/>
            <a:ext cx="109855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r>
              <a:rPr lang="fr-FR" altLang="fr-FR" sz="1800" b="1">
                <a:latin typeface="Arial" charset="0"/>
              </a:rPr>
              <a:t> Forging</a:t>
            </a:r>
          </a:p>
          <a:p>
            <a:pPr eaLnBrk="1" hangingPunct="1">
              <a:spcBef>
                <a:spcPct val="0"/>
              </a:spcBef>
              <a:buFontTx/>
              <a:buNone/>
            </a:pPr>
            <a:r>
              <a:rPr lang="fr-FR" altLang="fr-FR" sz="1800" b="1">
                <a:latin typeface="Arial" charset="0"/>
              </a:rPr>
              <a:t> press</a:t>
            </a:r>
          </a:p>
        </p:txBody>
      </p:sp>
      <p:sp>
        <p:nvSpPr>
          <p:cNvPr id="549893" name="Text Box 5"/>
          <p:cNvSpPr txBox="1">
            <a:spLocks noChangeArrowheads="1"/>
          </p:cNvSpPr>
          <p:nvPr/>
        </p:nvSpPr>
        <p:spPr bwMode="auto">
          <a:xfrm>
            <a:off x="5076825" y="2276475"/>
            <a:ext cx="19431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r>
              <a:rPr lang="fr-FR" altLang="fr-FR" sz="1800" b="1">
                <a:latin typeface="Arial" charset="0"/>
              </a:rPr>
              <a:t>Holding furnace</a:t>
            </a:r>
          </a:p>
        </p:txBody>
      </p:sp>
      <p:sp>
        <p:nvSpPr>
          <p:cNvPr id="549894" name="Text Box 6"/>
          <p:cNvSpPr txBox="1">
            <a:spLocks noChangeArrowheads="1"/>
          </p:cNvSpPr>
          <p:nvPr/>
        </p:nvSpPr>
        <p:spPr bwMode="auto">
          <a:xfrm>
            <a:off x="3132138" y="3933825"/>
            <a:ext cx="11366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r>
              <a:rPr lang="fr-FR" altLang="fr-FR" sz="1800" b="1">
                <a:latin typeface="Arial" charset="0"/>
              </a:rPr>
              <a:t>Grinding</a:t>
            </a:r>
          </a:p>
        </p:txBody>
      </p:sp>
      <p:sp>
        <p:nvSpPr>
          <p:cNvPr id="549895" name="Text Box 7"/>
          <p:cNvSpPr txBox="1">
            <a:spLocks noChangeArrowheads="1"/>
          </p:cNvSpPr>
          <p:nvPr/>
        </p:nvSpPr>
        <p:spPr bwMode="auto">
          <a:xfrm>
            <a:off x="3276600" y="3068638"/>
            <a:ext cx="7683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r>
              <a:rPr lang="fr-FR" altLang="fr-FR" sz="1800" b="1">
                <a:latin typeface="Arial" charset="0"/>
              </a:rPr>
              <a:t>Saws</a:t>
            </a:r>
          </a:p>
        </p:txBody>
      </p:sp>
      <p:sp>
        <p:nvSpPr>
          <p:cNvPr id="549896" name="Text Box 8"/>
          <p:cNvSpPr txBox="1">
            <a:spLocks noChangeArrowheads="1"/>
          </p:cNvSpPr>
          <p:nvPr/>
        </p:nvSpPr>
        <p:spPr bwMode="auto">
          <a:xfrm>
            <a:off x="684213" y="4132263"/>
            <a:ext cx="2130425"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sz="1600" b="1">
                <a:latin typeface="Arial" charset="0"/>
              </a:rPr>
              <a:t>Ultrasonic</a:t>
            </a:r>
          </a:p>
        </p:txBody>
      </p:sp>
      <p:sp>
        <p:nvSpPr>
          <p:cNvPr id="549897" name="Text Box 9"/>
          <p:cNvSpPr txBox="1">
            <a:spLocks noChangeArrowheads="1"/>
          </p:cNvSpPr>
          <p:nvPr/>
        </p:nvSpPr>
        <p:spPr bwMode="auto">
          <a:xfrm>
            <a:off x="971550" y="2781300"/>
            <a:ext cx="9969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r>
              <a:rPr lang="fr-FR" altLang="fr-FR" sz="1800" b="1">
                <a:latin typeface="Arial" charset="0"/>
              </a:rPr>
              <a:t>Peeling</a:t>
            </a:r>
          </a:p>
        </p:txBody>
      </p:sp>
      <p:grpSp>
        <p:nvGrpSpPr>
          <p:cNvPr id="549898" name="Group 10"/>
          <p:cNvGrpSpPr>
            <a:grpSpLocks/>
          </p:cNvGrpSpPr>
          <p:nvPr/>
        </p:nvGrpSpPr>
        <p:grpSpPr bwMode="auto">
          <a:xfrm>
            <a:off x="407988" y="1989138"/>
            <a:ext cx="8208962" cy="3097212"/>
            <a:chOff x="257" y="1288"/>
            <a:chExt cx="5171" cy="1951"/>
          </a:xfrm>
        </p:grpSpPr>
        <p:sp>
          <p:nvSpPr>
            <p:cNvPr id="18456" name="Line 11"/>
            <p:cNvSpPr>
              <a:spLocks noChangeShapeType="1"/>
            </p:cNvSpPr>
            <p:nvPr/>
          </p:nvSpPr>
          <p:spPr bwMode="auto">
            <a:xfrm flipV="1">
              <a:off x="4822" y="1288"/>
              <a:ext cx="0" cy="882"/>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457" name="Line 12"/>
            <p:cNvSpPr>
              <a:spLocks noChangeShapeType="1"/>
            </p:cNvSpPr>
            <p:nvPr/>
          </p:nvSpPr>
          <p:spPr bwMode="auto">
            <a:xfrm flipH="1">
              <a:off x="2959" y="1288"/>
              <a:ext cx="1863"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458" name="Line 13"/>
            <p:cNvSpPr>
              <a:spLocks noChangeShapeType="1"/>
            </p:cNvSpPr>
            <p:nvPr/>
          </p:nvSpPr>
          <p:spPr bwMode="auto">
            <a:xfrm>
              <a:off x="2959" y="1288"/>
              <a:ext cx="0" cy="418"/>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459" name="Line 14"/>
            <p:cNvSpPr>
              <a:spLocks noChangeShapeType="1"/>
            </p:cNvSpPr>
            <p:nvPr/>
          </p:nvSpPr>
          <p:spPr bwMode="auto">
            <a:xfrm flipH="1" flipV="1">
              <a:off x="1655" y="1520"/>
              <a:ext cx="8" cy="176"/>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460" name="Line 15"/>
            <p:cNvSpPr>
              <a:spLocks noChangeShapeType="1"/>
            </p:cNvSpPr>
            <p:nvPr/>
          </p:nvSpPr>
          <p:spPr bwMode="auto">
            <a:xfrm flipH="1">
              <a:off x="584" y="1520"/>
              <a:ext cx="1071"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461" name="Line 16"/>
            <p:cNvSpPr>
              <a:spLocks noChangeShapeType="1"/>
            </p:cNvSpPr>
            <p:nvPr/>
          </p:nvSpPr>
          <p:spPr bwMode="auto">
            <a:xfrm>
              <a:off x="584" y="1520"/>
              <a:ext cx="0" cy="186"/>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462" name="Line 17"/>
            <p:cNvSpPr>
              <a:spLocks noChangeShapeType="1"/>
            </p:cNvSpPr>
            <p:nvPr/>
          </p:nvSpPr>
          <p:spPr bwMode="auto">
            <a:xfrm flipH="1">
              <a:off x="257" y="1706"/>
              <a:ext cx="327"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463" name="Line 18"/>
            <p:cNvSpPr>
              <a:spLocks noChangeShapeType="1"/>
            </p:cNvSpPr>
            <p:nvPr/>
          </p:nvSpPr>
          <p:spPr bwMode="auto">
            <a:xfrm>
              <a:off x="257" y="1706"/>
              <a:ext cx="0" cy="1161"/>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464" name="Line 19"/>
            <p:cNvSpPr>
              <a:spLocks noChangeShapeType="1"/>
            </p:cNvSpPr>
            <p:nvPr/>
          </p:nvSpPr>
          <p:spPr bwMode="auto">
            <a:xfrm>
              <a:off x="257" y="2867"/>
              <a:ext cx="279"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465" name="Line 20"/>
            <p:cNvSpPr>
              <a:spLocks noChangeShapeType="1"/>
            </p:cNvSpPr>
            <p:nvPr/>
          </p:nvSpPr>
          <p:spPr bwMode="auto">
            <a:xfrm>
              <a:off x="536" y="2867"/>
              <a:ext cx="0" cy="372"/>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466" name="Line 21"/>
            <p:cNvSpPr>
              <a:spLocks noChangeShapeType="1"/>
            </p:cNvSpPr>
            <p:nvPr/>
          </p:nvSpPr>
          <p:spPr bwMode="auto">
            <a:xfrm>
              <a:off x="536" y="3239"/>
              <a:ext cx="1305"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467" name="Line 22"/>
            <p:cNvSpPr>
              <a:spLocks noChangeShapeType="1"/>
            </p:cNvSpPr>
            <p:nvPr/>
          </p:nvSpPr>
          <p:spPr bwMode="auto">
            <a:xfrm flipV="1">
              <a:off x="1841" y="2867"/>
              <a:ext cx="0" cy="372"/>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468" name="Line 23"/>
            <p:cNvSpPr>
              <a:spLocks noChangeShapeType="1"/>
            </p:cNvSpPr>
            <p:nvPr/>
          </p:nvSpPr>
          <p:spPr bwMode="auto">
            <a:xfrm>
              <a:off x="1841" y="2867"/>
              <a:ext cx="839"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469" name="Line 24"/>
            <p:cNvSpPr>
              <a:spLocks noChangeShapeType="1"/>
            </p:cNvSpPr>
            <p:nvPr/>
          </p:nvSpPr>
          <p:spPr bwMode="auto">
            <a:xfrm>
              <a:off x="2680" y="2867"/>
              <a:ext cx="0" cy="372"/>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470" name="Line 25"/>
            <p:cNvSpPr>
              <a:spLocks noChangeShapeType="1"/>
            </p:cNvSpPr>
            <p:nvPr/>
          </p:nvSpPr>
          <p:spPr bwMode="auto">
            <a:xfrm>
              <a:off x="2680" y="3239"/>
              <a:ext cx="2515"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471" name="Line 26"/>
            <p:cNvSpPr>
              <a:spLocks noChangeShapeType="1"/>
            </p:cNvSpPr>
            <p:nvPr/>
          </p:nvSpPr>
          <p:spPr bwMode="auto">
            <a:xfrm flipV="1">
              <a:off x="5195" y="2867"/>
              <a:ext cx="0" cy="372"/>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472" name="Line 27"/>
            <p:cNvSpPr>
              <a:spLocks noChangeShapeType="1"/>
            </p:cNvSpPr>
            <p:nvPr/>
          </p:nvSpPr>
          <p:spPr bwMode="auto">
            <a:xfrm>
              <a:off x="5195" y="2867"/>
              <a:ext cx="233"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473" name="Line 28"/>
            <p:cNvSpPr>
              <a:spLocks noChangeShapeType="1"/>
            </p:cNvSpPr>
            <p:nvPr/>
          </p:nvSpPr>
          <p:spPr bwMode="auto">
            <a:xfrm flipV="1">
              <a:off x="5428" y="2171"/>
              <a:ext cx="0" cy="696"/>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474" name="Line 29"/>
            <p:cNvSpPr>
              <a:spLocks noChangeShapeType="1"/>
            </p:cNvSpPr>
            <p:nvPr/>
          </p:nvSpPr>
          <p:spPr bwMode="auto">
            <a:xfrm flipH="1">
              <a:off x="4822" y="2171"/>
              <a:ext cx="606"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475" name="Line 30"/>
            <p:cNvSpPr>
              <a:spLocks noChangeShapeType="1"/>
            </p:cNvSpPr>
            <p:nvPr/>
          </p:nvSpPr>
          <p:spPr bwMode="auto">
            <a:xfrm flipH="1">
              <a:off x="1655" y="1706"/>
              <a:ext cx="1316"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549919" name="AutoShape 31"/>
          <p:cNvSpPr>
            <a:spLocks noChangeArrowheads="1"/>
          </p:cNvSpPr>
          <p:nvPr/>
        </p:nvSpPr>
        <p:spPr bwMode="auto">
          <a:xfrm>
            <a:off x="5867400" y="2852738"/>
            <a:ext cx="217488" cy="647700"/>
          </a:xfrm>
          <a:prstGeom prst="downArrow">
            <a:avLst>
              <a:gd name="adj1" fmla="val 50000"/>
              <a:gd name="adj2" fmla="val 74452"/>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sp>
        <p:nvSpPr>
          <p:cNvPr id="549920" name="AutoShape 32"/>
          <p:cNvSpPr>
            <a:spLocks noChangeArrowheads="1"/>
          </p:cNvSpPr>
          <p:nvPr/>
        </p:nvSpPr>
        <p:spPr bwMode="auto">
          <a:xfrm rot="1283914">
            <a:off x="4144963" y="3360738"/>
            <a:ext cx="1158875" cy="215900"/>
          </a:xfrm>
          <a:prstGeom prst="leftArrow">
            <a:avLst>
              <a:gd name="adj1" fmla="val 50000"/>
              <a:gd name="adj2" fmla="val 134191"/>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sp>
        <p:nvSpPr>
          <p:cNvPr id="549921" name="AutoShape 33"/>
          <p:cNvSpPr>
            <a:spLocks noChangeArrowheads="1"/>
          </p:cNvSpPr>
          <p:nvPr/>
        </p:nvSpPr>
        <p:spPr bwMode="auto">
          <a:xfrm rot="-960290">
            <a:off x="4284663" y="3860800"/>
            <a:ext cx="1008062" cy="215900"/>
          </a:xfrm>
          <a:prstGeom prst="leftArrow">
            <a:avLst>
              <a:gd name="adj1" fmla="val 50000"/>
              <a:gd name="adj2" fmla="val 116728"/>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sp>
        <p:nvSpPr>
          <p:cNvPr id="549922" name="AutoShape 34"/>
          <p:cNvSpPr>
            <a:spLocks noChangeArrowheads="1"/>
          </p:cNvSpPr>
          <p:nvPr/>
        </p:nvSpPr>
        <p:spPr bwMode="auto">
          <a:xfrm rot="1031593">
            <a:off x="2484438" y="2997200"/>
            <a:ext cx="714375" cy="215900"/>
          </a:xfrm>
          <a:prstGeom prst="leftArrow">
            <a:avLst>
              <a:gd name="adj1" fmla="val 50000"/>
              <a:gd name="adj2" fmla="val 82721"/>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sp>
        <p:nvSpPr>
          <p:cNvPr id="549923" name="AutoShape 35"/>
          <p:cNvSpPr>
            <a:spLocks noChangeArrowheads="1"/>
          </p:cNvSpPr>
          <p:nvPr/>
        </p:nvSpPr>
        <p:spPr bwMode="auto">
          <a:xfrm rot="-878054">
            <a:off x="2339975" y="4149725"/>
            <a:ext cx="714375" cy="215900"/>
          </a:xfrm>
          <a:prstGeom prst="leftArrow">
            <a:avLst>
              <a:gd name="adj1" fmla="val 50000"/>
              <a:gd name="adj2" fmla="val 82721"/>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sp>
        <p:nvSpPr>
          <p:cNvPr id="549924" name="AutoShape 36"/>
          <p:cNvSpPr>
            <a:spLocks noChangeArrowheads="1"/>
          </p:cNvSpPr>
          <p:nvPr/>
        </p:nvSpPr>
        <p:spPr bwMode="auto">
          <a:xfrm rot="10800000">
            <a:off x="8316913" y="4724400"/>
            <a:ext cx="217487" cy="647700"/>
          </a:xfrm>
          <a:prstGeom prst="downArrow">
            <a:avLst>
              <a:gd name="adj1" fmla="val 50000"/>
              <a:gd name="adj2" fmla="val 74453"/>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sp>
        <p:nvSpPr>
          <p:cNvPr id="549925" name="AutoShape 37"/>
          <p:cNvSpPr>
            <a:spLocks noChangeArrowheads="1"/>
          </p:cNvSpPr>
          <p:nvPr/>
        </p:nvSpPr>
        <p:spPr bwMode="auto">
          <a:xfrm rot="-5400000">
            <a:off x="1370013" y="3397250"/>
            <a:ext cx="785812" cy="287338"/>
          </a:xfrm>
          <a:prstGeom prst="leftArrow">
            <a:avLst>
              <a:gd name="adj1" fmla="val 50000"/>
              <a:gd name="adj2" fmla="val 68370"/>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sp>
        <p:nvSpPr>
          <p:cNvPr id="549926" name="AutoShape 38"/>
          <p:cNvSpPr>
            <a:spLocks noChangeArrowheads="1"/>
          </p:cNvSpPr>
          <p:nvPr/>
        </p:nvSpPr>
        <p:spPr bwMode="auto">
          <a:xfrm rot="-5400000">
            <a:off x="7920038" y="3897313"/>
            <a:ext cx="431800" cy="647700"/>
          </a:xfrm>
          <a:custGeom>
            <a:avLst/>
            <a:gdLst>
              <a:gd name="T0" fmla="*/ 6553525 w 21600"/>
              <a:gd name="T1" fmla="*/ 0 h 21600"/>
              <a:gd name="T2" fmla="*/ 4474647 w 21600"/>
              <a:gd name="T3" fmla="*/ 6474001 h 21600"/>
              <a:gd name="T4" fmla="*/ 0 w 21600"/>
              <a:gd name="T5" fmla="*/ 17202852 h 21600"/>
              <a:gd name="T6" fmla="*/ 3699367 w 21600"/>
              <a:gd name="T7" fmla="*/ 19422004 h 21600"/>
              <a:gd name="T8" fmla="*/ 7398753 w 21600"/>
              <a:gd name="T9" fmla="*/ 13487513 h 21600"/>
              <a:gd name="T10" fmla="*/ 8632002 w 21600"/>
              <a:gd name="T11" fmla="*/ 6474001 h 21600"/>
              <a:gd name="T12" fmla="*/ 17694720 60000 65536"/>
              <a:gd name="T13" fmla="*/ 11796480 60000 65536"/>
              <a:gd name="T14" fmla="*/ 11796480 60000 65536"/>
              <a:gd name="T15" fmla="*/ 5898240 60000 65536"/>
              <a:gd name="T16" fmla="*/ 0 60000 65536"/>
              <a:gd name="T17" fmla="*/ 0 60000 65536"/>
              <a:gd name="T18" fmla="*/ 0 w 21600"/>
              <a:gd name="T19" fmla="*/ 16664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399" y="0"/>
                </a:moveTo>
                <a:lnTo>
                  <a:pt x="11197" y="7200"/>
                </a:lnTo>
                <a:lnTo>
                  <a:pt x="14283" y="7200"/>
                </a:lnTo>
                <a:lnTo>
                  <a:pt x="14283" y="16664"/>
                </a:lnTo>
                <a:lnTo>
                  <a:pt x="0" y="16664"/>
                </a:lnTo>
                <a:lnTo>
                  <a:pt x="0" y="21600"/>
                </a:lnTo>
                <a:lnTo>
                  <a:pt x="18514" y="21600"/>
                </a:lnTo>
                <a:lnTo>
                  <a:pt x="18514" y="7200"/>
                </a:lnTo>
                <a:lnTo>
                  <a:pt x="21600" y="7200"/>
                </a:lnTo>
                <a:lnTo>
                  <a:pt x="16399" y="0"/>
                </a:lnTo>
                <a:close/>
              </a:path>
            </a:pathLst>
          </a:cu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49927" name="Rectangle 39"/>
          <p:cNvSpPr>
            <a:spLocks noChangeArrowheads="1"/>
          </p:cNvSpPr>
          <p:nvPr/>
        </p:nvSpPr>
        <p:spPr bwMode="auto">
          <a:xfrm>
            <a:off x="8286750" y="3548063"/>
            <a:ext cx="173038" cy="528637"/>
          </a:xfrm>
          <a:prstGeom prst="rect">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sp>
        <p:nvSpPr>
          <p:cNvPr id="549928" name="AutoShape 40"/>
          <p:cNvSpPr>
            <a:spLocks noChangeArrowheads="1"/>
          </p:cNvSpPr>
          <p:nvPr/>
        </p:nvSpPr>
        <p:spPr bwMode="auto">
          <a:xfrm flipH="1">
            <a:off x="6443663" y="2852738"/>
            <a:ext cx="647700" cy="863600"/>
          </a:xfrm>
          <a:custGeom>
            <a:avLst/>
            <a:gdLst>
              <a:gd name="T0" fmla="*/ 13186272 w 21600"/>
              <a:gd name="T1" fmla="*/ 0 h 21600"/>
              <a:gd name="T2" fmla="*/ 6949671 w 21600"/>
              <a:gd name="T3" fmla="*/ 10027515 h 21600"/>
              <a:gd name="T4" fmla="*/ 0 w 21600"/>
              <a:gd name="T5" fmla="*/ 31156729 h 21600"/>
              <a:gd name="T6" fmla="*/ 7306626 w 21600"/>
              <a:gd name="T7" fmla="*/ 34528007 h 21600"/>
              <a:gd name="T8" fmla="*/ 14613251 w 21600"/>
              <a:gd name="T9" fmla="*/ 23928237 h 21600"/>
              <a:gd name="T10" fmla="*/ 19422004 w 21600"/>
              <a:gd name="T11" fmla="*/ 10027515 h 21600"/>
              <a:gd name="T12" fmla="*/ 17694720 60000 65536"/>
              <a:gd name="T13" fmla="*/ 11796480 60000 65536"/>
              <a:gd name="T14" fmla="*/ 11796480 60000 65536"/>
              <a:gd name="T15" fmla="*/ 5898240 60000 65536"/>
              <a:gd name="T16" fmla="*/ 0 60000 65536"/>
              <a:gd name="T17" fmla="*/ 0 60000 65536"/>
              <a:gd name="T18" fmla="*/ 0 w 21600"/>
              <a:gd name="T19" fmla="*/ 17380 h 21600"/>
              <a:gd name="T20" fmla="*/ 16252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4665" y="0"/>
                </a:moveTo>
                <a:lnTo>
                  <a:pt x="7729" y="6273"/>
                </a:lnTo>
                <a:lnTo>
                  <a:pt x="13077" y="6273"/>
                </a:lnTo>
                <a:lnTo>
                  <a:pt x="13077" y="17380"/>
                </a:lnTo>
                <a:lnTo>
                  <a:pt x="0" y="17380"/>
                </a:lnTo>
                <a:lnTo>
                  <a:pt x="0" y="21600"/>
                </a:lnTo>
                <a:lnTo>
                  <a:pt x="16252" y="21600"/>
                </a:lnTo>
                <a:lnTo>
                  <a:pt x="16252" y="6273"/>
                </a:lnTo>
                <a:lnTo>
                  <a:pt x="21600" y="6273"/>
                </a:lnTo>
                <a:lnTo>
                  <a:pt x="14665" y="0"/>
                </a:lnTo>
                <a:close/>
              </a:path>
            </a:pathLst>
          </a:cu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49929" name="Rectangle 41"/>
          <p:cNvSpPr>
            <a:spLocks noChangeArrowheads="1"/>
          </p:cNvSpPr>
          <p:nvPr/>
        </p:nvSpPr>
        <p:spPr bwMode="auto">
          <a:xfrm>
            <a:off x="6705600" y="3546475"/>
            <a:ext cx="1574800" cy="168275"/>
          </a:xfrm>
          <a:prstGeom prst="rect">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sp>
        <p:nvSpPr>
          <p:cNvPr id="549930" name="AutoShape 42"/>
          <p:cNvSpPr>
            <a:spLocks noChangeArrowheads="1"/>
          </p:cNvSpPr>
          <p:nvPr/>
        </p:nvSpPr>
        <p:spPr bwMode="auto">
          <a:xfrm rot="10800000">
            <a:off x="468313" y="4221163"/>
            <a:ext cx="647700" cy="1008062"/>
          </a:xfrm>
          <a:custGeom>
            <a:avLst/>
            <a:gdLst>
              <a:gd name="T0" fmla="*/ 16280329 w 21600"/>
              <a:gd name="T1" fmla="*/ 0 h 21600"/>
              <a:gd name="T2" fmla="*/ 13137725 w 21600"/>
              <a:gd name="T3" fmla="*/ 12436638 h 21600"/>
              <a:gd name="T4" fmla="*/ 0 w 21600"/>
              <a:gd name="T5" fmla="*/ 43127506 h 21600"/>
              <a:gd name="T6" fmla="*/ 8880177 w 21600"/>
              <a:gd name="T7" fmla="*/ 47045787 h 21600"/>
              <a:gd name="T8" fmla="*/ 17759454 w 21600"/>
              <a:gd name="T9" fmla="*/ 30324932 h 21600"/>
              <a:gd name="T10" fmla="*/ 19422004 w 21600"/>
              <a:gd name="T11" fmla="*/ 12436638 h 21600"/>
              <a:gd name="T12" fmla="*/ 17694720 60000 65536"/>
              <a:gd name="T13" fmla="*/ 11796480 60000 65536"/>
              <a:gd name="T14" fmla="*/ 11796480 60000 65536"/>
              <a:gd name="T15" fmla="*/ 5898240 60000 65536"/>
              <a:gd name="T16" fmla="*/ 0 60000 65536"/>
              <a:gd name="T17" fmla="*/ 0 60000 65536"/>
              <a:gd name="T18" fmla="*/ 0 w 21600"/>
              <a:gd name="T19" fmla="*/ 18001 h 21600"/>
              <a:gd name="T20" fmla="*/ 1975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106" y="0"/>
                </a:moveTo>
                <a:lnTo>
                  <a:pt x="14611" y="5710"/>
                </a:lnTo>
                <a:lnTo>
                  <a:pt x="16460" y="5710"/>
                </a:lnTo>
                <a:lnTo>
                  <a:pt x="16460" y="18001"/>
                </a:lnTo>
                <a:lnTo>
                  <a:pt x="0" y="18001"/>
                </a:lnTo>
                <a:lnTo>
                  <a:pt x="0" y="21600"/>
                </a:lnTo>
                <a:lnTo>
                  <a:pt x="19751" y="21600"/>
                </a:lnTo>
                <a:lnTo>
                  <a:pt x="19751" y="5710"/>
                </a:lnTo>
                <a:lnTo>
                  <a:pt x="21600" y="5710"/>
                </a:lnTo>
                <a:lnTo>
                  <a:pt x="18106" y="0"/>
                </a:lnTo>
                <a:close/>
              </a:path>
            </a:pathLst>
          </a:cu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18455" name="Picture 43"/>
          <p:cNvPicPr>
            <a:picLocks noChangeAspect="1" noChangeArrowheads="1"/>
          </p:cNvPicPr>
          <p:nvPr/>
        </p:nvPicPr>
        <p:blipFill>
          <a:blip r:embed="rId2">
            <a:extLst>
              <a:ext uri="{28A0092B-C50C-407E-A947-70E740481C1C}">
                <a14:useLocalDpi xmlns:a14="http://schemas.microsoft.com/office/drawing/2010/main" val="0"/>
              </a:ext>
            </a:extLst>
          </a:blip>
          <a:srcRect r="223" b="-201"/>
          <a:stretch>
            <a:fillRect/>
          </a:stretch>
        </p:blipFill>
        <p:spPr bwMode="auto">
          <a:xfrm>
            <a:off x="7740650" y="6021388"/>
            <a:ext cx="1258888" cy="728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49891"/>
                                        </p:tgtEl>
                                        <p:attrNameLst>
                                          <p:attrName>style.visibility</p:attrName>
                                        </p:attrNameLst>
                                      </p:cBhvr>
                                      <p:to>
                                        <p:strVal val="visible"/>
                                      </p:to>
                                    </p:set>
                                    <p:animEffect transition="in" filter="fade">
                                      <p:cBhvr>
                                        <p:cTn id="7" dur="2000"/>
                                        <p:tgtEl>
                                          <p:spTgt spid="54989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9892"/>
                                        </p:tgtEl>
                                        <p:attrNameLst>
                                          <p:attrName>style.visibility</p:attrName>
                                        </p:attrNameLst>
                                      </p:cBhvr>
                                      <p:to>
                                        <p:strVal val="visible"/>
                                      </p:to>
                                    </p:set>
                                    <p:animEffect transition="in" filter="fade">
                                      <p:cBhvr>
                                        <p:cTn id="10" dur="2000"/>
                                        <p:tgtEl>
                                          <p:spTgt spid="54989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49893"/>
                                        </p:tgtEl>
                                        <p:attrNameLst>
                                          <p:attrName>style.visibility</p:attrName>
                                        </p:attrNameLst>
                                      </p:cBhvr>
                                      <p:to>
                                        <p:strVal val="visible"/>
                                      </p:to>
                                    </p:set>
                                    <p:animEffect transition="in" filter="fade">
                                      <p:cBhvr>
                                        <p:cTn id="13" dur="2000"/>
                                        <p:tgtEl>
                                          <p:spTgt spid="54989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49894"/>
                                        </p:tgtEl>
                                        <p:attrNameLst>
                                          <p:attrName>style.visibility</p:attrName>
                                        </p:attrNameLst>
                                      </p:cBhvr>
                                      <p:to>
                                        <p:strVal val="visible"/>
                                      </p:to>
                                    </p:set>
                                    <p:animEffect transition="in" filter="fade">
                                      <p:cBhvr>
                                        <p:cTn id="16" dur="2000"/>
                                        <p:tgtEl>
                                          <p:spTgt spid="54989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49895"/>
                                        </p:tgtEl>
                                        <p:attrNameLst>
                                          <p:attrName>style.visibility</p:attrName>
                                        </p:attrNameLst>
                                      </p:cBhvr>
                                      <p:to>
                                        <p:strVal val="visible"/>
                                      </p:to>
                                    </p:set>
                                    <p:animEffect transition="in" filter="fade">
                                      <p:cBhvr>
                                        <p:cTn id="19" dur="2000"/>
                                        <p:tgtEl>
                                          <p:spTgt spid="54989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49897"/>
                                        </p:tgtEl>
                                        <p:attrNameLst>
                                          <p:attrName>style.visibility</p:attrName>
                                        </p:attrNameLst>
                                      </p:cBhvr>
                                      <p:to>
                                        <p:strVal val="visible"/>
                                      </p:to>
                                    </p:set>
                                    <p:animEffect transition="in" filter="fade">
                                      <p:cBhvr>
                                        <p:cTn id="22" dur="2000"/>
                                        <p:tgtEl>
                                          <p:spTgt spid="54989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49896"/>
                                        </p:tgtEl>
                                        <p:attrNameLst>
                                          <p:attrName>style.visibility</p:attrName>
                                        </p:attrNameLst>
                                      </p:cBhvr>
                                      <p:to>
                                        <p:strVal val="visible"/>
                                      </p:to>
                                    </p:set>
                                    <p:animEffect transition="in" filter="fade">
                                      <p:cBhvr>
                                        <p:cTn id="25" dur="2000"/>
                                        <p:tgtEl>
                                          <p:spTgt spid="549896"/>
                                        </p:tgtEl>
                                      </p:cBhvr>
                                    </p:animEffect>
                                  </p:childTnLst>
                                </p:cTn>
                              </p:par>
                              <p:par>
                                <p:cTn id="26" presetID="20" presetClass="entr" presetSubtype="0" fill="hold" nodeType="withEffect">
                                  <p:stCondLst>
                                    <p:cond delay="0"/>
                                  </p:stCondLst>
                                  <p:childTnLst>
                                    <p:set>
                                      <p:cBhvr>
                                        <p:cTn id="27" dur="1" fill="hold">
                                          <p:stCondLst>
                                            <p:cond delay="0"/>
                                          </p:stCondLst>
                                        </p:cTn>
                                        <p:tgtEl>
                                          <p:spTgt spid="549898"/>
                                        </p:tgtEl>
                                        <p:attrNameLst>
                                          <p:attrName>style.visibility</p:attrName>
                                        </p:attrNameLst>
                                      </p:cBhvr>
                                      <p:to>
                                        <p:strVal val="visible"/>
                                      </p:to>
                                    </p:set>
                                    <p:animEffect transition="in" filter="wedge">
                                      <p:cBhvr>
                                        <p:cTn id="28" dur="1000"/>
                                        <p:tgtEl>
                                          <p:spTgt spid="54989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8" presetClass="entr" presetSubtype="9" fill="hold" grpId="0" nodeType="clickEffect">
                                  <p:stCondLst>
                                    <p:cond delay="0"/>
                                  </p:stCondLst>
                                  <p:childTnLst>
                                    <p:set>
                                      <p:cBhvr>
                                        <p:cTn id="32" dur="1" fill="hold">
                                          <p:stCondLst>
                                            <p:cond delay="0"/>
                                          </p:stCondLst>
                                        </p:cTn>
                                        <p:tgtEl>
                                          <p:spTgt spid="549924"/>
                                        </p:tgtEl>
                                        <p:attrNameLst>
                                          <p:attrName>style.visibility</p:attrName>
                                        </p:attrNameLst>
                                      </p:cBhvr>
                                      <p:to>
                                        <p:strVal val="visible"/>
                                      </p:to>
                                    </p:set>
                                    <p:animEffect transition="in" filter="strips(upLeft)">
                                      <p:cBhvr>
                                        <p:cTn id="33" dur="500"/>
                                        <p:tgtEl>
                                          <p:spTgt spid="549924"/>
                                        </p:tgtEl>
                                      </p:cBhvr>
                                    </p:animEffect>
                                  </p:childTnLst>
                                </p:cTn>
                              </p:par>
                              <p:par>
                                <p:cTn id="34" presetID="27" presetClass="emph" presetSubtype="0" repeatCount="indefinite" fill="hold" grpId="1" nodeType="withEffect">
                                  <p:stCondLst>
                                    <p:cond delay="0"/>
                                  </p:stCondLst>
                                  <p:childTnLst>
                                    <p:animClr clrSpc="rgb" dir="cw">
                                      <p:cBhvr override="childStyle">
                                        <p:cTn id="35" dur="500" autoRev="1" fill="hold"/>
                                        <p:tgtEl>
                                          <p:spTgt spid="549924"/>
                                        </p:tgtEl>
                                        <p:attrNameLst>
                                          <p:attrName>style.color</p:attrName>
                                        </p:attrNameLst>
                                      </p:cBhvr>
                                      <p:to>
                                        <a:srgbClr val="FFCC00"/>
                                      </p:to>
                                    </p:animClr>
                                    <p:animClr clrSpc="rgb" dir="cw">
                                      <p:cBhvr>
                                        <p:cTn id="36" dur="500" autoRev="1" fill="hold"/>
                                        <p:tgtEl>
                                          <p:spTgt spid="549924"/>
                                        </p:tgtEl>
                                        <p:attrNameLst>
                                          <p:attrName>fillcolor</p:attrName>
                                        </p:attrNameLst>
                                      </p:cBhvr>
                                      <p:to>
                                        <a:srgbClr val="FFCC00"/>
                                      </p:to>
                                    </p:animClr>
                                    <p:set>
                                      <p:cBhvr>
                                        <p:cTn id="37" dur="500" autoRev="1" fill="hold"/>
                                        <p:tgtEl>
                                          <p:spTgt spid="549924"/>
                                        </p:tgtEl>
                                        <p:attrNameLst>
                                          <p:attrName>fill.type</p:attrName>
                                        </p:attrNameLst>
                                      </p:cBhvr>
                                      <p:to>
                                        <p:strVal val="solid"/>
                                      </p:to>
                                    </p:set>
                                    <p:set>
                                      <p:cBhvr>
                                        <p:cTn id="38" dur="500" autoRev="1" fill="hold"/>
                                        <p:tgtEl>
                                          <p:spTgt spid="549924"/>
                                        </p:tgtEl>
                                        <p:attrNameLst>
                                          <p:attrName>fill.on</p:attrName>
                                        </p:attrNameLst>
                                      </p:cBhvr>
                                      <p:to>
                                        <p:strVal val="true"/>
                                      </p:to>
                                    </p:set>
                                  </p:childTnLst>
                                </p:cTn>
                              </p:par>
                            </p:childTnLst>
                          </p:cTn>
                        </p:par>
                        <p:par>
                          <p:cTn id="39" fill="hold" nodeType="afterGroup">
                            <p:stCondLst>
                              <p:cond delay="1000"/>
                            </p:stCondLst>
                            <p:childTnLst>
                              <p:par>
                                <p:cTn id="40" presetID="18" presetClass="entr" presetSubtype="9" fill="hold" grpId="0" nodeType="afterEffect">
                                  <p:stCondLst>
                                    <p:cond delay="0"/>
                                  </p:stCondLst>
                                  <p:childTnLst>
                                    <p:set>
                                      <p:cBhvr>
                                        <p:cTn id="41" dur="1" fill="hold">
                                          <p:stCondLst>
                                            <p:cond delay="0"/>
                                          </p:stCondLst>
                                        </p:cTn>
                                        <p:tgtEl>
                                          <p:spTgt spid="549926"/>
                                        </p:tgtEl>
                                        <p:attrNameLst>
                                          <p:attrName>style.visibility</p:attrName>
                                        </p:attrNameLst>
                                      </p:cBhvr>
                                      <p:to>
                                        <p:strVal val="visible"/>
                                      </p:to>
                                    </p:set>
                                    <p:animEffect transition="in" filter="strips(upLeft)">
                                      <p:cBhvr>
                                        <p:cTn id="42" dur="500"/>
                                        <p:tgtEl>
                                          <p:spTgt spid="549926"/>
                                        </p:tgtEl>
                                      </p:cBhvr>
                                    </p:animEffect>
                                  </p:childTnLst>
                                </p:cTn>
                              </p:par>
                              <p:par>
                                <p:cTn id="43" presetID="18" presetClass="entr" presetSubtype="9" fill="hold" grpId="0" nodeType="withEffect">
                                  <p:stCondLst>
                                    <p:cond delay="0"/>
                                  </p:stCondLst>
                                  <p:childTnLst>
                                    <p:set>
                                      <p:cBhvr>
                                        <p:cTn id="44" dur="1" fill="hold">
                                          <p:stCondLst>
                                            <p:cond delay="0"/>
                                          </p:stCondLst>
                                        </p:cTn>
                                        <p:tgtEl>
                                          <p:spTgt spid="549927"/>
                                        </p:tgtEl>
                                        <p:attrNameLst>
                                          <p:attrName>style.visibility</p:attrName>
                                        </p:attrNameLst>
                                      </p:cBhvr>
                                      <p:to>
                                        <p:strVal val="visible"/>
                                      </p:to>
                                    </p:set>
                                    <p:animEffect transition="in" filter="strips(upLeft)">
                                      <p:cBhvr>
                                        <p:cTn id="45" dur="1000"/>
                                        <p:tgtEl>
                                          <p:spTgt spid="549927"/>
                                        </p:tgtEl>
                                      </p:cBhvr>
                                    </p:animEffect>
                                  </p:childTnLst>
                                </p:cTn>
                              </p:par>
                              <p:par>
                                <p:cTn id="46" presetID="18" presetClass="entr" presetSubtype="9" fill="hold" grpId="0" nodeType="withEffect">
                                  <p:stCondLst>
                                    <p:cond delay="0"/>
                                  </p:stCondLst>
                                  <p:childTnLst>
                                    <p:set>
                                      <p:cBhvr>
                                        <p:cTn id="47" dur="1" fill="hold">
                                          <p:stCondLst>
                                            <p:cond delay="0"/>
                                          </p:stCondLst>
                                        </p:cTn>
                                        <p:tgtEl>
                                          <p:spTgt spid="549929"/>
                                        </p:tgtEl>
                                        <p:attrNameLst>
                                          <p:attrName>style.visibility</p:attrName>
                                        </p:attrNameLst>
                                      </p:cBhvr>
                                      <p:to>
                                        <p:strVal val="visible"/>
                                      </p:to>
                                    </p:set>
                                    <p:animEffect transition="in" filter="strips(upLeft)">
                                      <p:cBhvr>
                                        <p:cTn id="48" dur="1000"/>
                                        <p:tgtEl>
                                          <p:spTgt spid="549929"/>
                                        </p:tgtEl>
                                      </p:cBhvr>
                                    </p:animEffect>
                                  </p:childTnLst>
                                </p:cTn>
                              </p:par>
                              <p:par>
                                <p:cTn id="49" presetID="18" presetClass="entr" presetSubtype="9" fill="hold" grpId="0" nodeType="withEffect">
                                  <p:stCondLst>
                                    <p:cond delay="0"/>
                                  </p:stCondLst>
                                  <p:childTnLst>
                                    <p:set>
                                      <p:cBhvr>
                                        <p:cTn id="50" dur="1" fill="hold">
                                          <p:stCondLst>
                                            <p:cond delay="0"/>
                                          </p:stCondLst>
                                        </p:cTn>
                                        <p:tgtEl>
                                          <p:spTgt spid="549928"/>
                                        </p:tgtEl>
                                        <p:attrNameLst>
                                          <p:attrName>style.visibility</p:attrName>
                                        </p:attrNameLst>
                                      </p:cBhvr>
                                      <p:to>
                                        <p:strVal val="visible"/>
                                      </p:to>
                                    </p:set>
                                    <p:animEffect transition="in" filter="strips(upLeft)">
                                      <p:cBhvr>
                                        <p:cTn id="51" dur="1000"/>
                                        <p:tgtEl>
                                          <p:spTgt spid="549928"/>
                                        </p:tgtEl>
                                      </p:cBhvr>
                                    </p:animEffect>
                                  </p:childTnLst>
                                </p:cTn>
                              </p:par>
                              <p:par>
                                <p:cTn id="52" presetID="27" presetClass="emph" presetSubtype="0" repeatCount="indefinite" fill="hold" grpId="1" nodeType="withEffect">
                                  <p:stCondLst>
                                    <p:cond delay="0"/>
                                  </p:stCondLst>
                                  <p:childTnLst>
                                    <p:animClr clrSpc="rgb" dir="cw">
                                      <p:cBhvr override="childStyle">
                                        <p:cTn id="53" dur="500" autoRev="1" fill="hold"/>
                                        <p:tgtEl>
                                          <p:spTgt spid="549926"/>
                                        </p:tgtEl>
                                        <p:attrNameLst>
                                          <p:attrName>style.color</p:attrName>
                                        </p:attrNameLst>
                                      </p:cBhvr>
                                      <p:to>
                                        <a:srgbClr val="FFCC00"/>
                                      </p:to>
                                    </p:animClr>
                                    <p:animClr clrSpc="rgb" dir="cw">
                                      <p:cBhvr>
                                        <p:cTn id="54" dur="500" autoRev="1" fill="hold"/>
                                        <p:tgtEl>
                                          <p:spTgt spid="549926"/>
                                        </p:tgtEl>
                                        <p:attrNameLst>
                                          <p:attrName>fillcolor</p:attrName>
                                        </p:attrNameLst>
                                      </p:cBhvr>
                                      <p:to>
                                        <a:srgbClr val="FFCC00"/>
                                      </p:to>
                                    </p:animClr>
                                    <p:set>
                                      <p:cBhvr>
                                        <p:cTn id="55" dur="500" autoRev="1" fill="hold"/>
                                        <p:tgtEl>
                                          <p:spTgt spid="549926"/>
                                        </p:tgtEl>
                                        <p:attrNameLst>
                                          <p:attrName>fill.type</p:attrName>
                                        </p:attrNameLst>
                                      </p:cBhvr>
                                      <p:to>
                                        <p:strVal val="solid"/>
                                      </p:to>
                                    </p:set>
                                    <p:set>
                                      <p:cBhvr>
                                        <p:cTn id="56" dur="500" autoRev="1" fill="hold"/>
                                        <p:tgtEl>
                                          <p:spTgt spid="549926"/>
                                        </p:tgtEl>
                                        <p:attrNameLst>
                                          <p:attrName>fill.on</p:attrName>
                                        </p:attrNameLst>
                                      </p:cBhvr>
                                      <p:to>
                                        <p:strVal val="true"/>
                                      </p:to>
                                    </p:set>
                                  </p:childTnLst>
                                </p:cTn>
                              </p:par>
                              <p:par>
                                <p:cTn id="57" presetID="27" presetClass="emph" presetSubtype="0" repeatCount="indefinite" fill="hold" grpId="1" nodeType="withEffect">
                                  <p:stCondLst>
                                    <p:cond delay="0"/>
                                  </p:stCondLst>
                                  <p:childTnLst>
                                    <p:animClr clrSpc="rgb" dir="cw">
                                      <p:cBhvr override="childStyle">
                                        <p:cTn id="58" dur="500" autoRev="1" fill="hold"/>
                                        <p:tgtEl>
                                          <p:spTgt spid="549927"/>
                                        </p:tgtEl>
                                        <p:attrNameLst>
                                          <p:attrName>style.color</p:attrName>
                                        </p:attrNameLst>
                                      </p:cBhvr>
                                      <p:to>
                                        <a:srgbClr val="FFCC00"/>
                                      </p:to>
                                    </p:animClr>
                                    <p:animClr clrSpc="rgb" dir="cw">
                                      <p:cBhvr>
                                        <p:cTn id="59" dur="500" autoRev="1" fill="hold"/>
                                        <p:tgtEl>
                                          <p:spTgt spid="549927"/>
                                        </p:tgtEl>
                                        <p:attrNameLst>
                                          <p:attrName>fillcolor</p:attrName>
                                        </p:attrNameLst>
                                      </p:cBhvr>
                                      <p:to>
                                        <a:srgbClr val="FFCC00"/>
                                      </p:to>
                                    </p:animClr>
                                    <p:set>
                                      <p:cBhvr>
                                        <p:cTn id="60" dur="500" autoRev="1" fill="hold"/>
                                        <p:tgtEl>
                                          <p:spTgt spid="549927"/>
                                        </p:tgtEl>
                                        <p:attrNameLst>
                                          <p:attrName>fill.type</p:attrName>
                                        </p:attrNameLst>
                                      </p:cBhvr>
                                      <p:to>
                                        <p:strVal val="solid"/>
                                      </p:to>
                                    </p:set>
                                    <p:set>
                                      <p:cBhvr>
                                        <p:cTn id="61" dur="500" autoRev="1" fill="hold"/>
                                        <p:tgtEl>
                                          <p:spTgt spid="549927"/>
                                        </p:tgtEl>
                                        <p:attrNameLst>
                                          <p:attrName>fill.on</p:attrName>
                                        </p:attrNameLst>
                                      </p:cBhvr>
                                      <p:to>
                                        <p:strVal val="true"/>
                                      </p:to>
                                    </p:set>
                                  </p:childTnLst>
                                </p:cTn>
                              </p:par>
                              <p:par>
                                <p:cTn id="62" presetID="27" presetClass="emph" presetSubtype="0" repeatCount="indefinite" fill="hold" grpId="1" nodeType="withEffect">
                                  <p:stCondLst>
                                    <p:cond delay="0"/>
                                  </p:stCondLst>
                                  <p:childTnLst>
                                    <p:animClr clrSpc="rgb" dir="cw">
                                      <p:cBhvr override="childStyle">
                                        <p:cTn id="63" dur="500" autoRev="1" fill="hold"/>
                                        <p:tgtEl>
                                          <p:spTgt spid="549929"/>
                                        </p:tgtEl>
                                        <p:attrNameLst>
                                          <p:attrName>style.color</p:attrName>
                                        </p:attrNameLst>
                                      </p:cBhvr>
                                      <p:to>
                                        <a:srgbClr val="FFCC00"/>
                                      </p:to>
                                    </p:animClr>
                                    <p:animClr clrSpc="rgb" dir="cw">
                                      <p:cBhvr>
                                        <p:cTn id="64" dur="500" autoRev="1" fill="hold"/>
                                        <p:tgtEl>
                                          <p:spTgt spid="549929"/>
                                        </p:tgtEl>
                                        <p:attrNameLst>
                                          <p:attrName>fillcolor</p:attrName>
                                        </p:attrNameLst>
                                      </p:cBhvr>
                                      <p:to>
                                        <a:srgbClr val="FFCC00"/>
                                      </p:to>
                                    </p:animClr>
                                    <p:set>
                                      <p:cBhvr>
                                        <p:cTn id="65" dur="500" autoRev="1" fill="hold"/>
                                        <p:tgtEl>
                                          <p:spTgt spid="549929"/>
                                        </p:tgtEl>
                                        <p:attrNameLst>
                                          <p:attrName>fill.type</p:attrName>
                                        </p:attrNameLst>
                                      </p:cBhvr>
                                      <p:to>
                                        <p:strVal val="solid"/>
                                      </p:to>
                                    </p:set>
                                    <p:set>
                                      <p:cBhvr>
                                        <p:cTn id="66" dur="500" autoRev="1" fill="hold"/>
                                        <p:tgtEl>
                                          <p:spTgt spid="549929"/>
                                        </p:tgtEl>
                                        <p:attrNameLst>
                                          <p:attrName>fill.on</p:attrName>
                                        </p:attrNameLst>
                                      </p:cBhvr>
                                      <p:to>
                                        <p:strVal val="true"/>
                                      </p:to>
                                    </p:set>
                                  </p:childTnLst>
                                </p:cTn>
                              </p:par>
                              <p:par>
                                <p:cTn id="67" presetID="27" presetClass="emph" presetSubtype="0" repeatCount="indefinite" fill="hold" grpId="1" nodeType="withEffect">
                                  <p:stCondLst>
                                    <p:cond delay="0"/>
                                  </p:stCondLst>
                                  <p:childTnLst>
                                    <p:animClr clrSpc="rgb" dir="cw">
                                      <p:cBhvr override="childStyle">
                                        <p:cTn id="68" dur="500" autoRev="1" fill="hold"/>
                                        <p:tgtEl>
                                          <p:spTgt spid="549928"/>
                                        </p:tgtEl>
                                        <p:attrNameLst>
                                          <p:attrName>style.color</p:attrName>
                                        </p:attrNameLst>
                                      </p:cBhvr>
                                      <p:to>
                                        <a:srgbClr val="FFCC00"/>
                                      </p:to>
                                    </p:animClr>
                                    <p:animClr clrSpc="rgb" dir="cw">
                                      <p:cBhvr>
                                        <p:cTn id="69" dur="500" autoRev="1" fill="hold"/>
                                        <p:tgtEl>
                                          <p:spTgt spid="549928"/>
                                        </p:tgtEl>
                                        <p:attrNameLst>
                                          <p:attrName>fillcolor</p:attrName>
                                        </p:attrNameLst>
                                      </p:cBhvr>
                                      <p:to>
                                        <a:srgbClr val="FFCC00"/>
                                      </p:to>
                                    </p:animClr>
                                    <p:set>
                                      <p:cBhvr>
                                        <p:cTn id="70" dur="500" autoRev="1" fill="hold"/>
                                        <p:tgtEl>
                                          <p:spTgt spid="549928"/>
                                        </p:tgtEl>
                                        <p:attrNameLst>
                                          <p:attrName>fill.type</p:attrName>
                                        </p:attrNameLst>
                                      </p:cBhvr>
                                      <p:to>
                                        <p:strVal val="solid"/>
                                      </p:to>
                                    </p:set>
                                    <p:set>
                                      <p:cBhvr>
                                        <p:cTn id="71" dur="500" autoRev="1" fill="hold"/>
                                        <p:tgtEl>
                                          <p:spTgt spid="549928"/>
                                        </p:tgtEl>
                                        <p:attrNameLst>
                                          <p:attrName>fill.on</p:attrName>
                                        </p:attrNameLst>
                                      </p:cBhvr>
                                      <p:to>
                                        <p:strVal val="true"/>
                                      </p:to>
                                    </p:set>
                                  </p:childTnLst>
                                </p:cTn>
                              </p:par>
                            </p:childTnLst>
                          </p:cTn>
                        </p:par>
                        <p:par>
                          <p:cTn id="72" fill="hold" nodeType="afterGroup">
                            <p:stCondLst>
                              <p:cond delay="2000"/>
                            </p:stCondLst>
                            <p:childTnLst>
                              <p:par>
                                <p:cTn id="73" presetID="18" presetClass="entr" presetSubtype="12" fill="hold" grpId="0" nodeType="afterEffect">
                                  <p:stCondLst>
                                    <p:cond delay="0"/>
                                  </p:stCondLst>
                                  <p:childTnLst>
                                    <p:set>
                                      <p:cBhvr>
                                        <p:cTn id="74" dur="1" fill="hold">
                                          <p:stCondLst>
                                            <p:cond delay="0"/>
                                          </p:stCondLst>
                                        </p:cTn>
                                        <p:tgtEl>
                                          <p:spTgt spid="549919"/>
                                        </p:tgtEl>
                                        <p:attrNameLst>
                                          <p:attrName>style.visibility</p:attrName>
                                        </p:attrNameLst>
                                      </p:cBhvr>
                                      <p:to>
                                        <p:strVal val="visible"/>
                                      </p:to>
                                    </p:set>
                                    <p:animEffect transition="in" filter="strips(downLeft)">
                                      <p:cBhvr>
                                        <p:cTn id="75" dur="500"/>
                                        <p:tgtEl>
                                          <p:spTgt spid="549919"/>
                                        </p:tgtEl>
                                      </p:cBhvr>
                                    </p:animEffect>
                                  </p:childTnLst>
                                </p:cTn>
                              </p:par>
                              <p:par>
                                <p:cTn id="76" presetID="27" presetClass="emph" presetSubtype="0" repeatCount="indefinite" fill="hold" grpId="1" nodeType="withEffect">
                                  <p:stCondLst>
                                    <p:cond delay="0"/>
                                  </p:stCondLst>
                                  <p:childTnLst>
                                    <p:animClr clrSpc="rgb" dir="cw">
                                      <p:cBhvr override="childStyle">
                                        <p:cTn id="77" dur="500" autoRev="1" fill="hold"/>
                                        <p:tgtEl>
                                          <p:spTgt spid="549919"/>
                                        </p:tgtEl>
                                        <p:attrNameLst>
                                          <p:attrName>style.color</p:attrName>
                                        </p:attrNameLst>
                                      </p:cBhvr>
                                      <p:to>
                                        <a:srgbClr val="FFCC00"/>
                                      </p:to>
                                    </p:animClr>
                                    <p:animClr clrSpc="rgb" dir="cw">
                                      <p:cBhvr>
                                        <p:cTn id="78" dur="500" autoRev="1" fill="hold"/>
                                        <p:tgtEl>
                                          <p:spTgt spid="549919"/>
                                        </p:tgtEl>
                                        <p:attrNameLst>
                                          <p:attrName>fillcolor</p:attrName>
                                        </p:attrNameLst>
                                      </p:cBhvr>
                                      <p:to>
                                        <a:srgbClr val="FFCC00"/>
                                      </p:to>
                                    </p:animClr>
                                    <p:set>
                                      <p:cBhvr>
                                        <p:cTn id="79" dur="500" autoRev="1" fill="hold"/>
                                        <p:tgtEl>
                                          <p:spTgt spid="549919"/>
                                        </p:tgtEl>
                                        <p:attrNameLst>
                                          <p:attrName>fill.type</p:attrName>
                                        </p:attrNameLst>
                                      </p:cBhvr>
                                      <p:to>
                                        <p:strVal val="solid"/>
                                      </p:to>
                                    </p:set>
                                    <p:set>
                                      <p:cBhvr>
                                        <p:cTn id="80" dur="500" autoRev="1" fill="hold"/>
                                        <p:tgtEl>
                                          <p:spTgt spid="549919"/>
                                        </p:tgtEl>
                                        <p:attrNameLst>
                                          <p:attrName>fill.on</p:attrName>
                                        </p:attrNameLst>
                                      </p:cBhvr>
                                      <p:to>
                                        <p:strVal val="true"/>
                                      </p:to>
                                    </p:set>
                                  </p:childTnLst>
                                </p:cTn>
                              </p:par>
                            </p:childTnLst>
                          </p:cTn>
                        </p:par>
                        <p:par>
                          <p:cTn id="81" fill="hold" nodeType="afterGroup">
                            <p:stCondLst>
                              <p:cond delay="3000"/>
                            </p:stCondLst>
                            <p:childTnLst>
                              <p:par>
                                <p:cTn id="82" presetID="18" presetClass="entr" presetSubtype="12" fill="hold" grpId="0" nodeType="afterEffect">
                                  <p:stCondLst>
                                    <p:cond delay="0"/>
                                  </p:stCondLst>
                                  <p:childTnLst>
                                    <p:set>
                                      <p:cBhvr>
                                        <p:cTn id="83" dur="1" fill="hold">
                                          <p:stCondLst>
                                            <p:cond delay="0"/>
                                          </p:stCondLst>
                                        </p:cTn>
                                        <p:tgtEl>
                                          <p:spTgt spid="549920"/>
                                        </p:tgtEl>
                                        <p:attrNameLst>
                                          <p:attrName>style.visibility</p:attrName>
                                        </p:attrNameLst>
                                      </p:cBhvr>
                                      <p:to>
                                        <p:strVal val="visible"/>
                                      </p:to>
                                    </p:set>
                                    <p:animEffect transition="in" filter="strips(downLeft)">
                                      <p:cBhvr>
                                        <p:cTn id="84" dur="500"/>
                                        <p:tgtEl>
                                          <p:spTgt spid="549920"/>
                                        </p:tgtEl>
                                      </p:cBhvr>
                                    </p:animEffect>
                                  </p:childTnLst>
                                </p:cTn>
                              </p:par>
                              <p:par>
                                <p:cTn id="85" presetID="18" presetClass="entr" presetSubtype="12" fill="hold" grpId="0" nodeType="withEffect">
                                  <p:stCondLst>
                                    <p:cond delay="0"/>
                                  </p:stCondLst>
                                  <p:childTnLst>
                                    <p:set>
                                      <p:cBhvr>
                                        <p:cTn id="86" dur="1" fill="hold">
                                          <p:stCondLst>
                                            <p:cond delay="0"/>
                                          </p:stCondLst>
                                        </p:cTn>
                                        <p:tgtEl>
                                          <p:spTgt spid="549921"/>
                                        </p:tgtEl>
                                        <p:attrNameLst>
                                          <p:attrName>style.visibility</p:attrName>
                                        </p:attrNameLst>
                                      </p:cBhvr>
                                      <p:to>
                                        <p:strVal val="visible"/>
                                      </p:to>
                                    </p:set>
                                    <p:animEffect transition="in" filter="strips(downLeft)">
                                      <p:cBhvr>
                                        <p:cTn id="87" dur="1000"/>
                                        <p:tgtEl>
                                          <p:spTgt spid="549921"/>
                                        </p:tgtEl>
                                      </p:cBhvr>
                                    </p:animEffect>
                                  </p:childTnLst>
                                </p:cTn>
                              </p:par>
                              <p:par>
                                <p:cTn id="88" presetID="27" presetClass="emph" presetSubtype="0" repeatCount="indefinite" fill="hold" grpId="1" nodeType="withEffect">
                                  <p:stCondLst>
                                    <p:cond delay="0"/>
                                  </p:stCondLst>
                                  <p:childTnLst>
                                    <p:animClr clrSpc="rgb" dir="cw">
                                      <p:cBhvr override="childStyle">
                                        <p:cTn id="89" dur="500" autoRev="1" fill="hold"/>
                                        <p:tgtEl>
                                          <p:spTgt spid="549921"/>
                                        </p:tgtEl>
                                        <p:attrNameLst>
                                          <p:attrName>style.color</p:attrName>
                                        </p:attrNameLst>
                                      </p:cBhvr>
                                      <p:to>
                                        <a:srgbClr val="FFCC00"/>
                                      </p:to>
                                    </p:animClr>
                                    <p:animClr clrSpc="rgb" dir="cw">
                                      <p:cBhvr>
                                        <p:cTn id="90" dur="500" autoRev="1" fill="hold"/>
                                        <p:tgtEl>
                                          <p:spTgt spid="549921"/>
                                        </p:tgtEl>
                                        <p:attrNameLst>
                                          <p:attrName>fillcolor</p:attrName>
                                        </p:attrNameLst>
                                      </p:cBhvr>
                                      <p:to>
                                        <a:srgbClr val="FFCC00"/>
                                      </p:to>
                                    </p:animClr>
                                    <p:set>
                                      <p:cBhvr>
                                        <p:cTn id="91" dur="500" autoRev="1" fill="hold"/>
                                        <p:tgtEl>
                                          <p:spTgt spid="549921"/>
                                        </p:tgtEl>
                                        <p:attrNameLst>
                                          <p:attrName>fill.type</p:attrName>
                                        </p:attrNameLst>
                                      </p:cBhvr>
                                      <p:to>
                                        <p:strVal val="solid"/>
                                      </p:to>
                                    </p:set>
                                    <p:set>
                                      <p:cBhvr>
                                        <p:cTn id="92" dur="500" autoRev="1" fill="hold"/>
                                        <p:tgtEl>
                                          <p:spTgt spid="549921"/>
                                        </p:tgtEl>
                                        <p:attrNameLst>
                                          <p:attrName>fill.on</p:attrName>
                                        </p:attrNameLst>
                                      </p:cBhvr>
                                      <p:to>
                                        <p:strVal val="true"/>
                                      </p:to>
                                    </p:set>
                                  </p:childTnLst>
                                </p:cTn>
                              </p:par>
                              <p:par>
                                <p:cTn id="93" presetID="27" presetClass="emph" presetSubtype="0" repeatCount="indefinite" fill="hold" grpId="1" nodeType="withEffect">
                                  <p:stCondLst>
                                    <p:cond delay="0"/>
                                  </p:stCondLst>
                                  <p:childTnLst>
                                    <p:animClr clrSpc="rgb" dir="cw">
                                      <p:cBhvr override="childStyle">
                                        <p:cTn id="94" dur="500" autoRev="1" fill="hold"/>
                                        <p:tgtEl>
                                          <p:spTgt spid="549920"/>
                                        </p:tgtEl>
                                        <p:attrNameLst>
                                          <p:attrName>style.color</p:attrName>
                                        </p:attrNameLst>
                                      </p:cBhvr>
                                      <p:to>
                                        <a:srgbClr val="FFCC00"/>
                                      </p:to>
                                    </p:animClr>
                                    <p:animClr clrSpc="rgb" dir="cw">
                                      <p:cBhvr>
                                        <p:cTn id="95" dur="500" autoRev="1" fill="hold"/>
                                        <p:tgtEl>
                                          <p:spTgt spid="549920"/>
                                        </p:tgtEl>
                                        <p:attrNameLst>
                                          <p:attrName>fillcolor</p:attrName>
                                        </p:attrNameLst>
                                      </p:cBhvr>
                                      <p:to>
                                        <a:srgbClr val="FFCC00"/>
                                      </p:to>
                                    </p:animClr>
                                    <p:set>
                                      <p:cBhvr>
                                        <p:cTn id="96" dur="500" autoRev="1" fill="hold"/>
                                        <p:tgtEl>
                                          <p:spTgt spid="549920"/>
                                        </p:tgtEl>
                                        <p:attrNameLst>
                                          <p:attrName>fill.type</p:attrName>
                                        </p:attrNameLst>
                                      </p:cBhvr>
                                      <p:to>
                                        <p:strVal val="solid"/>
                                      </p:to>
                                    </p:set>
                                    <p:set>
                                      <p:cBhvr>
                                        <p:cTn id="97" dur="500" autoRev="1" fill="hold"/>
                                        <p:tgtEl>
                                          <p:spTgt spid="549920"/>
                                        </p:tgtEl>
                                        <p:attrNameLst>
                                          <p:attrName>fill.on</p:attrName>
                                        </p:attrNameLst>
                                      </p:cBhvr>
                                      <p:to>
                                        <p:strVal val="true"/>
                                      </p:to>
                                    </p:set>
                                  </p:childTnLst>
                                </p:cTn>
                              </p:par>
                            </p:childTnLst>
                          </p:cTn>
                        </p:par>
                        <p:par>
                          <p:cTn id="98" fill="hold" nodeType="afterGroup">
                            <p:stCondLst>
                              <p:cond delay="4000"/>
                            </p:stCondLst>
                            <p:childTnLst>
                              <p:par>
                                <p:cTn id="99" presetID="18" presetClass="entr" presetSubtype="12" fill="hold" grpId="0" nodeType="afterEffect">
                                  <p:stCondLst>
                                    <p:cond delay="0"/>
                                  </p:stCondLst>
                                  <p:childTnLst>
                                    <p:set>
                                      <p:cBhvr>
                                        <p:cTn id="100" dur="1" fill="hold">
                                          <p:stCondLst>
                                            <p:cond delay="0"/>
                                          </p:stCondLst>
                                        </p:cTn>
                                        <p:tgtEl>
                                          <p:spTgt spid="549922"/>
                                        </p:tgtEl>
                                        <p:attrNameLst>
                                          <p:attrName>style.visibility</p:attrName>
                                        </p:attrNameLst>
                                      </p:cBhvr>
                                      <p:to>
                                        <p:strVal val="visible"/>
                                      </p:to>
                                    </p:set>
                                    <p:animEffect transition="in" filter="strips(downLeft)">
                                      <p:cBhvr>
                                        <p:cTn id="101" dur="500"/>
                                        <p:tgtEl>
                                          <p:spTgt spid="549922"/>
                                        </p:tgtEl>
                                      </p:cBhvr>
                                    </p:animEffect>
                                  </p:childTnLst>
                                </p:cTn>
                              </p:par>
                              <p:par>
                                <p:cTn id="102" presetID="18" presetClass="entr" presetSubtype="12" fill="hold" grpId="0" nodeType="withEffect">
                                  <p:stCondLst>
                                    <p:cond delay="0"/>
                                  </p:stCondLst>
                                  <p:childTnLst>
                                    <p:set>
                                      <p:cBhvr>
                                        <p:cTn id="103" dur="1" fill="hold">
                                          <p:stCondLst>
                                            <p:cond delay="0"/>
                                          </p:stCondLst>
                                        </p:cTn>
                                        <p:tgtEl>
                                          <p:spTgt spid="549923"/>
                                        </p:tgtEl>
                                        <p:attrNameLst>
                                          <p:attrName>style.visibility</p:attrName>
                                        </p:attrNameLst>
                                      </p:cBhvr>
                                      <p:to>
                                        <p:strVal val="visible"/>
                                      </p:to>
                                    </p:set>
                                    <p:animEffect transition="in" filter="strips(downLeft)">
                                      <p:cBhvr>
                                        <p:cTn id="104" dur="1000"/>
                                        <p:tgtEl>
                                          <p:spTgt spid="549923"/>
                                        </p:tgtEl>
                                      </p:cBhvr>
                                    </p:animEffect>
                                  </p:childTnLst>
                                </p:cTn>
                              </p:par>
                              <p:par>
                                <p:cTn id="105" presetID="27" presetClass="emph" presetSubtype="0" repeatCount="indefinite" fill="hold" grpId="1" nodeType="withEffect">
                                  <p:stCondLst>
                                    <p:cond delay="0"/>
                                  </p:stCondLst>
                                  <p:childTnLst>
                                    <p:animClr clrSpc="rgb" dir="cw">
                                      <p:cBhvr override="childStyle">
                                        <p:cTn id="106" dur="500" autoRev="1" fill="hold"/>
                                        <p:tgtEl>
                                          <p:spTgt spid="549923"/>
                                        </p:tgtEl>
                                        <p:attrNameLst>
                                          <p:attrName>style.color</p:attrName>
                                        </p:attrNameLst>
                                      </p:cBhvr>
                                      <p:to>
                                        <a:srgbClr val="FFCC00"/>
                                      </p:to>
                                    </p:animClr>
                                    <p:animClr clrSpc="rgb" dir="cw">
                                      <p:cBhvr>
                                        <p:cTn id="107" dur="500" autoRev="1" fill="hold"/>
                                        <p:tgtEl>
                                          <p:spTgt spid="549923"/>
                                        </p:tgtEl>
                                        <p:attrNameLst>
                                          <p:attrName>fillcolor</p:attrName>
                                        </p:attrNameLst>
                                      </p:cBhvr>
                                      <p:to>
                                        <a:srgbClr val="FFCC00"/>
                                      </p:to>
                                    </p:animClr>
                                    <p:set>
                                      <p:cBhvr>
                                        <p:cTn id="108" dur="500" autoRev="1" fill="hold"/>
                                        <p:tgtEl>
                                          <p:spTgt spid="549923"/>
                                        </p:tgtEl>
                                        <p:attrNameLst>
                                          <p:attrName>fill.type</p:attrName>
                                        </p:attrNameLst>
                                      </p:cBhvr>
                                      <p:to>
                                        <p:strVal val="solid"/>
                                      </p:to>
                                    </p:set>
                                    <p:set>
                                      <p:cBhvr>
                                        <p:cTn id="109" dur="500" autoRev="1" fill="hold"/>
                                        <p:tgtEl>
                                          <p:spTgt spid="549923"/>
                                        </p:tgtEl>
                                        <p:attrNameLst>
                                          <p:attrName>fill.on</p:attrName>
                                        </p:attrNameLst>
                                      </p:cBhvr>
                                      <p:to>
                                        <p:strVal val="true"/>
                                      </p:to>
                                    </p:set>
                                  </p:childTnLst>
                                </p:cTn>
                              </p:par>
                              <p:par>
                                <p:cTn id="110" presetID="27" presetClass="emph" presetSubtype="0" repeatCount="indefinite" fill="hold" grpId="1" nodeType="withEffect">
                                  <p:stCondLst>
                                    <p:cond delay="0"/>
                                  </p:stCondLst>
                                  <p:childTnLst>
                                    <p:animClr clrSpc="rgb" dir="cw">
                                      <p:cBhvr override="childStyle">
                                        <p:cTn id="111" dur="500" autoRev="1" fill="hold"/>
                                        <p:tgtEl>
                                          <p:spTgt spid="549922"/>
                                        </p:tgtEl>
                                        <p:attrNameLst>
                                          <p:attrName>style.color</p:attrName>
                                        </p:attrNameLst>
                                      </p:cBhvr>
                                      <p:to>
                                        <a:srgbClr val="FFCC00"/>
                                      </p:to>
                                    </p:animClr>
                                    <p:animClr clrSpc="rgb" dir="cw">
                                      <p:cBhvr>
                                        <p:cTn id="112" dur="500" autoRev="1" fill="hold"/>
                                        <p:tgtEl>
                                          <p:spTgt spid="549922"/>
                                        </p:tgtEl>
                                        <p:attrNameLst>
                                          <p:attrName>fillcolor</p:attrName>
                                        </p:attrNameLst>
                                      </p:cBhvr>
                                      <p:to>
                                        <a:srgbClr val="FFCC00"/>
                                      </p:to>
                                    </p:animClr>
                                    <p:set>
                                      <p:cBhvr>
                                        <p:cTn id="113" dur="500" autoRev="1" fill="hold"/>
                                        <p:tgtEl>
                                          <p:spTgt spid="549922"/>
                                        </p:tgtEl>
                                        <p:attrNameLst>
                                          <p:attrName>fill.type</p:attrName>
                                        </p:attrNameLst>
                                      </p:cBhvr>
                                      <p:to>
                                        <p:strVal val="solid"/>
                                      </p:to>
                                    </p:set>
                                    <p:set>
                                      <p:cBhvr>
                                        <p:cTn id="114" dur="500" autoRev="1" fill="hold"/>
                                        <p:tgtEl>
                                          <p:spTgt spid="549922"/>
                                        </p:tgtEl>
                                        <p:attrNameLst>
                                          <p:attrName>fill.on</p:attrName>
                                        </p:attrNameLst>
                                      </p:cBhvr>
                                      <p:to>
                                        <p:strVal val="true"/>
                                      </p:to>
                                    </p:set>
                                  </p:childTnLst>
                                </p:cTn>
                              </p:par>
                              <p:par>
                                <p:cTn id="115" presetID="18" presetClass="entr" presetSubtype="12" fill="hold" grpId="0" nodeType="withEffect">
                                  <p:stCondLst>
                                    <p:cond delay="0"/>
                                  </p:stCondLst>
                                  <p:childTnLst>
                                    <p:set>
                                      <p:cBhvr>
                                        <p:cTn id="116" dur="1" fill="hold">
                                          <p:stCondLst>
                                            <p:cond delay="0"/>
                                          </p:stCondLst>
                                        </p:cTn>
                                        <p:tgtEl>
                                          <p:spTgt spid="549925"/>
                                        </p:tgtEl>
                                        <p:attrNameLst>
                                          <p:attrName>style.visibility</p:attrName>
                                        </p:attrNameLst>
                                      </p:cBhvr>
                                      <p:to>
                                        <p:strVal val="visible"/>
                                      </p:to>
                                    </p:set>
                                    <p:animEffect transition="in" filter="strips(downLeft)">
                                      <p:cBhvr>
                                        <p:cTn id="117" dur="1000"/>
                                        <p:tgtEl>
                                          <p:spTgt spid="549925"/>
                                        </p:tgtEl>
                                      </p:cBhvr>
                                    </p:animEffect>
                                  </p:childTnLst>
                                </p:cTn>
                              </p:par>
                              <p:par>
                                <p:cTn id="118" presetID="27" presetClass="emph" presetSubtype="0" repeatCount="indefinite" fill="hold" grpId="1" nodeType="withEffect">
                                  <p:stCondLst>
                                    <p:cond delay="0"/>
                                  </p:stCondLst>
                                  <p:childTnLst>
                                    <p:animClr clrSpc="rgb" dir="cw">
                                      <p:cBhvr override="childStyle">
                                        <p:cTn id="119" dur="500" autoRev="1" fill="hold"/>
                                        <p:tgtEl>
                                          <p:spTgt spid="549925"/>
                                        </p:tgtEl>
                                        <p:attrNameLst>
                                          <p:attrName>style.color</p:attrName>
                                        </p:attrNameLst>
                                      </p:cBhvr>
                                      <p:to>
                                        <a:srgbClr val="FFCC00"/>
                                      </p:to>
                                    </p:animClr>
                                    <p:animClr clrSpc="rgb" dir="cw">
                                      <p:cBhvr>
                                        <p:cTn id="120" dur="500" autoRev="1" fill="hold"/>
                                        <p:tgtEl>
                                          <p:spTgt spid="549925"/>
                                        </p:tgtEl>
                                        <p:attrNameLst>
                                          <p:attrName>fillcolor</p:attrName>
                                        </p:attrNameLst>
                                      </p:cBhvr>
                                      <p:to>
                                        <a:srgbClr val="FFCC00"/>
                                      </p:to>
                                    </p:animClr>
                                    <p:set>
                                      <p:cBhvr>
                                        <p:cTn id="121" dur="500" autoRev="1" fill="hold"/>
                                        <p:tgtEl>
                                          <p:spTgt spid="549925"/>
                                        </p:tgtEl>
                                        <p:attrNameLst>
                                          <p:attrName>fill.type</p:attrName>
                                        </p:attrNameLst>
                                      </p:cBhvr>
                                      <p:to>
                                        <p:strVal val="solid"/>
                                      </p:to>
                                    </p:set>
                                    <p:set>
                                      <p:cBhvr>
                                        <p:cTn id="122" dur="500" autoRev="1" fill="hold"/>
                                        <p:tgtEl>
                                          <p:spTgt spid="549925"/>
                                        </p:tgtEl>
                                        <p:attrNameLst>
                                          <p:attrName>fill.on</p:attrName>
                                        </p:attrNameLst>
                                      </p:cBhvr>
                                      <p:to>
                                        <p:strVal val="true"/>
                                      </p:to>
                                    </p:set>
                                  </p:childTnLst>
                                </p:cTn>
                              </p:par>
                            </p:childTnLst>
                          </p:cTn>
                        </p:par>
                        <p:par>
                          <p:cTn id="123" fill="hold" nodeType="afterGroup">
                            <p:stCondLst>
                              <p:cond delay="5000"/>
                            </p:stCondLst>
                            <p:childTnLst>
                              <p:par>
                                <p:cTn id="124" presetID="18" presetClass="entr" presetSubtype="12" fill="hold" grpId="0" nodeType="afterEffect">
                                  <p:stCondLst>
                                    <p:cond delay="0"/>
                                  </p:stCondLst>
                                  <p:childTnLst>
                                    <p:set>
                                      <p:cBhvr>
                                        <p:cTn id="125" dur="1" fill="hold">
                                          <p:stCondLst>
                                            <p:cond delay="0"/>
                                          </p:stCondLst>
                                        </p:cTn>
                                        <p:tgtEl>
                                          <p:spTgt spid="549930"/>
                                        </p:tgtEl>
                                        <p:attrNameLst>
                                          <p:attrName>style.visibility</p:attrName>
                                        </p:attrNameLst>
                                      </p:cBhvr>
                                      <p:to>
                                        <p:strVal val="visible"/>
                                      </p:to>
                                    </p:set>
                                    <p:animEffect transition="in" filter="strips(downLeft)">
                                      <p:cBhvr>
                                        <p:cTn id="126" dur="500"/>
                                        <p:tgtEl>
                                          <p:spTgt spid="549930"/>
                                        </p:tgtEl>
                                      </p:cBhvr>
                                    </p:animEffect>
                                  </p:childTnLst>
                                </p:cTn>
                              </p:par>
                              <p:par>
                                <p:cTn id="127" presetID="27" presetClass="emph" presetSubtype="0" repeatCount="indefinite" fill="hold" grpId="1" nodeType="withEffect">
                                  <p:stCondLst>
                                    <p:cond delay="0"/>
                                  </p:stCondLst>
                                  <p:childTnLst>
                                    <p:animClr clrSpc="rgb" dir="cw">
                                      <p:cBhvr override="childStyle">
                                        <p:cTn id="128" dur="500" autoRev="1" fill="hold"/>
                                        <p:tgtEl>
                                          <p:spTgt spid="549930"/>
                                        </p:tgtEl>
                                        <p:attrNameLst>
                                          <p:attrName>style.color</p:attrName>
                                        </p:attrNameLst>
                                      </p:cBhvr>
                                      <p:to>
                                        <a:srgbClr val="FFCC00"/>
                                      </p:to>
                                    </p:animClr>
                                    <p:animClr clrSpc="rgb" dir="cw">
                                      <p:cBhvr>
                                        <p:cTn id="129" dur="500" autoRev="1" fill="hold"/>
                                        <p:tgtEl>
                                          <p:spTgt spid="549930"/>
                                        </p:tgtEl>
                                        <p:attrNameLst>
                                          <p:attrName>fillcolor</p:attrName>
                                        </p:attrNameLst>
                                      </p:cBhvr>
                                      <p:to>
                                        <a:srgbClr val="FFCC00"/>
                                      </p:to>
                                    </p:animClr>
                                    <p:set>
                                      <p:cBhvr>
                                        <p:cTn id="130" dur="500" autoRev="1" fill="hold"/>
                                        <p:tgtEl>
                                          <p:spTgt spid="549930"/>
                                        </p:tgtEl>
                                        <p:attrNameLst>
                                          <p:attrName>fill.type</p:attrName>
                                        </p:attrNameLst>
                                      </p:cBhvr>
                                      <p:to>
                                        <p:strVal val="solid"/>
                                      </p:to>
                                    </p:set>
                                    <p:set>
                                      <p:cBhvr>
                                        <p:cTn id="131" dur="500" autoRev="1" fill="hold"/>
                                        <p:tgtEl>
                                          <p:spTgt spid="54993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891" grpId="0" animBg="1"/>
      <p:bldP spid="549892" grpId="0" animBg="1"/>
      <p:bldP spid="549893" grpId="0" animBg="1"/>
      <p:bldP spid="549894" grpId="0" animBg="1"/>
      <p:bldP spid="549895" grpId="0" animBg="1"/>
      <p:bldP spid="549896" grpId="0" animBg="1"/>
      <p:bldP spid="549897" grpId="0" animBg="1"/>
      <p:bldP spid="549919" grpId="0" animBg="1"/>
      <p:bldP spid="549919" grpId="1" animBg="1"/>
      <p:bldP spid="549920" grpId="0" animBg="1"/>
      <p:bldP spid="549920" grpId="1" animBg="1"/>
      <p:bldP spid="549921" grpId="0" animBg="1"/>
      <p:bldP spid="549921" grpId="1" animBg="1"/>
      <p:bldP spid="549922" grpId="0" animBg="1"/>
      <p:bldP spid="549922" grpId="1" animBg="1"/>
      <p:bldP spid="549923" grpId="0" animBg="1"/>
      <p:bldP spid="549923" grpId="1" animBg="1"/>
      <p:bldP spid="549924" grpId="0" animBg="1"/>
      <p:bldP spid="549924" grpId="1" animBg="1"/>
      <p:bldP spid="549925" grpId="0" animBg="1"/>
      <p:bldP spid="549925" grpId="1" animBg="1"/>
      <p:bldP spid="549926" grpId="0" animBg="1"/>
      <p:bldP spid="549926" grpId="1" animBg="1"/>
      <p:bldP spid="549927" grpId="0" animBg="1"/>
      <p:bldP spid="549927" grpId="1" animBg="1"/>
      <p:bldP spid="549928" grpId="0" animBg="1"/>
      <p:bldP spid="549928" grpId="1" animBg="1"/>
      <p:bldP spid="549929" grpId="0" animBg="1"/>
      <p:bldP spid="549929" grpId="1" animBg="1"/>
      <p:bldP spid="549930" grpId="0" animBg="1"/>
      <p:bldP spid="54993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Text Box 2"/>
          <p:cNvSpPr txBox="1">
            <a:spLocks noChangeArrowheads="1"/>
          </p:cNvSpPr>
          <p:nvPr/>
        </p:nvSpPr>
        <p:spPr bwMode="auto">
          <a:xfrm>
            <a:off x="755650" y="2636838"/>
            <a:ext cx="72009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2400">
                <a:solidFill>
                  <a:schemeClr val="tx1"/>
                </a:solidFill>
                <a:latin typeface="Verdana" pitchFamily="34" charset="0"/>
              </a:defRPr>
            </a:lvl1pPr>
            <a:lvl2pPr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lvl="1" eaLnBrk="1" hangingPunct="1">
              <a:spcBef>
                <a:spcPct val="0"/>
              </a:spcBef>
              <a:buFont typeface="Wingdings" pitchFamily="2" charset="2"/>
              <a:buChar char="Ø"/>
            </a:pPr>
            <a:r>
              <a:rPr lang="en-US" altLang="fr-FR" sz="1800">
                <a:latin typeface="Arial" charset="0"/>
              </a:rPr>
              <a:t>CAPEX reduced and process reliability upgrade by integration of a polishing machine after peeling, </a:t>
            </a:r>
          </a:p>
          <a:p>
            <a:pPr lvl="1" eaLnBrk="1" hangingPunct="1">
              <a:spcBef>
                <a:spcPct val="0"/>
              </a:spcBef>
              <a:buFont typeface="Wingdings" pitchFamily="2" charset="2"/>
              <a:buChar char="Ø"/>
            </a:pPr>
            <a:endParaRPr lang="en-US" altLang="fr-FR" sz="1800">
              <a:latin typeface="Arial" charset="0"/>
            </a:endParaRPr>
          </a:p>
          <a:p>
            <a:pPr lvl="1" eaLnBrk="1" hangingPunct="1">
              <a:spcBef>
                <a:spcPct val="0"/>
              </a:spcBef>
              <a:buFont typeface="Wingdings" pitchFamily="2" charset="2"/>
              <a:buChar char="Ø"/>
            </a:pPr>
            <a:r>
              <a:rPr lang="en-US" altLang="fr-FR" sz="1800">
                <a:latin typeface="Arial" charset="0"/>
              </a:rPr>
              <a:t> Die-penetrant test replaced by an automatic multi-elements US control</a:t>
            </a:r>
          </a:p>
          <a:p>
            <a:pPr lvl="1" eaLnBrk="1" hangingPunct="1">
              <a:spcBef>
                <a:spcPct val="0"/>
              </a:spcBef>
              <a:buFont typeface="Wingdings" pitchFamily="2" charset="2"/>
              <a:buChar char="Ø"/>
            </a:pPr>
            <a:endParaRPr lang="en-US" altLang="fr-FR" sz="1800">
              <a:latin typeface="Arial" charset="0"/>
            </a:endParaRPr>
          </a:p>
          <a:p>
            <a:pPr lvl="1" eaLnBrk="1" hangingPunct="1">
              <a:spcBef>
                <a:spcPct val="0"/>
              </a:spcBef>
              <a:buFont typeface="Wingdings" pitchFamily="2" charset="2"/>
              <a:buChar char="Ø"/>
            </a:pPr>
            <a:r>
              <a:rPr lang="en-US" altLang="fr-FR" sz="1800">
                <a:latin typeface="Arial" charset="0"/>
              </a:rPr>
              <a:t> Energy consumption reduced by using self-regenerative furnaces burners. </a:t>
            </a:r>
            <a:endParaRPr lang="fr-FR" altLang="fr-FR" sz="1800">
              <a:latin typeface="Arial" charset="0"/>
            </a:endParaRPr>
          </a:p>
        </p:txBody>
      </p:sp>
      <p:pic>
        <p:nvPicPr>
          <p:cNvPr id="550915" name="Picture 3" descr="UKAD_linie_01_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844675"/>
            <a:ext cx="6911975"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0916" name="Text Box 4"/>
          <p:cNvSpPr txBox="1">
            <a:spLocks noChangeArrowheads="1"/>
          </p:cNvSpPr>
          <p:nvPr/>
        </p:nvSpPr>
        <p:spPr bwMode="auto">
          <a:xfrm>
            <a:off x="827088" y="1125538"/>
            <a:ext cx="76914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r>
              <a:rPr lang="en-US" altLang="fr-FR" sz="1800"/>
              <a:t>Best technologies and practices integrated from benchmark (USA, Areva, A&amp;D Pamiers)</a:t>
            </a:r>
          </a:p>
        </p:txBody>
      </p:sp>
      <p:sp>
        <p:nvSpPr>
          <p:cNvPr id="550917" name="Text Box 5"/>
          <p:cNvSpPr txBox="1">
            <a:spLocks noChangeArrowheads="1"/>
          </p:cNvSpPr>
          <p:nvPr/>
        </p:nvSpPr>
        <p:spPr bwMode="auto">
          <a:xfrm>
            <a:off x="755650" y="1916113"/>
            <a:ext cx="7848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2400">
                <a:solidFill>
                  <a:schemeClr val="tx1"/>
                </a:solidFill>
                <a:latin typeface="Verdana" pitchFamily="34" charset="0"/>
              </a:defRPr>
            </a:lvl1pPr>
            <a:lvl2pPr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lvl="1" eaLnBrk="1" hangingPunct="1">
              <a:spcBef>
                <a:spcPct val="0"/>
              </a:spcBef>
              <a:buFont typeface="Wingdings" pitchFamily="2" charset="2"/>
              <a:buBlip>
                <a:blip r:embed="rId4"/>
              </a:buBlip>
            </a:pPr>
            <a:r>
              <a:rPr lang="fr-FR" altLang="fr-FR" sz="1800"/>
              <a:t> </a:t>
            </a:r>
            <a:r>
              <a:rPr lang="en-US" altLang="fr-FR" sz="1800"/>
              <a:t> Material over-thickness and forging time reduced by a </a:t>
            </a:r>
            <a:br>
              <a:rPr lang="en-US" altLang="fr-FR" sz="1800"/>
            </a:br>
            <a:r>
              <a:rPr lang="en-US" altLang="fr-FR" sz="1800"/>
              <a:t>fast 4500 t forging press,</a:t>
            </a:r>
          </a:p>
        </p:txBody>
      </p:sp>
      <p:sp>
        <p:nvSpPr>
          <p:cNvPr id="550918" name="Rectangle 6"/>
          <p:cNvSpPr>
            <a:spLocks noChangeArrowheads="1"/>
          </p:cNvSpPr>
          <p:nvPr/>
        </p:nvSpPr>
        <p:spPr bwMode="auto">
          <a:xfrm>
            <a:off x="4679950" y="188913"/>
            <a:ext cx="4464050" cy="50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fr-FR" sz="2400" b="1">
                <a:solidFill>
                  <a:srgbClr val="777777"/>
                </a:solidFill>
                <a:effectLst>
                  <a:outerShdw blurRad="38100" dist="38100" dir="2700000" algn="tl">
                    <a:srgbClr val="C0C0C0"/>
                  </a:outerShdw>
                </a:effectLst>
                <a:latin typeface="Verdana" pitchFamily="34" charset="0"/>
              </a:rPr>
              <a:t>A « </a:t>
            </a:r>
            <a:r>
              <a:rPr lang="fr-FR" sz="2400" b="1" i="1">
                <a:solidFill>
                  <a:srgbClr val="777777"/>
                </a:solidFill>
                <a:effectLst>
                  <a:outerShdw blurRad="38100" dist="38100" dir="2700000" algn="tl">
                    <a:srgbClr val="C0C0C0"/>
                  </a:outerShdw>
                </a:effectLst>
                <a:latin typeface="Verdana" pitchFamily="34" charset="0"/>
              </a:rPr>
              <a:t>LEAN</a:t>
            </a:r>
            <a:r>
              <a:rPr lang="fr-FR" sz="2400" b="1">
                <a:solidFill>
                  <a:srgbClr val="777777"/>
                </a:solidFill>
                <a:effectLst>
                  <a:outerShdw blurRad="38100" dist="38100" dir="2700000" algn="tl">
                    <a:srgbClr val="C0C0C0"/>
                  </a:outerShdw>
                </a:effectLst>
                <a:latin typeface="Verdana" pitchFamily="34" charset="0"/>
              </a:rPr>
              <a:t> » PROJECT </a:t>
            </a:r>
            <a:br>
              <a:rPr lang="fr-FR" sz="2400" b="1">
                <a:solidFill>
                  <a:srgbClr val="777777"/>
                </a:solidFill>
                <a:effectLst>
                  <a:outerShdw blurRad="38100" dist="38100" dir="2700000" algn="tl">
                    <a:srgbClr val="C0C0C0"/>
                  </a:outerShdw>
                </a:effectLst>
                <a:latin typeface="Verdana" pitchFamily="34" charset="0"/>
              </a:rPr>
            </a:br>
            <a:r>
              <a:rPr lang="fr-FR" sz="2400" b="1">
                <a:solidFill>
                  <a:srgbClr val="777777"/>
                </a:solidFill>
                <a:effectLst>
                  <a:outerShdw blurRad="38100" dist="38100" dir="2700000" algn="tl">
                    <a:srgbClr val="C0C0C0"/>
                  </a:outerShdw>
                </a:effectLst>
                <a:latin typeface="Verdana" pitchFamily="34" charset="0"/>
              </a:rPr>
              <a:t>Benchmark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550916"/>
                                        </p:tgtEl>
                                        <p:attrNameLst>
                                          <p:attrName>style.visibility</p:attrName>
                                        </p:attrNameLst>
                                      </p:cBhvr>
                                      <p:to>
                                        <p:strVal val="visible"/>
                                      </p:to>
                                    </p:set>
                                    <p:animEffect transition="in" filter="strips(downRight)">
                                      <p:cBhvr>
                                        <p:cTn id="7" dur="500"/>
                                        <p:tgtEl>
                                          <p:spTgt spid="5509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550917"/>
                                        </p:tgtEl>
                                        <p:attrNameLst>
                                          <p:attrName>style.visibility</p:attrName>
                                        </p:attrNameLst>
                                      </p:cBhvr>
                                      <p:to>
                                        <p:strVal val="visible"/>
                                      </p:to>
                                    </p:set>
                                    <p:animEffect transition="in" filter="slide(fromLeft)">
                                      <p:cBhvr>
                                        <p:cTn id="12" dur="2000"/>
                                        <p:tgtEl>
                                          <p:spTgt spid="550917"/>
                                        </p:tgtEl>
                                      </p:cBhvr>
                                    </p:animEffect>
                                  </p:childTnLst>
                                </p:cTn>
                              </p:par>
                            </p:childTnLst>
                          </p:cTn>
                        </p:par>
                        <p:par>
                          <p:cTn id="13" fill="hold" nodeType="afterGroup">
                            <p:stCondLst>
                              <p:cond delay="2000"/>
                            </p:stCondLst>
                            <p:childTnLst>
                              <p:par>
                                <p:cTn id="14" presetID="13" presetClass="entr" presetSubtype="32" fill="hold" nodeType="afterEffect">
                                  <p:stCondLst>
                                    <p:cond delay="0"/>
                                  </p:stCondLst>
                                  <p:childTnLst>
                                    <p:set>
                                      <p:cBhvr>
                                        <p:cTn id="15" dur="1" fill="hold">
                                          <p:stCondLst>
                                            <p:cond delay="0"/>
                                          </p:stCondLst>
                                        </p:cTn>
                                        <p:tgtEl>
                                          <p:spTgt spid="550915"/>
                                        </p:tgtEl>
                                        <p:attrNameLst>
                                          <p:attrName>style.visibility</p:attrName>
                                        </p:attrNameLst>
                                      </p:cBhvr>
                                      <p:to>
                                        <p:strVal val="visible"/>
                                      </p:to>
                                    </p:set>
                                    <p:animEffect transition="in" filter="plus(out)">
                                      <p:cBhvr>
                                        <p:cTn id="16" dur="2000"/>
                                        <p:tgtEl>
                                          <p:spTgt spid="55091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nodeType="clickEffect">
                                  <p:stCondLst>
                                    <p:cond delay="0"/>
                                  </p:stCondLst>
                                  <p:childTnLst>
                                    <p:set>
                                      <p:cBhvr>
                                        <p:cTn id="20" dur="1" fill="hold">
                                          <p:stCondLst>
                                            <p:cond delay="0"/>
                                          </p:stCondLst>
                                        </p:cTn>
                                        <p:tgtEl>
                                          <p:spTgt spid="550915"/>
                                        </p:tgtEl>
                                        <p:attrNameLst>
                                          <p:attrName>style.visibility</p:attrName>
                                        </p:attrNameLst>
                                      </p:cBhvr>
                                      <p:to>
                                        <p:strVal val="hidden"/>
                                      </p:to>
                                    </p:set>
                                  </p:childTnLst>
                                </p:cTn>
                              </p:par>
                            </p:childTnLst>
                          </p:cTn>
                        </p:par>
                        <p:par>
                          <p:cTn id="21" fill="hold" nodeType="afterGroup">
                            <p:stCondLst>
                              <p:cond delay="0"/>
                            </p:stCondLst>
                            <p:childTnLst>
                              <p:par>
                                <p:cTn id="22" presetID="12" presetClass="entr" presetSubtype="8" fill="hold" grpId="0" nodeType="afterEffect">
                                  <p:stCondLst>
                                    <p:cond delay="0"/>
                                  </p:stCondLst>
                                  <p:childTnLst>
                                    <p:set>
                                      <p:cBhvr>
                                        <p:cTn id="23" dur="1" fill="hold">
                                          <p:stCondLst>
                                            <p:cond delay="0"/>
                                          </p:stCondLst>
                                        </p:cTn>
                                        <p:tgtEl>
                                          <p:spTgt spid="550914"/>
                                        </p:tgtEl>
                                        <p:attrNameLst>
                                          <p:attrName>style.visibility</p:attrName>
                                        </p:attrNameLst>
                                      </p:cBhvr>
                                      <p:to>
                                        <p:strVal val="visible"/>
                                      </p:to>
                                    </p:set>
                                    <p:animEffect transition="in" filter="slide(fromLeft)">
                                      <p:cBhvr>
                                        <p:cTn id="24" dur="1000"/>
                                        <p:tgtEl>
                                          <p:spTgt spid="550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4" grpId="0"/>
      <p:bldP spid="550916" grpId="0"/>
      <p:bldP spid="5509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body" idx="1"/>
          </p:nvPr>
        </p:nvSpPr>
        <p:spPr>
          <a:xfrm>
            <a:off x="1619250" y="1700213"/>
            <a:ext cx="7345363" cy="4425950"/>
          </a:xfrm>
          <a:noFill/>
        </p:spPr>
        <p:txBody>
          <a:bodyPr/>
          <a:lstStyle/>
          <a:p>
            <a:pPr eaLnBrk="1" hangingPunct="1">
              <a:buFontTx/>
              <a:buNone/>
            </a:pPr>
            <a:r>
              <a:rPr lang="fr-FR" altLang="fr-FR" dirty="0" smtClean="0"/>
              <a:t>	UKAD est une JV qui associe, dans le domaine du Titane, les forces de 2 sociétés :	</a:t>
            </a:r>
          </a:p>
          <a:p>
            <a:pPr eaLnBrk="1" hangingPunct="1">
              <a:buFontTx/>
              <a:buNone/>
            </a:pPr>
            <a:endParaRPr lang="fr-FR" altLang="fr-FR" dirty="0" smtClean="0"/>
          </a:p>
          <a:p>
            <a:pPr lvl="1" eaLnBrk="1" hangingPunct="1"/>
            <a:r>
              <a:rPr lang="fr-FR" altLang="fr-FR" sz="2400" b="1" dirty="0" smtClean="0"/>
              <a:t>UKTMP					</a:t>
            </a:r>
          </a:p>
          <a:p>
            <a:pPr lvl="1" eaLnBrk="1" hangingPunct="1"/>
            <a:r>
              <a:rPr lang="fr-FR" altLang="fr-FR" sz="2400" b="1" dirty="0" smtClean="0"/>
              <a:t>Aubert &amp; Duval				</a:t>
            </a:r>
          </a:p>
          <a:p>
            <a:pPr eaLnBrk="1" hangingPunct="1">
              <a:buFontTx/>
              <a:buNone/>
            </a:pPr>
            <a:endParaRPr lang="fr-FR" altLang="fr-FR" b="1" dirty="0" smtClean="0"/>
          </a:p>
          <a:p>
            <a:pPr eaLnBrk="1" hangingPunct="1">
              <a:buFontTx/>
              <a:buNone/>
            </a:pPr>
            <a:endParaRPr lang="fr-FR" altLang="fr-FR" b="1" dirty="0" smtClean="0"/>
          </a:p>
          <a:p>
            <a:pPr eaLnBrk="1" hangingPunct="1">
              <a:buFontTx/>
              <a:buNone/>
            </a:pPr>
            <a:r>
              <a:rPr lang="fr-FR" altLang="fr-FR" dirty="0" smtClean="0"/>
              <a:t>	Et crée un ensemble intégré qui sera un des leaders de ce domaine.</a:t>
            </a:r>
          </a:p>
        </p:txBody>
      </p:sp>
      <p:sp>
        <p:nvSpPr>
          <p:cNvPr id="31747" name="Text Box 3"/>
          <p:cNvSpPr txBox="1">
            <a:spLocks noChangeArrowheads="1"/>
          </p:cNvSpPr>
          <p:nvPr/>
        </p:nvSpPr>
        <p:spPr bwMode="auto">
          <a:xfrm>
            <a:off x="1547813" y="260350"/>
            <a:ext cx="43926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eaLnBrk="1" hangingPunct="1"/>
            <a:r>
              <a:rPr lang="fr-FR" altLang="fr-FR" sz="3200" b="1">
                <a:solidFill>
                  <a:srgbClr val="FF0000"/>
                </a:solidFill>
                <a:latin typeface="Verdana" pitchFamily="34" charset="0"/>
              </a:rPr>
              <a:t>UKAD</a:t>
            </a:r>
          </a:p>
        </p:txBody>
      </p:sp>
      <p:pic>
        <p:nvPicPr>
          <p:cNvPr id="31748" name="Picture 4"/>
          <p:cNvPicPr>
            <a:picLocks noChangeAspect="1" noChangeArrowheads="1"/>
          </p:cNvPicPr>
          <p:nvPr/>
        </p:nvPicPr>
        <p:blipFill>
          <a:blip r:embed="rId3">
            <a:extLst>
              <a:ext uri="{28A0092B-C50C-407E-A947-70E740481C1C}">
                <a14:useLocalDpi xmlns:a14="http://schemas.microsoft.com/office/drawing/2010/main" val="0"/>
              </a:ext>
            </a:extLst>
          </a:blip>
          <a:srcRect t="55141" r="80399" b="-96"/>
          <a:stretch>
            <a:fillRect/>
          </a:stretch>
        </p:blipFill>
        <p:spPr bwMode="auto">
          <a:xfrm>
            <a:off x="7177088" y="115888"/>
            <a:ext cx="1643062"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84366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211638" y="333375"/>
            <a:ext cx="3960812" cy="509588"/>
          </a:xfrm>
        </p:spPr>
        <p:txBody>
          <a:bodyPr/>
          <a:lstStyle/>
          <a:p>
            <a:pPr eaLnBrk="1" hangingPunct="1"/>
            <a:r>
              <a:rPr lang="fr-FR" altLang="fr-FR" sz="2000" smtClean="0"/>
              <a:t>Plateforme / Press pit</a:t>
            </a:r>
          </a:p>
        </p:txBody>
      </p:sp>
      <p:sp>
        <p:nvSpPr>
          <p:cNvPr id="20483" name="Text Box 3"/>
          <p:cNvSpPr txBox="1">
            <a:spLocks noChangeArrowheads="1"/>
          </p:cNvSpPr>
          <p:nvPr/>
        </p:nvSpPr>
        <p:spPr bwMode="auto">
          <a:xfrm>
            <a:off x="5003800" y="836613"/>
            <a:ext cx="26638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2400">
                <a:solidFill>
                  <a:schemeClr val="tx1"/>
                </a:solidFill>
                <a:latin typeface="Verdana" pitchFamily="34" charset="0"/>
              </a:defRPr>
            </a:lvl1pPr>
            <a:lvl2pPr marL="717550" indent="-2603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lvl="1" eaLnBrk="1" hangingPunct="1">
              <a:spcBef>
                <a:spcPct val="0"/>
              </a:spcBef>
              <a:buFont typeface="Wingdings" pitchFamily="2" charset="2"/>
              <a:buNone/>
            </a:pPr>
            <a:r>
              <a:rPr lang="fr-FR" altLang="fr-FR" sz="1800">
                <a:latin typeface="Arial" charset="0"/>
              </a:rPr>
              <a:t>     </a:t>
            </a:r>
            <a:r>
              <a:rPr lang="fr-FR" altLang="fr-FR" sz="1800" b="1">
                <a:latin typeface="Arial" charset="0"/>
              </a:rPr>
              <a:t>14 avril 2010</a:t>
            </a:r>
          </a:p>
        </p:txBody>
      </p:sp>
      <p:pic>
        <p:nvPicPr>
          <p:cNvPr id="204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341438"/>
            <a:ext cx="7704137" cy="511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P10001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628775"/>
            <a:ext cx="6400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2"/>
          <p:cNvSpPr>
            <a:spLocks noChangeArrowheads="1"/>
          </p:cNvSpPr>
          <p:nvPr/>
        </p:nvSpPr>
        <p:spPr bwMode="auto">
          <a:xfrm>
            <a:off x="2679700" y="331788"/>
            <a:ext cx="6429375"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en-GB" altLang="fr-FR" b="1"/>
              <a:t>Press assembly November 2010</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679700" y="331788"/>
            <a:ext cx="6429375"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en-GB" altLang="fr-FR" b="1"/>
              <a:t>First hot test mai 2011</a:t>
            </a:r>
          </a:p>
        </p:txBody>
      </p:sp>
      <p:grpSp>
        <p:nvGrpSpPr>
          <p:cNvPr id="652291" name="Group 3"/>
          <p:cNvGrpSpPr>
            <a:grpSpLocks/>
          </p:cNvGrpSpPr>
          <p:nvPr/>
        </p:nvGrpSpPr>
        <p:grpSpPr bwMode="auto">
          <a:xfrm>
            <a:off x="1042988" y="981075"/>
            <a:ext cx="7993062" cy="5749925"/>
            <a:chOff x="3968" y="2953"/>
            <a:chExt cx="1724" cy="1294"/>
          </a:xfrm>
        </p:grpSpPr>
        <p:pic>
          <p:nvPicPr>
            <p:cNvPr id="22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 y="2953"/>
              <a:ext cx="1724" cy="1294"/>
            </a:xfrm>
            <a:prstGeom prst="rect">
              <a:avLst/>
            </a:prstGeom>
            <a:noFill/>
            <a:ln w="1016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2533" name="Text Box 5"/>
            <p:cNvSpPr txBox="1">
              <a:spLocks noChangeArrowheads="1"/>
            </p:cNvSpPr>
            <p:nvPr/>
          </p:nvSpPr>
          <p:spPr bwMode="auto">
            <a:xfrm>
              <a:off x="4133" y="4020"/>
              <a:ext cx="316" cy="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r>
                <a:rPr lang="fr-FR" altLang="fr-FR" sz="1800" b="1">
                  <a:solidFill>
                    <a:schemeClr val="bg1"/>
                  </a:solidFill>
                  <a:latin typeface="Arial" charset="0"/>
                </a:rPr>
                <a:t>25 mai 2011</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652291"/>
                                        </p:tgtEl>
                                        <p:attrNameLst>
                                          <p:attrName>style.visibility</p:attrName>
                                        </p:attrNameLst>
                                      </p:cBhvr>
                                      <p:to>
                                        <p:strVal val="visible"/>
                                      </p:to>
                                    </p:set>
                                    <p:anim calcmode="lin" valueType="num">
                                      <p:cBhvr>
                                        <p:cTn id="7" dur="1000" fill="hold"/>
                                        <p:tgtEl>
                                          <p:spTgt spid="652291"/>
                                        </p:tgtEl>
                                        <p:attrNameLst>
                                          <p:attrName>ppt_w</p:attrName>
                                        </p:attrNameLst>
                                      </p:cBhvr>
                                      <p:tavLst>
                                        <p:tav tm="0">
                                          <p:val>
                                            <p:strVal val="#ppt_w*0.70"/>
                                          </p:val>
                                        </p:tav>
                                        <p:tav tm="100000">
                                          <p:val>
                                            <p:strVal val="#ppt_w"/>
                                          </p:val>
                                        </p:tav>
                                      </p:tavLst>
                                    </p:anim>
                                    <p:anim calcmode="lin" valueType="num">
                                      <p:cBhvr>
                                        <p:cTn id="8" dur="1000" fill="hold"/>
                                        <p:tgtEl>
                                          <p:spTgt spid="652291"/>
                                        </p:tgtEl>
                                        <p:attrNameLst>
                                          <p:attrName>ppt_h</p:attrName>
                                        </p:attrNameLst>
                                      </p:cBhvr>
                                      <p:tavLst>
                                        <p:tav tm="0">
                                          <p:val>
                                            <p:strVal val="#ppt_h"/>
                                          </p:val>
                                        </p:tav>
                                        <p:tav tm="100000">
                                          <p:val>
                                            <p:strVal val="#ppt_h"/>
                                          </p:val>
                                        </p:tav>
                                      </p:tavLst>
                                    </p:anim>
                                    <p:animEffect transition="in" filter="fade">
                                      <p:cBhvr>
                                        <p:cTn id="9" dur="1000"/>
                                        <p:tgtEl>
                                          <p:spTgt spid="65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fr-FR" altLang="fr-FR" smtClean="0"/>
              <a:t>Press</a:t>
            </a:r>
          </a:p>
        </p:txBody>
      </p:sp>
      <p:pic>
        <p:nvPicPr>
          <p:cNvPr id="23555"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835150" y="1484313"/>
            <a:ext cx="5832475" cy="4608512"/>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fr-FR" altLang="fr-FR" smtClean="0"/>
              <a:t>Products </a:t>
            </a:r>
          </a:p>
        </p:txBody>
      </p:sp>
      <p:pic>
        <p:nvPicPr>
          <p:cNvPr id="24579"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fr-FR" altLang="fr-FR" smtClean="0"/>
              <a:t>Products</a:t>
            </a:r>
          </a:p>
        </p:txBody>
      </p:sp>
      <p:pic>
        <p:nvPicPr>
          <p:cNvPr id="25603"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2627313" y="404813"/>
            <a:ext cx="4392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b="1">
                <a:solidFill>
                  <a:srgbClr val="FF0000"/>
                </a:solidFill>
              </a:rPr>
              <a:t>UN PROJET RAPIDE</a:t>
            </a:r>
          </a:p>
        </p:txBody>
      </p:sp>
      <p:grpSp>
        <p:nvGrpSpPr>
          <p:cNvPr id="741379" name="Group 3"/>
          <p:cNvGrpSpPr>
            <a:grpSpLocks/>
          </p:cNvGrpSpPr>
          <p:nvPr/>
        </p:nvGrpSpPr>
        <p:grpSpPr bwMode="auto">
          <a:xfrm>
            <a:off x="544513" y="1628775"/>
            <a:ext cx="1435100" cy="2160588"/>
            <a:chOff x="204" y="1570"/>
            <a:chExt cx="904" cy="1361"/>
          </a:xfrm>
        </p:grpSpPr>
        <p:sp>
          <p:nvSpPr>
            <p:cNvPr id="2" name="AutoShape 5"/>
            <p:cNvSpPr>
              <a:spLocks noChangeArrowheads="1"/>
            </p:cNvSpPr>
            <p:nvPr/>
          </p:nvSpPr>
          <p:spPr bwMode="auto">
            <a:xfrm rot="-5400000">
              <a:off x="-24" y="1799"/>
              <a:ext cx="1361" cy="904"/>
            </a:xfrm>
            <a:custGeom>
              <a:avLst/>
              <a:gdLst>
                <a:gd name="T0" fmla="*/ 4256088 w 21600"/>
                <a:gd name="T1" fmla="*/ 1352550 h 21600"/>
                <a:gd name="T2" fmla="*/ 2432050 w 21600"/>
                <a:gd name="T3" fmla="*/ 2705100 h 21600"/>
                <a:gd name="T4" fmla="*/ 608013 w 21600"/>
                <a:gd name="T5" fmla="*/ 1352550 h 21600"/>
                <a:gd name="T6" fmla="*/ 243205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0000" tIns="82800" rIns="18000" bIns="82800" anchor="ctr" anchorCtr="1"/>
            <a:lstStyle/>
            <a:p>
              <a:pPr>
                <a:defRPr/>
              </a:pPr>
              <a:endParaRPr lang="fr-FR" sz="2000">
                <a:effectLst>
                  <a:outerShdw blurRad="38100" dist="38100" dir="2700000" algn="tl">
                    <a:srgbClr val="FFFFFF"/>
                  </a:outerShdw>
                </a:effectLst>
                <a:latin typeface="Verdana" pitchFamily="34" charset="0"/>
              </a:endParaRPr>
            </a:p>
          </p:txBody>
        </p:sp>
        <p:sp>
          <p:nvSpPr>
            <p:cNvPr id="26671" name="Text Box 5"/>
            <p:cNvSpPr txBox="1">
              <a:spLocks noChangeArrowheads="1"/>
            </p:cNvSpPr>
            <p:nvPr/>
          </p:nvSpPr>
          <p:spPr bwMode="auto">
            <a:xfrm>
              <a:off x="219" y="1933"/>
              <a:ext cx="876" cy="673"/>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sz="1800" b="1">
                  <a:latin typeface="Arial" charset="0"/>
                </a:rPr>
                <a:t>10/04/09</a:t>
              </a:r>
            </a:p>
            <a:p>
              <a:pPr algn="ctr" eaLnBrk="1" hangingPunct="1">
                <a:spcBef>
                  <a:spcPct val="0"/>
                </a:spcBef>
                <a:buFontTx/>
                <a:buNone/>
              </a:pPr>
              <a:endParaRPr lang="fr-FR" altLang="fr-FR" sz="1000" b="1">
                <a:latin typeface="Arial" charset="0"/>
              </a:endParaRPr>
            </a:p>
            <a:p>
              <a:pPr algn="ctr" eaLnBrk="1" hangingPunct="1">
                <a:spcBef>
                  <a:spcPct val="0"/>
                </a:spcBef>
                <a:buFontTx/>
                <a:buNone/>
              </a:pPr>
              <a:r>
                <a:rPr lang="fr-FR" altLang="fr-FR" sz="1800" b="1">
                  <a:latin typeface="Arial" charset="0"/>
                </a:rPr>
                <a:t>Lancement</a:t>
              </a:r>
            </a:p>
            <a:p>
              <a:pPr algn="ctr" eaLnBrk="1" hangingPunct="1">
                <a:spcBef>
                  <a:spcPct val="0"/>
                </a:spcBef>
                <a:buFontTx/>
                <a:buNone/>
              </a:pPr>
              <a:r>
                <a:rPr lang="fr-FR" altLang="fr-FR" sz="1800" b="1">
                  <a:latin typeface="Arial" charset="0"/>
                </a:rPr>
                <a:t>projet</a:t>
              </a:r>
            </a:p>
          </p:txBody>
        </p:sp>
      </p:grpSp>
      <p:grpSp>
        <p:nvGrpSpPr>
          <p:cNvPr id="741382" name="Group 6"/>
          <p:cNvGrpSpPr>
            <a:grpSpLocks/>
          </p:cNvGrpSpPr>
          <p:nvPr/>
        </p:nvGrpSpPr>
        <p:grpSpPr bwMode="auto">
          <a:xfrm>
            <a:off x="1974850" y="1628775"/>
            <a:ext cx="1435100" cy="2160588"/>
            <a:chOff x="1108" y="1570"/>
            <a:chExt cx="904" cy="1361"/>
          </a:xfrm>
        </p:grpSpPr>
        <p:sp>
          <p:nvSpPr>
            <p:cNvPr id="3" name="AutoShape 5"/>
            <p:cNvSpPr>
              <a:spLocks noChangeArrowheads="1"/>
            </p:cNvSpPr>
            <p:nvPr/>
          </p:nvSpPr>
          <p:spPr bwMode="auto">
            <a:xfrm rot="-5400000">
              <a:off x="881" y="1799"/>
              <a:ext cx="1361" cy="904"/>
            </a:xfrm>
            <a:custGeom>
              <a:avLst/>
              <a:gdLst>
                <a:gd name="T0" fmla="*/ 4256088 w 21600"/>
                <a:gd name="T1" fmla="*/ 1352550 h 21600"/>
                <a:gd name="T2" fmla="*/ 2432050 w 21600"/>
                <a:gd name="T3" fmla="*/ 2705100 h 21600"/>
                <a:gd name="T4" fmla="*/ 608013 w 21600"/>
                <a:gd name="T5" fmla="*/ 1352550 h 21600"/>
                <a:gd name="T6" fmla="*/ 243205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0000" tIns="82800" rIns="18000" bIns="82800" anchor="ctr" anchorCtr="1"/>
            <a:lstStyle/>
            <a:p>
              <a:pPr>
                <a:defRPr/>
              </a:pPr>
              <a:endParaRPr lang="fr-FR" sz="2000">
                <a:effectLst>
                  <a:outerShdw blurRad="38100" dist="38100" dir="2700000" algn="tl">
                    <a:srgbClr val="FFFFFF"/>
                  </a:outerShdw>
                </a:effectLst>
                <a:latin typeface="Verdana" pitchFamily="34" charset="0"/>
              </a:endParaRPr>
            </a:p>
          </p:txBody>
        </p:sp>
        <p:sp>
          <p:nvSpPr>
            <p:cNvPr id="26669" name="Text Box 8"/>
            <p:cNvSpPr txBox="1">
              <a:spLocks noChangeArrowheads="1"/>
            </p:cNvSpPr>
            <p:nvPr/>
          </p:nvSpPr>
          <p:spPr bwMode="auto">
            <a:xfrm>
              <a:off x="1111" y="1933"/>
              <a:ext cx="900" cy="673"/>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sz="1800" b="1">
                  <a:latin typeface="Arial" charset="0"/>
                </a:rPr>
                <a:t>17/10/09</a:t>
              </a:r>
            </a:p>
            <a:p>
              <a:pPr algn="ctr" eaLnBrk="1" hangingPunct="1">
                <a:spcBef>
                  <a:spcPct val="0"/>
                </a:spcBef>
                <a:buFontTx/>
                <a:buNone/>
              </a:pPr>
              <a:endParaRPr lang="fr-FR" altLang="fr-FR" sz="1000" b="1">
                <a:latin typeface="Arial" charset="0"/>
              </a:endParaRPr>
            </a:p>
            <a:p>
              <a:pPr algn="ctr" eaLnBrk="1" hangingPunct="1">
                <a:spcBef>
                  <a:spcPct val="0"/>
                </a:spcBef>
                <a:buFontTx/>
                <a:buNone/>
              </a:pPr>
              <a:r>
                <a:rPr lang="fr-FR" altLang="fr-FR" sz="1800" b="1">
                  <a:latin typeface="Arial" charset="0"/>
                </a:rPr>
                <a:t>Commande</a:t>
              </a:r>
            </a:p>
            <a:p>
              <a:pPr algn="ctr" eaLnBrk="1" hangingPunct="1">
                <a:spcBef>
                  <a:spcPct val="0"/>
                </a:spcBef>
                <a:buFontTx/>
                <a:buNone/>
              </a:pPr>
              <a:r>
                <a:rPr lang="fr-FR" altLang="fr-FR" sz="1800" b="1">
                  <a:latin typeface="Arial" charset="0"/>
                </a:rPr>
                <a:t>presse</a:t>
              </a:r>
            </a:p>
          </p:txBody>
        </p:sp>
      </p:grpSp>
      <p:grpSp>
        <p:nvGrpSpPr>
          <p:cNvPr id="741385" name="Group 9"/>
          <p:cNvGrpSpPr>
            <a:grpSpLocks/>
          </p:cNvGrpSpPr>
          <p:nvPr/>
        </p:nvGrpSpPr>
        <p:grpSpPr bwMode="auto">
          <a:xfrm>
            <a:off x="7515225" y="1628775"/>
            <a:ext cx="1439863" cy="2160588"/>
            <a:chOff x="4734" y="1026"/>
            <a:chExt cx="907" cy="1361"/>
          </a:xfrm>
        </p:grpSpPr>
        <p:sp>
          <p:nvSpPr>
            <p:cNvPr id="4" name="AutoShape 5"/>
            <p:cNvSpPr>
              <a:spLocks noChangeArrowheads="1"/>
            </p:cNvSpPr>
            <p:nvPr/>
          </p:nvSpPr>
          <p:spPr bwMode="auto">
            <a:xfrm rot="-5400000">
              <a:off x="4509" y="1255"/>
              <a:ext cx="1361" cy="904"/>
            </a:xfrm>
            <a:custGeom>
              <a:avLst/>
              <a:gdLst>
                <a:gd name="T0" fmla="*/ 4256088 w 21600"/>
                <a:gd name="T1" fmla="*/ 1352550 h 21600"/>
                <a:gd name="T2" fmla="*/ 2432050 w 21600"/>
                <a:gd name="T3" fmla="*/ 2705100 h 21600"/>
                <a:gd name="T4" fmla="*/ 608013 w 21600"/>
                <a:gd name="T5" fmla="*/ 1352550 h 21600"/>
                <a:gd name="T6" fmla="*/ 243205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0000" tIns="82800" rIns="18000" bIns="82800" anchor="ctr" anchorCtr="1"/>
            <a:lstStyle/>
            <a:p>
              <a:pPr>
                <a:defRPr/>
              </a:pPr>
              <a:endParaRPr lang="fr-FR" sz="2000">
                <a:effectLst>
                  <a:outerShdw blurRad="38100" dist="38100" dir="2700000" algn="tl">
                    <a:srgbClr val="FFFFFF"/>
                  </a:outerShdw>
                </a:effectLst>
                <a:latin typeface="Verdana" pitchFamily="34" charset="0"/>
              </a:endParaRPr>
            </a:p>
          </p:txBody>
        </p:sp>
        <p:sp>
          <p:nvSpPr>
            <p:cNvPr id="26667" name="Text Box 11"/>
            <p:cNvSpPr txBox="1">
              <a:spLocks noChangeArrowheads="1"/>
            </p:cNvSpPr>
            <p:nvPr/>
          </p:nvSpPr>
          <p:spPr bwMode="auto">
            <a:xfrm>
              <a:off x="4734" y="1344"/>
              <a:ext cx="822" cy="75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sz="1800" b="1">
                  <a:latin typeface="Arial" charset="0"/>
                </a:rPr>
                <a:t>Juin </a:t>
              </a:r>
            </a:p>
            <a:p>
              <a:pPr algn="ctr" eaLnBrk="1" hangingPunct="1">
                <a:spcBef>
                  <a:spcPct val="0"/>
                </a:spcBef>
                <a:buFontTx/>
                <a:buNone/>
              </a:pPr>
              <a:r>
                <a:rPr lang="fr-FR" altLang="fr-FR" sz="1800" b="1">
                  <a:latin typeface="Arial" charset="0"/>
                </a:rPr>
                <a:t>2011</a:t>
              </a:r>
            </a:p>
            <a:p>
              <a:pPr algn="ctr" eaLnBrk="1" hangingPunct="1">
                <a:spcBef>
                  <a:spcPct val="0"/>
                </a:spcBef>
                <a:buFontTx/>
                <a:buNone/>
              </a:pPr>
              <a:r>
                <a:rPr lang="fr-FR" altLang="fr-FR" sz="1800" b="1">
                  <a:latin typeface="Arial" charset="0"/>
                </a:rPr>
                <a:t>1</a:t>
              </a:r>
              <a:r>
                <a:rPr lang="fr-FR" altLang="fr-FR" sz="1800" b="1" baseline="30000">
                  <a:latin typeface="Arial" charset="0"/>
                </a:rPr>
                <a:t>er</a:t>
              </a:r>
              <a:r>
                <a:rPr lang="fr-FR" altLang="fr-FR" sz="1800" b="1">
                  <a:latin typeface="Arial" charset="0"/>
                </a:rPr>
                <a:t> coup</a:t>
              </a:r>
            </a:p>
            <a:p>
              <a:pPr algn="ctr" eaLnBrk="1" hangingPunct="1">
                <a:spcBef>
                  <a:spcPct val="0"/>
                </a:spcBef>
                <a:buFontTx/>
                <a:buNone/>
              </a:pPr>
              <a:r>
                <a:rPr lang="fr-FR" altLang="fr-FR" sz="1800" b="1">
                  <a:latin typeface="Arial" charset="0"/>
                </a:rPr>
                <a:t>de presse</a:t>
              </a:r>
            </a:p>
          </p:txBody>
        </p:sp>
      </p:grpSp>
      <p:grpSp>
        <p:nvGrpSpPr>
          <p:cNvPr id="741388" name="Group 12"/>
          <p:cNvGrpSpPr>
            <a:grpSpLocks/>
          </p:cNvGrpSpPr>
          <p:nvPr/>
        </p:nvGrpSpPr>
        <p:grpSpPr bwMode="auto">
          <a:xfrm>
            <a:off x="6084888" y="1628775"/>
            <a:ext cx="1435100" cy="2160588"/>
            <a:chOff x="3833" y="1026"/>
            <a:chExt cx="904" cy="1361"/>
          </a:xfrm>
        </p:grpSpPr>
        <p:sp>
          <p:nvSpPr>
            <p:cNvPr id="5" name="AutoShape 5"/>
            <p:cNvSpPr>
              <a:spLocks noChangeArrowheads="1"/>
            </p:cNvSpPr>
            <p:nvPr/>
          </p:nvSpPr>
          <p:spPr bwMode="auto">
            <a:xfrm rot="-5400000">
              <a:off x="3605" y="1255"/>
              <a:ext cx="1361" cy="904"/>
            </a:xfrm>
            <a:custGeom>
              <a:avLst/>
              <a:gdLst>
                <a:gd name="T0" fmla="*/ 4256088 w 21600"/>
                <a:gd name="T1" fmla="*/ 1352550 h 21600"/>
                <a:gd name="T2" fmla="*/ 2432050 w 21600"/>
                <a:gd name="T3" fmla="*/ 2705100 h 21600"/>
                <a:gd name="T4" fmla="*/ 608013 w 21600"/>
                <a:gd name="T5" fmla="*/ 1352550 h 21600"/>
                <a:gd name="T6" fmla="*/ 243205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0000" tIns="82800" rIns="18000" bIns="82800" anchor="ctr" anchorCtr="1"/>
            <a:lstStyle/>
            <a:p>
              <a:pPr>
                <a:defRPr/>
              </a:pPr>
              <a:endParaRPr lang="fr-FR" sz="2000">
                <a:effectLst>
                  <a:outerShdw blurRad="38100" dist="38100" dir="2700000" algn="tl">
                    <a:srgbClr val="FFFFFF"/>
                  </a:outerShdw>
                </a:effectLst>
                <a:latin typeface="Verdana" pitchFamily="34" charset="0"/>
              </a:endParaRPr>
            </a:p>
          </p:txBody>
        </p:sp>
        <p:sp>
          <p:nvSpPr>
            <p:cNvPr id="26665" name="Text Box 14"/>
            <p:cNvSpPr txBox="1">
              <a:spLocks noChangeArrowheads="1"/>
            </p:cNvSpPr>
            <p:nvPr/>
          </p:nvSpPr>
          <p:spPr bwMode="auto">
            <a:xfrm>
              <a:off x="3923" y="1351"/>
              <a:ext cx="716" cy="673"/>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sz="1800" b="1">
                  <a:latin typeface="Arial" charset="0"/>
                </a:rPr>
                <a:t>15/11/10 </a:t>
              </a:r>
            </a:p>
            <a:p>
              <a:pPr algn="ctr" eaLnBrk="1" hangingPunct="1">
                <a:spcBef>
                  <a:spcPct val="0"/>
                </a:spcBef>
                <a:buFontTx/>
                <a:buNone/>
              </a:pPr>
              <a:endParaRPr lang="fr-FR" altLang="fr-FR" sz="1000" b="1">
                <a:latin typeface="Arial" charset="0"/>
              </a:endParaRPr>
            </a:p>
            <a:p>
              <a:pPr algn="ctr" eaLnBrk="1" hangingPunct="1">
                <a:spcBef>
                  <a:spcPct val="0"/>
                </a:spcBef>
                <a:buFontTx/>
                <a:buNone/>
              </a:pPr>
              <a:r>
                <a:rPr lang="fr-FR" altLang="fr-FR" sz="1800" b="1">
                  <a:latin typeface="Arial" charset="0"/>
                </a:rPr>
                <a:t>Montage</a:t>
              </a:r>
            </a:p>
            <a:p>
              <a:pPr algn="ctr" eaLnBrk="1" hangingPunct="1">
                <a:spcBef>
                  <a:spcPct val="0"/>
                </a:spcBef>
                <a:buFontTx/>
                <a:buNone/>
              </a:pPr>
              <a:r>
                <a:rPr lang="fr-FR" altLang="fr-FR" sz="1800" b="1">
                  <a:latin typeface="Arial" charset="0"/>
                </a:rPr>
                <a:t>presse</a:t>
              </a:r>
            </a:p>
          </p:txBody>
        </p:sp>
      </p:grpSp>
      <p:grpSp>
        <p:nvGrpSpPr>
          <p:cNvPr id="741391" name="Group 15"/>
          <p:cNvGrpSpPr>
            <a:grpSpLocks/>
          </p:cNvGrpSpPr>
          <p:nvPr/>
        </p:nvGrpSpPr>
        <p:grpSpPr bwMode="auto">
          <a:xfrm>
            <a:off x="3343275" y="1628775"/>
            <a:ext cx="1435100" cy="2160588"/>
            <a:chOff x="1970" y="1570"/>
            <a:chExt cx="904" cy="1361"/>
          </a:xfrm>
        </p:grpSpPr>
        <p:sp>
          <p:nvSpPr>
            <p:cNvPr id="6" name="AutoShape 5"/>
            <p:cNvSpPr>
              <a:spLocks noChangeArrowheads="1"/>
            </p:cNvSpPr>
            <p:nvPr/>
          </p:nvSpPr>
          <p:spPr bwMode="auto">
            <a:xfrm rot="-5400000">
              <a:off x="1743" y="1799"/>
              <a:ext cx="1361" cy="904"/>
            </a:xfrm>
            <a:custGeom>
              <a:avLst/>
              <a:gdLst>
                <a:gd name="T0" fmla="*/ 4256088 w 21600"/>
                <a:gd name="T1" fmla="*/ 1352550 h 21600"/>
                <a:gd name="T2" fmla="*/ 2432050 w 21600"/>
                <a:gd name="T3" fmla="*/ 2705100 h 21600"/>
                <a:gd name="T4" fmla="*/ 608013 w 21600"/>
                <a:gd name="T5" fmla="*/ 1352550 h 21600"/>
                <a:gd name="T6" fmla="*/ 243205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0000" tIns="82800" rIns="18000" bIns="82800" anchor="ctr" anchorCtr="1"/>
            <a:lstStyle/>
            <a:p>
              <a:pPr>
                <a:defRPr/>
              </a:pPr>
              <a:endParaRPr lang="fr-FR" sz="2000">
                <a:effectLst>
                  <a:outerShdw blurRad="38100" dist="38100" dir="2700000" algn="tl">
                    <a:srgbClr val="FFFFFF"/>
                  </a:outerShdw>
                </a:effectLst>
                <a:latin typeface="Verdana" pitchFamily="34" charset="0"/>
              </a:endParaRPr>
            </a:p>
          </p:txBody>
        </p:sp>
        <p:sp>
          <p:nvSpPr>
            <p:cNvPr id="26663" name="Text Box 17"/>
            <p:cNvSpPr txBox="1">
              <a:spLocks noChangeArrowheads="1"/>
            </p:cNvSpPr>
            <p:nvPr/>
          </p:nvSpPr>
          <p:spPr bwMode="auto">
            <a:xfrm>
              <a:off x="2085" y="1933"/>
              <a:ext cx="676" cy="673"/>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sz="1800" b="1">
                  <a:latin typeface="Arial" charset="0"/>
                </a:rPr>
                <a:t>18/01/10</a:t>
              </a:r>
            </a:p>
            <a:p>
              <a:pPr algn="ctr" eaLnBrk="1" hangingPunct="1">
                <a:spcBef>
                  <a:spcPct val="0"/>
                </a:spcBef>
                <a:buFontTx/>
                <a:buNone/>
              </a:pPr>
              <a:endParaRPr lang="fr-FR" altLang="fr-FR" sz="1000" b="1">
                <a:latin typeface="Arial" charset="0"/>
              </a:endParaRPr>
            </a:p>
            <a:p>
              <a:pPr algn="ctr" eaLnBrk="1" hangingPunct="1">
                <a:spcBef>
                  <a:spcPct val="0"/>
                </a:spcBef>
                <a:buFontTx/>
                <a:buNone/>
              </a:pPr>
              <a:r>
                <a:rPr lang="fr-FR" altLang="fr-FR" sz="1800" b="1">
                  <a:latin typeface="Arial" charset="0"/>
                </a:rPr>
                <a:t>Début</a:t>
              </a:r>
            </a:p>
            <a:p>
              <a:pPr algn="ctr" eaLnBrk="1" hangingPunct="1">
                <a:spcBef>
                  <a:spcPct val="0"/>
                </a:spcBef>
                <a:buFontTx/>
                <a:buNone/>
              </a:pPr>
              <a:r>
                <a:rPr lang="fr-FR" altLang="fr-FR" sz="1800" b="1">
                  <a:latin typeface="Arial" charset="0"/>
                </a:rPr>
                <a:t>travaux</a:t>
              </a:r>
            </a:p>
          </p:txBody>
        </p:sp>
      </p:grpSp>
      <p:grpSp>
        <p:nvGrpSpPr>
          <p:cNvPr id="741394" name="Group 18"/>
          <p:cNvGrpSpPr>
            <a:grpSpLocks/>
          </p:cNvGrpSpPr>
          <p:nvPr/>
        </p:nvGrpSpPr>
        <p:grpSpPr bwMode="auto">
          <a:xfrm>
            <a:off x="4778375" y="1485900"/>
            <a:ext cx="1435100" cy="2160588"/>
            <a:chOff x="3010" y="936"/>
            <a:chExt cx="904" cy="1361"/>
          </a:xfrm>
        </p:grpSpPr>
        <p:sp>
          <p:nvSpPr>
            <p:cNvPr id="50181" name="AutoShape 5"/>
            <p:cNvSpPr>
              <a:spLocks noChangeArrowheads="1"/>
            </p:cNvSpPr>
            <p:nvPr/>
          </p:nvSpPr>
          <p:spPr bwMode="auto">
            <a:xfrm rot="-5400000">
              <a:off x="2783" y="1164"/>
              <a:ext cx="1361" cy="904"/>
            </a:xfrm>
            <a:custGeom>
              <a:avLst/>
              <a:gdLst>
                <a:gd name="T0" fmla="*/ 4256088 w 21600"/>
                <a:gd name="T1" fmla="*/ 1352550 h 21600"/>
                <a:gd name="T2" fmla="*/ 2432050 w 21600"/>
                <a:gd name="T3" fmla="*/ 2705100 h 21600"/>
                <a:gd name="T4" fmla="*/ 608013 w 21600"/>
                <a:gd name="T5" fmla="*/ 1352550 h 21600"/>
                <a:gd name="T6" fmla="*/ 243205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0000" tIns="82800" rIns="18000" bIns="82800" anchor="ctr" anchorCtr="1"/>
            <a:lstStyle/>
            <a:p>
              <a:pPr>
                <a:defRPr/>
              </a:pPr>
              <a:endParaRPr lang="fr-FR" sz="2000">
                <a:effectLst>
                  <a:outerShdw blurRad="38100" dist="38100" dir="2700000" algn="tl">
                    <a:srgbClr val="FFFFFF"/>
                  </a:outerShdw>
                </a:effectLst>
                <a:latin typeface="Verdana" pitchFamily="34" charset="0"/>
              </a:endParaRPr>
            </a:p>
          </p:txBody>
        </p:sp>
        <p:sp>
          <p:nvSpPr>
            <p:cNvPr id="26661" name="Text Box 20"/>
            <p:cNvSpPr txBox="1">
              <a:spLocks noChangeArrowheads="1"/>
            </p:cNvSpPr>
            <p:nvPr/>
          </p:nvSpPr>
          <p:spPr bwMode="auto">
            <a:xfrm>
              <a:off x="3048" y="1389"/>
              <a:ext cx="732" cy="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sz="1800" b="1">
                  <a:latin typeface="Arial" charset="0"/>
                </a:rPr>
                <a:t>16/04/10</a:t>
              </a:r>
            </a:p>
            <a:p>
              <a:pPr algn="ctr" eaLnBrk="1" hangingPunct="1">
                <a:spcBef>
                  <a:spcPct val="0"/>
                </a:spcBef>
                <a:buFontTx/>
                <a:buNone/>
              </a:pPr>
              <a:endParaRPr lang="fr-FR" altLang="fr-FR" sz="1000" b="1">
                <a:latin typeface="Arial" charset="0"/>
              </a:endParaRPr>
            </a:p>
            <a:p>
              <a:pPr algn="ctr" eaLnBrk="1" hangingPunct="1">
                <a:spcBef>
                  <a:spcPct val="0"/>
                </a:spcBef>
                <a:buFontTx/>
                <a:buNone/>
              </a:pPr>
              <a:r>
                <a:rPr lang="fr-FR" altLang="fr-FR" sz="1800" b="1">
                  <a:latin typeface="Arial" charset="0"/>
                </a:rPr>
                <a:t>Première</a:t>
              </a:r>
            </a:p>
            <a:p>
              <a:pPr algn="ctr" eaLnBrk="1" hangingPunct="1">
                <a:spcBef>
                  <a:spcPct val="0"/>
                </a:spcBef>
                <a:buFontTx/>
                <a:buNone/>
              </a:pPr>
              <a:r>
                <a:rPr lang="fr-FR" altLang="fr-FR" sz="1800" b="1">
                  <a:latin typeface="Arial" charset="0"/>
                </a:rPr>
                <a:t>pierre</a:t>
              </a:r>
            </a:p>
          </p:txBody>
        </p:sp>
      </p:grpSp>
      <p:sp>
        <p:nvSpPr>
          <p:cNvPr id="741397" name="Line 21"/>
          <p:cNvSpPr>
            <a:spLocks noChangeShapeType="1"/>
          </p:cNvSpPr>
          <p:nvPr/>
        </p:nvSpPr>
        <p:spPr bwMode="auto">
          <a:xfrm>
            <a:off x="6011863" y="1412875"/>
            <a:ext cx="0" cy="2808288"/>
          </a:xfrm>
          <a:prstGeom prst="line">
            <a:avLst/>
          </a:prstGeom>
          <a:noFill/>
          <a:ln w="38100">
            <a:solidFill>
              <a:srgbClr val="FF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1398" name="AutoShape 22"/>
          <p:cNvSpPr>
            <a:spLocks noChangeArrowheads="1"/>
          </p:cNvSpPr>
          <p:nvPr/>
        </p:nvSpPr>
        <p:spPr bwMode="auto">
          <a:xfrm>
            <a:off x="3419475" y="4508500"/>
            <a:ext cx="5329238" cy="649288"/>
          </a:xfrm>
          <a:prstGeom prst="rightArrow">
            <a:avLst>
              <a:gd name="adj1" fmla="val 50000"/>
              <a:gd name="adj2" fmla="val 205195"/>
            </a:avLst>
          </a:prstGeom>
          <a:solidFill>
            <a:schemeClr val="hlink"/>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sz="1800" b="1">
                <a:solidFill>
                  <a:schemeClr val="bg1"/>
                </a:solidFill>
                <a:latin typeface="Arial" charset="0"/>
              </a:rPr>
              <a:t>REALISATION</a:t>
            </a:r>
          </a:p>
        </p:txBody>
      </p:sp>
      <p:grpSp>
        <p:nvGrpSpPr>
          <p:cNvPr id="741399" name="Group 23"/>
          <p:cNvGrpSpPr>
            <a:grpSpLocks/>
          </p:cNvGrpSpPr>
          <p:nvPr/>
        </p:nvGrpSpPr>
        <p:grpSpPr bwMode="auto">
          <a:xfrm>
            <a:off x="539750" y="1125538"/>
            <a:ext cx="8351838" cy="457200"/>
            <a:chOff x="340" y="709"/>
            <a:chExt cx="5261" cy="288"/>
          </a:xfrm>
        </p:grpSpPr>
        <p:sp>
          <p:nvSpPr>
            <p:cNvPr id="26657" name="Line 24"/>
            <p:cNvSpPr>
              <a:spLocks noChangeShapeType="1"/>
            </p:cNvSpPr>
            <p:nvPr/>
          </p:nvSpPr>
          <p:spPr bwMode="auto">
            <a:xfrm>
              <a:off x="3288" y="890"/>
              <a:ext cx="2313" cy="0"/>
            </a:xfrm>
            <a:prstGeom prst="line">
              <a:avLst/>
            </a:prstGeom>
            <a:noFill/>
            <a:ln w="412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58" name="Line 25"/>
            <p:cNvSpPr>
              <a:spLocks noChangeShapeType="1"/>
            </p:cNvSpPr>
            <p:nvPr/>
          </p:nvSpPr>
          <p:spPr bwMode="auto">
            <a:xfrm flipH="1">
              <a:off x="340" y="890"/>
              <a:ext cx="1860" cy="0"/>
            </a:xfrm>
            <a:prstGeom prst="line">
              <a:avLst/>
            </a:prstGeom>
            <a:noFill/>
            <a:ln w="412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59" name="Text Box 26"/>
            <p:cNvSpPr txBox="1">
              <a:spLocks noChangeArrowheads="1"/>
            </p:cNvSpPr>
            <p:nvPr/>
          </p:nvSpPr>
          <p:spPr bwMode="auto">
            <a:xfrm>
              <a:off x="2336" y="709"/>
              <a:ext cx="90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50000"/>
                </a:spcBef>
                <a:buFontTx/>
                <a:buNone/>
              </a:pPr>
              <a:r>
                <a:rPr lang="fr-FR" altLang="fr-FR" b="1">
                  <a:solidFill>
                    <a:srgbClr val="FF3300"/>
                  </a:solidFill>
                  <a:latin typeface="Arial" charset="0"/>
                </a:rPr>
                <a:t>26 mois</a:t>
              </a:r>
            </a:p>
          </p:txBody>
        </p:sp>
      </p:grpSp>
      <p:grpSp>
        <p:nvGrpSpPr>
          <p:cNvPr id="741403" name="Group 27"/>
          <p:cNvGrpSpPr>
            <a:grpSpLocks/>
          </p:cNvGrpSpPr>
          <p:nvPr/>
        </p:nvGrpSpPr>
        <p:grpSpPr bwMode="auto">
          <a:xfrm>
            <a:off x="539750" y="3644900"/>
            <a:ext cx="1008063" cy="936625"/>
            <a:chOff x="385" y="2296"/>
            <a:chExt cx="590" cy="590"/>
          </a:xfrm>
        </p:grpSpPr>
        <p:sp>
          <p:nvSpPr>
            <p:cNvPr id="26654" name="AutoShape 28"/>
            <p:cNvSpPr>
              <a:spLocks noChangeArrowheads="1"/>
            </p:cNvSpPr>
            <p:nvPr/>
          </p:nvSpPr>
          <p:spPr bwMode="auto">
            <a:xfrm>
              <a:off x="476" y="2296"/>
              <a:ext cx="499" cy="408"/>
            </a:xfrm>
            <a:prstGeom prst="rightArrow">
              <a:avLst>
                <a:gd name="adj1" fmla="val 50000"/>
                <a:gd name="adj2" fmla="val 30576"/>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sp>
          <p:nvSpPr>
            <p:cNvPr id="26655" name="Text Box 29"/>
            <p:cNvSpPr txBox="1">
              <a:spLocks noChangeArrowheads="1"/>
            </p:cNvSpPr>
            <p:nvPr/>
          </p:nvSpPr>
          <p:spPr bwMode="auto">
            <a:xfrm>
              <a:off x="521" y="2382"/>
              <a:ext cx="4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50000"/>
                </a:spcBef>
                <a:buFontTx/>
                <a:buNone/>
              </a:pPr>
              <a:r>
                <a:rPr lang="fr-FR" altLang="fr-FR" sz="1800" b="1">
                  <a:solidFill>
                    <a:schemeClr val="bg1"/>
                  </a:solidFill>
                  <a:latin typeface="Arial" charset="0"/>
                </a:rPr>
                <a:t>APS</a:t>
              </a:r>
            </a:p>
          </p:txBody>
        </p:sp>
        <p:sp>
          <p:nvSpPr>
            <p:cNvPr id="26656" name="Text Box 30"/>
            <p:cNvSpPr txBox="1">
              <a:spLocks noChangeArrowheads="1"/>
            </p:cNvSpPr>
            <p:nvPr/>
          </p:nvSpPr>
          <p:spPr bwMode="auto">
            <a:xfrm>
              <a:off x="385" y="2655"/>
              <a:ext cx="5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50000"/>
                </a:spcBef>
                <a:buFontTx/>
                <a:buNone/>
              </a:pPr>
              <a:r>
                <a:rPr lang="fr-FR" altLang="fr-FR" sz="1800" i="1">
                  <a:solidFill>
                    <a:schemeClr val="bg1"/>
                  </a:solidFill>
                  <a:latin typeface="Arial" charset="0"/>
                </a:rPr>
                <a:t>3 mois</a:t>
              </a:r>
            </a:p>
          </p:txBody>
        </p:sp>
      </p:grpSp>
      <p:grpSp>
        <p:nvGrpSpPr>
          <p:cNvPr id="741407" name="Group 31"/>
          <p:cNvGrpSpPr>
            <a:grpSpLocks/>
          </p:cNvGrpSpPr>
          <p:nvPr/>
        </p:nvGrpSpPr>
        <p:grpSpPr bwMode="auto">
          <a:xfrm>
            <a:off x="3346450" y="5510213"/>
            <a:ext cx="2881313" cy="727075"/>
            <a:chOff x="2108" y="3430"/>
            <a:chExt cx="1815" cy="458"/>
          </a:xfrm>
        </p:grpSpPr>
        <p:sp>
          <p:nvSpPr>
            <p:cNvPr id="26651" name="AutoShape 32"/>
            <p:cNvSpPr>
              <a:spLocks noChangeArrowheads="1"/>
            </p:cNvSpPr>
            <p:nvPr/>
          </p:nvSpPr>
          <p:spPr bwMode="auto">
            <a:xfrm>
              <a:off x="2108" y="3430"/>
              <a:ext cx="817" cy="363"/>
            </a:xfrm>
            <a:prstGeom prst="rightArrow">
              <a:avLst>
                <a:gd name="adj1" fmla="val 50000"/>
                <a:gd name="adj2" fmla="val 56267"/>
              </a:avLst>
            </a:prstGeom>
            <a:solidFill>
              <a:srgbClr val="99CC00"/>
            </a:solidFill>
            <a:ln w="9525">
              <a:solidFill>
                <a:srgbClr val="99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sz="1800" b="1">
                  <a:solidFill>
                    <a:schemeClr val="bg1"/>
                  </a:solidFill>
                  <a:latin typeface="Arial" charset="0"/>
                </a:rPr>
                <a:t>Lean</a:t>
              </a:r>
            </a:p>
          </p:txBody>
        </p:sp>
        <p:sp>
          <p:nvSpPr>
            <p:cNvPr id="26652" name="Text Box 33"/>
            <p:cNvSpPr txBox="1">
              <a:spLocks noChangeArrowheads="1"/>
            </p:cNvSpPr>
            <p:nvPr/>
          </p:nvSpPr>
          <p:spPr bwMode="auto">
            <a:xfrm>
              <a:off x="2880" y="3475"/>
              <a:ext cx="104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50000"/>
                </a:spcBef>
                <a:buFontTx/>
                <a:buNone/>
              </a:pPr>
              <a:r>
                <a:rPr lang="fr-FR" altLang="fr-FR" sz="1800" b="1">
                  <a:latin typeface="Arial" charset="0"/>
                </a:rPr>
                <a:t>Organisation</a:t>
              </a:r>
            </a:p>
          </p:txBody>
        </p:sp>
        <p:sp>
          <p:nvSpPr>
            <p:cNvPr id="26653" name="Text Box 34"/>
            <p:cNvSpPr txBox="1">
              <a:spLocks noChangeArrowheads="1"/>
            </p:cNvSpPr>
            <p:nvPr/>
          </p:nvSpPr>
          <p:spPr bwMode="auto">
            <a:xfrm>
              <a:off x="3061" y="3657"/>
              <a:ext cx="5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50000"/>
                </a:spcBef>
                <a:buFontTx/>
                <a:buNone/>
              </a:pPr>
              <a:r>
                <a:rPr lang="fr-FR" altLang="fr-FR" sz="1800" i="1">
                  <a:latin typeface="Arial" charset="0"/>
                </a:rPr>
                <a:t>3 mois</a:t>
              </a:r>
            </a:p>
          </p:txBody>
        </p:sp>
      </p:grpSp>
      <p:grpSp>
        <p:nvGrpSpPr>
          <p:cNvPr id="741411" name="Group 35"/>
          <p:cNvGrpSpPr>
            <a:grpSpLocks/>
          </p:cNvGrpSpPr>
          <p:nvPr/>
        </p:nvGrpSpPr>
        <p:grpSpPr bwMode="auto">
          <a:xfrm>
            <a:off x="1671638" y="4076700"/>
            <a:ext cx="1676400" cy="890588"/>
            <a:chOff x="1053" y="2568"/>
            <a:chExt cx="1056" cy="561"/>
          </a:xfrm>
        </p:grpSpPr>
        <p:sp>
          <p:nvSpPr>
            <p:cNvPr id="26648" name="AutoShape 36"/>
            <p:cNvSpPr>
              <a:spLocks noChangeArrowheads="1"/>
            </p:cNvSpPr>
            <p:nvPr/>
          </p:nvSpPr>
          <p:spPr bwMode="auto">
            <a:xfrm>
              <a:off x="1066" y="2568"/>
              <a:ext cx="1043" cy="408"/>
            </a:xfrm>
            <a:prstGeom prst="rightArrow">
              <a:avLst>
                <a:gd name="adj1" fmla="val 50000"/>
                <a:gd name="adj2" fmla="val 63909"/>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sp>
          <p:nvSpPr>
            <p:cNvPr id="26649" name="Text Box 37"/>
            <p:cNvSpPr txBox="1">
              <a:spLocks noChangeArrowheads="1"/>
            </p:cNvSpPr>
            <p:nvPr/>
          </p:nvSpPr>
          <p:spPr bwMode="auto">
            <a:xfrm>
              <a:off x="1066" y="2659"/>
              <a:ext cx="77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50000"/>
                </a:spcBef>
                <a:buFontTx/>
                <a:buNone/>
              </a:pPr>
              <a:r>
                <a:rPr lang="fr-FR" altLang="fr-FR" sz="1800" b="1">
                  <a:solidFill>
                    <a:schemeClr val="bg1"/>
                  </a:solidFill>
                  <a:latin typeface="Arial" charset="0"/>
                </a:rPr>
                <a:t>APD</a:t>
              </a:r>
            </a:p>
          </p:txBody>
        </p:sp>
        <p:sp>
          <p:nvSpPr>
            <p:cNvPr id="26650" name="Text Box 38"/>
            <p:cNvSpPr txBox="1">
              <a:spLocks noChangeArrowheads="1"/>
            </p:cNvSpPr>
            <p:nvPr/>
          </p:nvSpPr>
          <p:spPr bwMode="auto">
            <a:xfrm>
              <a:off x="1053" y="2898"/>
              <a:ext cx="7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sz="1800" i="1">
                  <a:latin typeface="Arial" charset="0"/>
                </a:rPr>
                <a:t>5 mois</a:t>
              </a:r>
            </a:p>
          </p:txBody>
        </p:sp>
      </p:grpSp>
      <p:pic>
        <p:nvPicPr>
          <p:cNvPr id="26639" name="Picture 39"/>
          <p:cNvPicPr>
            <a:picLocks noChangeAspect="1" noChangeArrowheads="1"/>
          </p:cNvPicPr>
          <p:nvPr/>
        </p:nvPicPr>
        <p:blipFill>
          <a:blip r:embed="rId3">
            <a:extLst>
              <a:ext uri="{28A0092B-C50C-407E-A947-70E740481C1C}">
                <a14:useLocalDpi xmlns:a14="http://schemas.microsoft.com/office/drawing/2010/main" val="0"/>
              </a:ext>
            </a:extLst>
          </a:blip>
          <a:srcRect t="55141" r="80399" b="-96"/>
          <a:stretch>
            <a:fillRect/>
          </a:stretch>
        </p:blipFill>
        <p:spPr bwMode="auto">
          <a:xfrm>
            <a:off x="7177088" y="115888"/>
            <a:ext cx="1643062"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41416" name="Group 40"/>
          <p:cNvGrpSpPr>
            <a:grpSpLocks/>
          </p:cNvGrpSpPr>
          <p:nvPr/>
        </p:nvGrpSpPr>
        <p:grpSpPr bwMode="auto">
          <a:xfrm>
            <a:off x="395288" y="5224463"/>
            <a:ext cx="2881312" cy="725487"/>
            <a:chOff x="249" y="3249"/>
            <a:chExt cx="1815" cy="457"/>
          </a:xfrm>
        </p:grpSpPr>
        <p:sp>
          <p:nvSpPr>
            <p:cNvPr id="26645" name="Text Box 41"/>
            <p:cNvSpPr txBox="1">
              <a:spLocks noChangeArrowheads="1"/>
            </p:cNvSpPr>
            <p:nvPr/>
          </p:nvSpPr>
          <p:spPr bwMode="auto">
            <a:xfrm>
              <a:off x="1020" y="3294"/>
              <a:ext cx="10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50000"/>
                </a:spcBef>
                <a:buFontTx/>
                <a:buNone/>
              </a:pPr>
              <a:r>
                <a:rPr lang="fr-FR" altLang="fr-FR" sz="1800" b="1">
                  <a:latin typeface="Arial" charset="0"/>
                </a:rPr>
                <a:t>Conception</a:t>
              </a:r>
            </a:p>
          </p:txBody>
        </p:sp>
        <p:sp>
          <p:nvSpPr>
            <p:cNvPr id="26646" name="Text Box 42"/>
            <p:cNvSpPr txBox="1">
              <a:spLocks noChangeArrowheads="1"/>
            </p:cNvSpPr>
            <p:nvPr/>
          </p:nvSpPr>
          <p:spPr bwMode="auto">
            <a:xfrm>
              <a:off x="1156" y="3475"/>
              <a:ext cx="59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50000"/>
                </a:spcBef>
                <a:buFontTx/>
                <a:buNone/>
              </a:pPr>
              <a:r>
                <a:rPr lang="fr-FR" altLang="fr-FR" sz="1800" i="1">
                  <a:latin typeface="Arial" charset="0"/>
                </a:rPr>
                <a:t>3 mois</a:t>
              </a:r>
            </a:p>
          </p:txBody>
        </p:sp>
        <p:sp>
          <p:nvSpPr>
            <p:cNvPr id="26647" name="AutoShape 43"/>
            <p:cNvSpPr>
              <a:spLocks noChangeArrowheads="1"/>
            </p:cNvSpPr>
            <p:nvPr/>
          </p:nvSpPr>
          <p:spPr bwMode="auto">
            <a:xfrm>
              <a:off x="249" y="3249"/>
              <a:ext cx="817" cy="363"/>
            </a:xfrm>
            <a:prstGeom prst="rightArrow">
              <a:avLst>
                <a:gd name="adj1" fmla="val 50000"/>
                <a:gd name="adj2" fmla="val 56267"/>
              </a:avLst>
            </a:prstGeom>
            <a:solidFill>
              <a:srgbClr val="99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sz="1800" b="1">
                  <a:solidFill>
                    <a:schemeClr val="bg1"/>
                  </a:solidFill>
                  <a:latin typeface="Arial" charset="0"/>
                </a:rPr>
                <a:t>Lean</a:t>
              </a:r>
            </a:p>
          </p:txBody>
        </p:sp>
      </p:grpSp>
      <p:grpSp>
        <p:nvGrpSpPr>
          <p:cNvPr id="741420" name="Group 44"/>
          <p:cNvGrpSpPr>
            <a:grpSpLocks/>
          </p:cNvGrpSpPr>
          <p:nvPr/>
        </p:nvGrpSpPr>
        <p:grpSpPr bwMode="auto">
          <a:xfrm>
            <a:off x="6443663" y="5803900"/>
            <a:ext cx="2614612" cy="720725"/>
            <a:chOff x="4059" y="3611"/>
            <a:chExt cx="1647" cy="454"/>
          </a:xfrm>
        </p:grpSpPr>
        <p:sp>
          <p:nvSpPr>
            <p:cNvPr id="26642" name="Text Box 45"/>
            <p:cNvSpPr txBox="1">
              <a:spLocks noChangeArrowheads="1"/>
            </p:cNvSpPr>
            <p:nvPr/>
          </p:nvSpPr>
          <p:spPr bwMode="auto">
            <a:xfrm>
              <a:off x="4830" y="3657"/>
              <a:ext cx="8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r>
                <a:rPr lang="fr-FR" altLang="fr-FR" sz="1800" b="1">
                  <a:latin typeface="Arial" charset="0"/>
                </a:rPr>
                <a:t>Production</a:t>
              </a:r>
            </a:p>
          </p:txBody>
        </p:sp>
        <p:sp>
          <p:nvSpPr>
            <p:cNvPr id="26643" name="Text Box 46"/>
            <p:cNvSpPr txBox="1">
              <a:spLocks noChangeArrowheads="1"/>
            </p:cNvSpPr>
            <p:nvPr/>
          </p:nvSpPr>
          <p:spPr bwMode="auto">
            <a:xfrm>
              <a:off x="4967" y="3834"/>
              <a:ext cx="5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50000"/>
                </a:spcBef>
                <a:buFontTx/>
                <a:buNone/>
              </a:pPr>
              <a:r>
                <a:rPr lang="fr-FR" altLang="fr-FR" sz="1800" i="1">
                  <a:latin typeface="Arial" charset="0"/>
                </a:rPr>
                <a:t>3 mois</a:t>
              </a:r>
            </a:p>
          </p:txBody>
        </p:sp>
        <p:sp>
          <p:nvSpPr>
            <p:cNvPr id="26644" name="AutoShape 47"/>
            <p:cNvSpPr>
              <a:spLocks noChangeArrowheads="1"/>
            </p:cNvSpPr>
            <p:nvPr/>
          </p:nvSpPr>
          <p:spPr bwMode="auto">
            <a:xfrm>
              <a:off x="4059" y="3611"/>
              <a:ext cx="817" cy="363"/>
            </a:xfrm>
            <a:prstGeom prst="rightArrow">
              <a:avLst>
                <a:gd name="adj1" fmla="val 50000"/>
                <a:gd name="adj2" fmla="val 56267"/>
              </a:avLst>
            </a:prstGeom>
            <a:solidFill>
              <a:srgbClr val="99CC00"/>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sz="1800" b="1">
                  <a:solidFill>
                    <a:schemeClr val="bg1"/>
                  </a:solidFill>
                  <a:latin typeface="Arial" charset="0"/>
                </a:rPr>
                <a:t>Lean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nodeType="afterEffect">
                                  <p:stCondLst>
                                    <p:cond delay="0"/>
                                  </p:stCondLst>
                                  <p:childTnLst>
                                    <p:set>
                                      <p:cBhvr>
                                        <p:cTn id="6" dur="1" fill="hold">
                                          <p:stCondLst>
                                            <p:cond delay="0"/>
                                          </p:stCondLst>
                                        </p:cTn>
                                        <p:tgtEl>
                                          <p:spTgt spid="741379"/>
                                        </p:tgtEl>
                                        <p:attrNameLst>
                                          <p:attrName>style.visibility</p:attrName>
                                        </p:attrNameLst>
                                      </p:cBhvr>
                                      <p:to>
                                        <p:strVal val="visible"/>
                                      </p:to>
                                    </p:set>
                                    <p:animEffect transition="in" filter="slide(fromLeft)">
                                      <p:cBhvr>
                                        <p:cTn id="7" dur="500"/>
                                        <p:tgtEl>
                                          <p:spTgt spid="741379"/>
                                        </p:tgtEl>
                                      </p:cBhvr>
                                    </p:animEffect>
                                  </p:childTnLst>
                                </p:cTn>
                              </p:par>
                            </p:childTnLst>
                          </p:cTn>
                        </p:par>
                        <p:par>
                          <p:cTn id="8" fill="hold" nodeType="afterGroup">
                            <p:stCondLst>
                              <p:cond delay="500"/>
                            </p:stCondLst>
                            <p:childTnLst>
                              <p:par>
                                <p:cTn id="9" presetID="12" presetClass="entr" presetSubtype="8" fill="hold" nodeType="afterEffect">
                                  <p:stCondLst>
                                    <p:cond delay="0"/>
                                  </p:stCondLst>
                                  <p:childTnLst>
                                    <p:set>
                                      <p:cBhvr>
                                        <p:cTn id="10" dur="1" fill="hold">
                                          <p:stCondLst>
                                            <p:cond delay="0"/>
                                          </p:stCondLst>
                                        </p:cTn>
                                        <p:tgtEl>
                                          <p:spTgt spid="741382"/>
                                        </p:tgtEl>
                                        <p:attrNameLst>
                                          <p:attrName>style.visibility</p:attrName>
                                        </p:attrNameLst>
                                      </p:cBhvr>
                                      <p:to>
                                        <p:strVal val="visible"/>
                                      </p:to>
                                    </p:set>
                                    <p:animEffect transition="in" filter="slide(fromLeft)">
                                      <p:cBhvr>
                                        <p:cTn id="11" dur="500"/>
                                        <p:tgtEl>
                                          <p:spTgt spid="741382"/>
                                        </p:tgtEl>
                                      </p:cBhvr>
                                    </p:animEffect>
                                  </p:childTnLst>
                                </p:cTn>
                              </p:par>
                            </p:childTnLst>
                          </p:cTn>
                        </p:par>
                        <p:par>
                          <p:cTn id="12" fill="hold" nodeType="afterGroup">
                            <p:stCondLst>
                              <p:cond delay="1000"/>
                            </p:stCondLst>
                            <p:childTnLst>
                              <p:par>
                                <p:cTn id="13" presetID="12" presetClass="entr" presetSubtype="8" fill="hold" nodeType="afterEffect">
                                  <p:stCondLst>
                                    <p:cond delay="0"/>
                                  </p:stCondLst>
                                  <p:childTnLst>
                                    <p:set>
                                      <p:cBhvr>
                                        <p:cTn id="14" dur="1" fill="hold">
                                          <p:stCondLst>
                                            <p:cond delay="0"/>
                                          </p:stCondLst>
                                        </p:cTn>
                                        <p:tgtEl>
                                          <p:spTgt spid="741391"/>
                                        </p:tgtEl>
                                        <p:attrNameLst>
                                          <p:attrName>style.visibility</p:attrName>
                                        </p:attrNameLst>
                                      </p:cBhvr>
                                      <p:to>
                                        <p:strVal val="visible"/>
                                      </p:to>
                                    </p:set>
                                    <p:animEffect transition="in" filter="slide(fromLeft)">
                                      <p:cBhvr>
                                        <p:cTn id="15" dur="500"/>
                                        <p:tgtEl>
                                          <p:spTgt spid="741391"/>
                                        </p:tgtEl>
                                      </p:cBhvr>
                                    </p:animEffect>
                                  </p:childTnLst>
                                </p:cTn>
                              </p:par>
                            </p:childTnLst>
                          </p:cTn>
                        </p:par>
                        <p:par>
                          <p:cTn id="16" fill="hold" nodeType="afterGroup">
                            <p:stCondLst>
                              <p:cond delay="1500"/>
                            </p:stCondLst>
                            <p:childTnLst>
                              <p:par>
                                <p:cTn id="17" presetID="12" presetClass="entr" presetSubtype="8" fill="hold" nodeType="afterEffect">
                                  <p:stCondLst>
                                    <p:cond delay="0"/>
                                  </p:stCondLst>
                                  <p:childTnLst>
                                    <p:set>
                                      <p:cBhvr>
                                        <p:cTn id="18" dur="1" fill="hold">
                                          <p:stCondLst>
                                            <p:cond delay="0"/>
                                          </p:stCondLst>
                                        </p:cTn>
                                        <p:tgtEl>
                                          <p:spTgt spid="741394"/>
                                        </p:tgtEl>
                                        <p:attrNameLst>
                                          <p:attrName>style.visibility</p:attrName>
                                        </p:attrNameLst>
                                      </p:cBhvr>
                                      <p:to>
                                        <p:strVal val="visible"/>
                                      </p:to>
                                    </p:set>
                                    <p:animEffect transition="in" filter="slide(fromLeft)">
                                      <p:cBhvr>
                                        <p:cTn id="19" dur="500"/>
                                        <p:tgtEl>
                                          <p:spTgt spid="741394"/>
                                        </p:tgtEl>
                                      </p:cBhvr>
                                    </p:animEffect>
                                  </p:childTnLst>
                                </p:cTn>
                              </p:par>
                            </p:childTnLst>
                          </p:cTn>
                        </p:par>
                        <p:par>
                          <p:cTn id="20" fill="hold" nodeType="afterGroup">
                            <p:stCondLst>
                              <p:cond delay="2000"/>
                            </p:stCondLst>
                            <p:childTnLst>
                              <p:par>
                                <p:cTn id="21" presetID="12" presetClass="entr" presetSubtype="8" fill="hold" nodeType="afterEffect">
                                  <p:stCondLst>
                                    <p:cond delay="0"/>
                                  </p:stCondLst>
                                  <p:childTnLst>
                                    <p:set>
                                      <p:cBhvr>
                                        <p:cTn id="22" dur="1" fill="hold">
                                          <p:stCondLst>
                                            <p:cond delay="0"/>
                                          </p:stCondLst>
                                        </p:cTn>
                                        <p:tgtEl>
                                          <p:spTgt spid="741388"/>
                                        </p:tgtEl>
                                        <p:attrNameLst>
                                          <p:attrName>style.visibility</p:attrName>
                                        </p:attrNameLst>
                                      </p:cBhvr>
                                      <p:to>
                                        <p:strVal val="visible"/>
                                      </p:to>
                                    </p:set>
                                    <p:animEffect transition="in" filter="slide(fromLeft)">
                                      <p:cBhvr>
                                        <p:cTn id="23" dur="500"/>
                                        <p:tgtEl>
                                          <p:spTgt spid="741388"/>
                                        </p:tgtEl>
                                      </p:cBhvr>
                                    </p:animEffect>
                                  </p:childTnLst>
                                </p:cTn>
                              </p:par>
                            </p:childTnLst>
                          </p:cTn>
                        </p:par>
                        <p:par>
                          <p:cTn id="24" fill="hold" nodeType="afterGroup">
                            <p:stCondLst>
                              <p:cond delay="2500"/>
                            </p:stCondLst>
                            <p:childTnLst>
                              <p:par>
                                <p:cTn id="25" presetID="12" presetClass="entr" presetSubtype="8" fill="hold" nodeType="afterEffect">
                                  <p:stCondLst>
                                    <p:cond delay="0"/>
                                  </p:stCondLst>
                                  <p:childTnLst>
                                    <p:set>
                                      <p:cBhvr>
                                        <p:cTn id="26" dur="1" fill="hold">
                                          <p:stCondLst>
                                            <p:cond delay="0"/>
                                          </p:stCondLst>
                                        </p:cTn>
                                        <p:tgtEl>
                                          <p:spTgt spid="741385"/>
                                        </p:tgtEl>
                                        <p:attrNameLst>
                                          <p:attrName>style.visibility</p:attrName>
                                        </p:attrNameLst>
                                      </p:cBhvr>
                                      <p:to>
                                        <p:strVal val="visible"/>
                                      </p:to>
                                    </p:set>
                                    <p:animEffect transition="in" filter="slide(fromLeft)">
                                      <p:cBhvr>
                                        <p:cTn id="27" dur="500"/>
                                        <p:tgtEl>
                                          <p:spTgt spid="741385"/>
                                        </p:tgtEl>
                                      </p:cBhvr>
                                    </p:animEffect>
                                  </p:childTnLst>
                                </p:cTn>
                              </p:par>
                            </p:childTnLst>
                          </p:cTn>
                        </p:par>
                        <p:par>
                          <p:cTn id="28" fill="hold" nodeType="afterGroup">
                            <p:stCondLst>
                              <p:cond delay="3000"/>
                            </p:stCondLst>
                            <p:childTnLst>
                              <p:par>
                                <p:cTn id="29" presetID="55" presetClass="entr" presetSubtype="0" fill="hold" nodeType="afterEffect">
                                  <p:stCondLst>
                                    <p:cond delay="0"/>
                                  </p:stCondLst>
                                  <p:childTnLst>
                                    <p:set>
                                      <p:cBhvr>
                                        <p:cTn id="30" dur="1" fill="hold">
                                          <p:stCondLst>
                                            <p:cond delay="0"/>
                                          </p:stCondLst>
                                        </p:cTn>
                                        <p:tgtEl>
                                          <p:spTgt spid="741399"/>
                                        </p:tgtEl>
                                        <p:attrNameLst>
                                          <p:attrName>style.visibility</p:attrName>
                                        </p:attrNameLst>
                                      </p:cBhvr>
                                      <p:to>
                                        <p:strVal val="visible"/>
                                      </p:to>
                                    </p:set>
                                    <p:anim calcmode="lin" valueType="num">
                                      <p:cBhvr>
                                        <p:cTn id="31" dur="500" fill="hold"/>
                                        <p:tgtEl>
                                          <p:spTgt spid="741399"/>
                                        </p:tgtEl>
                                        <p:attrNameLst>
                                          <p:attrName>ppt_w</p:attrName>
                                        </p:attrNameLst>
                                      </p:cBhvr>
                                      <p:tavLst>
                                        <p:tav tm="0">
                                          <p:val>
                                            <p:strVal val="#ppt_w*0.70"/>
                                          </p:val>
                                        </p:tav>
                                        <p:tav tm="100000">
                                          <p:val>
                                            <p:strVal val="#ppt_w"/>
                                          </p:val>
                                        </p:tav>
                                      </p:tavLst>
                                    </p:anim>
                                    <p:anim calcmode="lin" valueType="num">
                                      <p:cBhvr>
                                        <p:cTn id="32" dur="500" fill="hold"/>
                                        <p:tgtEl>
                                          <p:spTgt spid="741399"/>
                                        </p:tgtEl>
                                        <p:attrNameLst>
                                          <p:attrName>ppt_h</p:attrName>
                                        </p:attrNameLst>
                                      </p:cBhvr>
                                      <p:tavLst>
                                        <p:tav tm="0">
                                          <p:val>
                                            <p:strVal val="#ppt_h"/>
                                          </p:val>
                                        </p:tav>
                                        <p:tav tm="100000">
                                          <p:val>
                                            <p:strVal val="#ppt_h"/>
                                          </p:val>
                                        </p:tav>
                                      </p:tavLst>
                                    </p:anim>
                                    <p:animEffect transition="in" filter="fade">
                                      <p:cBhvr>
                                        <p:cTn id="33" dur="500"/>
                                        <p:tgtEl>
                                          <p:spTgt spid="741399"/>
                                        </p:tgtEl>
                                      </p:cBhvr>
                                    </p:animEffect>
                                  </p:childTnLst>
                                </p:cTn>
                              </p:par>
                            </p:childTnLst>
                          </p:cTn>
                        </p:par>
                        <p:par>
                          <p:cTn id="34" fill="hold" nodeType="afterGroup">
                            <p:stCondLst>
                              <p:cond delay="3500"/>
                            </p:stCondLst>
                            <p:childTnLst>
                              <p:par>
                                <p:cTn id="35" presetID="12" presetClass="entr" presetSubtype="1" fill="hold" grpId="0" nodeType="afterEffect">
                                  <p:stCondLst>
                                    <p:cond delay="0"/>
                                  </p:stCondLst>
                                  <p:childTnLst>
                                    <p:set>
                                      <p:cBhvr>
                                        <p:cTn id="36" dur="1" fill="hold">
                                          <p:stCondLst>
                                            <p:cond delay="0"/>
                                          </p:stCondLst>
                                        </p:cTn>
                                        <p:tgtEl>
                                          <p:spTgt spid="741397"/>
                                        </p:tgtEl>
                                        <p:attrNameLst>
                                          <p:attrName>style.visibility</p:attrName>
                                        </p:attrNameLst>
                                      </p:cBhvr>
                                      <p:to>
                                        <p:strVal val="visible"/>
                                      </p:to>
                                    </p:set>
                                    <p:animEffect transition="in" filter="slide(fromTop)">
                                      <p:cBhvr>
                                        <p:cTn id="37" dur="500"/>
                                        <p:tgtEl>
                                          <p:spTgt spid="74139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8" fill="hold" nodeType="clickEffect">
                                  <p:stCondLst>
                                    <p:cond delay="0"/>
                                  </p:stCondLst>
                                  <p:childTnLst>
                                    <p:set>
                                      <p:cBhvr>
                                        <p:cTn id="41" dur="1" fill="hold">
                                          <p:stCondLst>
                                            <p:cond delay="0"/>
                                          </p:stCondLst>
                                        </p:cTn>
                                        <p:tgtEl>
                                          <p:spTgt spid="741403"/>
                                        </p:tgtEl>
                                        <p:attrNameLst>
                                          <p:attrName>style.visibility</p:attrName>
                                        </p:attrNameLst>
                                      </p:cBhvr>
                                      <p:to>
                                        <p:strVal val="visible"/>
                                      </p:to>
                                    </p:set>
                                    <p:animEffect transition="in" filter="slide(fromLeft)">
                                      <p:cBhvr>
                                        <p:cTn id="42" dur="1000"/>
                                        <p:tgtEl>
                                          <p:spTgt spid="741403"/>
                                        </p:tgtEl>
                                      </p:cBhvr>
                                    </p:animEffect>
                                  </p:childTnLst>
                                </p:cTn>
                              </p:par>
                            </p:childTnLst>
                          </p:cTn>
                        </p:par>
                        <p:par>
                          <p:cTn id="43" fill="hold" nodeType="afterGroup">
                            <p:stCondLst>
                              <p:cond delay="1000"/>
                            </p:stCondLst>
                            <p:childTnLst>
                              <p:par>
                                <p:cTn id="44" presetID="12" presetClass="entr" presetSubtype="8" fill="hold" nodeType="afterEffect">
                                  <p:stCondLst>
                                    <p:cond delay="0"/>
                                  </p:stCondLst>
                                  <p:childTnLst>
                                    <p:set>
                                      <p:cBhvr>
                                        <p:cTn id="45" dur="1" fill="hold">
                                          <p:stCondLst>
                                            <p:cond delay="0"/>
                                          </p:stCondLst>
                                        </p:cTn>
                                        <p:tgtEl>
                                          <p:spTgt spid="741411"/>
                                        </p:tgtEl>
                                        <p:attrNameLst>
                                          <p:attrName>style.visibility</p:attrName>
                                        </p:attrNameLst>
                                      </p:cBhvr>
                                      <p:to>
                                        <p:strVal val="visible"/>
                                      </p:to>
                                    </p:set>
                                    <p:animEffect transition="in" filter="slide(fromLeft)">
                                      <p:cBhvr>
                                        <p:cTn id="46" dur="1000"/>
                                        <p:tgtEl>
                                          <p:spTgt spid="741411"/>
                                        </p:tgtEl>
                                      </p:cBhvr>
                                    </p:animEffect>
                                  </p:childTnLst>
                                </p:cTn>
                              </p:par>
                            </p:childTnLst>
                          </p:cTn>
                        </p:par>
                        <p:par>
                          <p:cTn id="47" fill="hold" nodeType="afterGroup">
                            <p:stCondLst>
                              <p:cond delay="2000"/>
                            </p:stCondLst>
                            <p:childTnLst>
                              <p:par>
                                <p:cTn id="48" presetID="12" presetClass="entr" presetSubtype="8" fill="hold" grpId="0" nodeType="afterEffect">
                                  <p:stCondLst>
                                    <p:cond delay="0"/>
                                  </p:stCondLst>
                                  <p:childTnLst>
                                    <p:set>
                                      <p:cBhvr>
                                        <p:cTn id="49" dur="1" fill="hold">
                                          <p:stCondLst>
                                            <p:cond delay="0"/>
                                          </p:stCondLst>
                                        </p:cTn>
                                        <p:tgtEl>
                                          <p:spTgt spid="741398"/>
                                        </p:tgtEl>
                                        <p:attrNameLst>
                                          <p:attrName>style.visibility</p:attrName>
                                        </p:attrNameLst>
                                      </p:cBhvr>
                                      <p:to>
                                        <p:strVal val="visible"/>
                                      </p:to>
                                    </p:set>
                                    <p:animEffect transition="in" filter="slide(fromLeft)">
                                      <p:cBhvr>
                                        <p:cTn id="50" dur="1000"/>
                                        <p:tgtEl>
                                          <p:spTgt spid="74139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2" presetClass="entr" presetSubtype="8" fill="hold" nodeType="clickEffect">
                                  <p:stCondLst>
                                    <p:cond delay="0"/>
                                  </p:stCondLst>
                                  <p:childTnLst>
                                    <p:set>
                                      <p:cBhvr>
                                        <p:cTn id="54" dur="1" fill="hold">
                                          <p:stCondLst>
                                            <p:cond delay="0"/>
                                          </p:stCondLst>
                                        </p:cTn>
                                        <p:tgtEl>
                                          <p:spTgt spid="741416"/>
                                        </p:tgtEl>
                                        <p:attrNameLst>
                                          <p:attrName>style.visibility</p:attrName>
                                        </p:attrNameLst>
                                      </p:cBhvr>
                                      <p:to>
                                        <p:strVal val="visible"/>
                                      </p:to>
                                    </p:set>
                                    <p:animEffect transition="in" filter="slide(fromLeft)">
                                      <p:cBhvr>
                                        <p:cTn id="55" dur="1000"/>
                                        <p:tgtEl>
                                          <p:spTgt spid="741416"/>
                                        </p:tgtEl>
                                      </p:cBhvr>
                                    </p:animEffect>
                                  </p:childTnLst>
                                </p:cTn>
                              </p:par>
                            </p:childTnLst>
                          </p:cTn>
                        </p:par>
                        <p:par>
                          <p:cTn id="56" fill="hold" nodeType="afterGroup">
                            <p:stCondLst>
                              <p:cond delay="1000"/>
                            </p:stCondLst>
                            <p:childTnLst>
                              <p:par>
                                <p:cTn id="57" presetID="12" presetClass="entr" presetSubtype="8" fill="hold" nodeType="afterEffect">
                                  <p:stCondLst>
                                    <p:cond delay="0"/>
                                  </p:stCondLst>
                                  <p:childTnLst>
                                    <p:set>
                                      <p:cBhvr>
                                        <p:cTn id="58" dur="1" fill="hold">
                                          <p:stCondLst>
                                            <p:cond delay="0"/>
                                          </p:stCondLst>
                                        </p:cTn>
                                        <p:tgtEl>
                                          <p:spTgt spid="741407"/>
                                        </p:tgtEl>
                                        <p:attrNameLst>
                                          <p:attrName>style.visibility</p:attrName>
                                        </p:attrNameLst>
                                      </p:cBhvr>
                                      <p:to>
                                        <p:strVal val="visible"/>
                                      </p:to>
                                    </p:set>
                                    <p:animEffect transition="in" filter="slide(fromLeft)">
                                      <p:cBhvr>
                                        <p:cTn id="59" dur="1000"/>
                                        <p:tgtEl>
                                          <p:spTgt spid="741407"/>
                                        </p:tgtEl>
                                      </p:cBhvr>
                                    </p:animEffect>
                                  </p:childTnLst>
                                </p:cTn>
                              </p:par>
                            </p:childTnLst>
                          </p:cTn>
                        </p:par>
                        <p:par>
                          <p:cTn id="60" fill="hold" nodeType="afterGroup">
                            <p:stCondLst>
                              <p:cond delay="2000"/>
                            </p:stCondLst>
                            <p:childTnLst>
                              <p:par>
                                <p:cTn id="61" presetID="12" presetClass="entr" presetSubtype="8" fill="hold" nodeType="afterEffect">
                                  <p:stCondLst>
                                    <p:cond delay="0"/>
                                  </p:stCondLst>
                                  <p:childTnLst>
                                    <p:set>
                                      <p:cBhvr>
                                        <p:cTn id="62" dur="1" fill="hold">
                                          <p:stCondLst>
                                            <p:cond delay="0"/>
                                          </p:stCondLst>
                                        </p:cTn>
                                        <p:tgtEl>
                                          <p:spTgt spid="741420"/>
                                        </p:tgtEl>
                                        <p:attrNameLst>
                                          <p:attrName>style.visibility</p:attrName>
                                        </p:attrNameLst>
                                      </p:cBhvr>
                                      <p:to>
                                        <p:strVal val="visible"/>
                                      </p:to>
                                    </p:set>
                                    <p:animEffect transition="in" filter="slide(fromLeft)">
                                      <p:cBhvr>
                                        <p:cTn id="63" dur="1000"/>
                                        <p:tgtEl>
                                          <p:spTgt spid="741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1397" grpId="0" animBg="1"/>
      <p:bldP spid="74139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re 1"/>
          <p:cNvSpPr>
            <a:spLocks noGrp="1"/>
          </p:cNvSpPr>
          <p:nvPr>
            <p:ph type="title"/>
          </p:nvPr>
        </p:nvSpPr>
        <p:spPr/>
        <p:txBody>
          <a:bodyPr/>
          <a:lstStyle/>
          <a:p>
            <a:pPr eaLnBrk="1" hangingPunct="1"/>
            <a:r>
              <a:rPr lang="fr-FR" altLang="fr-FR" smtClean="0"/>
              <a:t>2013</a:t>
            </a:r>
          </a:p>
        </p:txBody>
      </p:sp>
      <p:sp>
        <p:nvSpPr>
          <p:cNvPr id="3" name="Espace réservé du contenu 2"/>
          <p:cNvSpPr>
            <a:spLocks noGrp="1"/>
          </p:cNvSpPr>
          <p:nvPr>
            <p:ph idx="1"/>
          </p:nvPr>
        </p:nvSpPr>
        <p:spPr/>
        <p:txBody>
          <a:bodyPr/>
          <a:lstStyle/>
          <a:p>
            <a:pPr marL="0" indent="0" eaLnBrk="1" hangingPunct="1">
              <a:buFontTx/>
              <a:buNone/>
              <a:defRPr/>
            </a:pPr>
            <a:endParaRPr lang="fr-FR" dirty="0" smtClean="0"/>
          </a:p>
          <a:p>
            <a:pPr eaLnBrk="1" hangingPunct="1">
              <a:buFont typeface="Wingdings" panose="05000000000000000000" pitchFamily="2" charset="2"/>
              <a:buChar char="ü"/>
              <a:defRPr/>
            </a:pPr>
            <a:r>
              <a:rPr lang="fr-FR" dirty="0" smtClean="0"/>
              <a:t>Sécurité :  TF1=TF2+TG=0</a:t>
            </a:r>
          </a:p>
          <a:p>
            <a:pPr eaLnBrk="1" hangingPunct="1">
              <a:buFont typeface="Wingdings" panose="05000000000000000000" pitchFamily="2" charset="2"/>
              <a:buChar char="ü"/>
              <a:defRPr/>
            </a:pPr>
            <a:r>
              <a:rPr lang="fr-FR" dirty="0" smtClean="0"/>
              <a:t>OTD 100% </a:t>
            </a:r>
            <a:r>
              <a:rPr lang="fr-FR" dirty="0" err="1" smtClean="0"/>
              <a:t>Maché</a:t>
            </a:r>
            <a:r>
              <a:rPr lang="fr-FR" dirty="0" smtClean="0"/>
              <a:t> Aéronautique </a:t>
            </a:r>
          </a:p>
          <a:p>
            <a:pPr eaLnBrk="1" hangingPunct="1">
              <a:buFont typeface="Wingdings" panose="05000000000000000000" pitchFamily="2" charset="2"/>
              <a:buChar char="ü"/>
              <a:defRPr/>
            </a:pPr>
            <a:r>
              <a:rPr lang="fr-FR" dirty="0" smtClean="0"/>
              <a:t>Volume : </a:t>
            </a:r>
            <a:r>
              <a:rPr lang="fr-FR" dirty="0"/>
              <a:t>&gt;</a:t>
            </a:r>
            <a:r>
              <a:rPr lang="fr-FR" dirty="0" smtClean="0"/>
              <a:t> 700 tonnes</a:t>
            </a:r>
          </a:p>
          <a:p>
            <a:pPr eaLnBrk="1" hangingPunct="1">
              <a:buFont typeface="Wingdings" panose="05000000000000000000" pitchFamily="2" charset="2"/>
              <a:buChar char="ü"/>
              <a:defRPr/>
            </a:pPr>
            <a:endParaRPr lang="fr-FR" dirty="0" smtClean="0"/>
          </a:p>
          <a:p>
            <a:pPr eaLnBrk="1" hangingPunct="1">
              <a:buFont typeface="Wingdings" panose="05000000000000000000" pitchFamily="2" charset="2"/>
              <a:buChar char="ü"/>
              <a:defRPr/>
            </a:pPr>
            <a:r>
              <a:rPr lang="fr-FR" dirty="0" smtClean="0"/>
              <a:t>Nombreux développements et qualifications. </a:t>
            </a:r>
          </a:p>
          <a:p>
            <a:pPr eaLnBrk="1" hangingPunct="1">
              <a:buFont typeface="Wingdings" panose="05000000000000000000" pitchFamily="2" charset="2"/>
              <a:buChar char="ü"/>
              <a:defRPr/>
            </a:pPr>
            <a:endParaRPr lang="fr-FR" dirty="0" smtClean="0"/>
          </a:p>
          <a:p>
            <a:pPr eaLnBrk="1" hangingPunct="1">
              <a:buFont typeface="Wingdings" panose="05000000000000000000" pitchFamily="2" charset="2"/>
              <a:buChar char="ü"/>
              <a:defRPr/>
            </a:pPr>
            <a:r>
              <a:rPr lang="fr-FR" dirty="0" smtClean="0"/>
              <a:t> effectif 37 ETP à fin 2013</a:t>
            </a:r>
          </a:p>
          <a:p>
            <a:pPr eaLnBrk="1" hangingPunct="1">
              <a:buFont typeface="Wingdings" panose="05000000000000000000" pitchFamily="2" charset="2"/>
              <a:buChar char="ü"/>
              <a:defRPr/>
            </a:pPr>
            <a:r>
              <a:rPr lang="fr-FR" dirty="0" smtClean="0"/>
              <a:t>3 équipes de forge pour 2014</a:t>
            </a:r>
          </a:p>
          <a:p>
            <a:pPr eaLnBrk="1" hangingPunct="1">
              <a:buFont typeface="Wingdings" panose="05000000000000000000" pitchFamily="2" charset="2"/>
              <a:buChar char="ü"/>
              <a:defRPr/>
            </a:pPr>
            <a:r>
              <a:rPr lang="fr-FR" dirty="0" smtClean="0"/>
              <a:t>1 nouveau four : sept 13</a:t>
            </a:r>
          </a:p>
          <a:p>
            <a:pPr eaLnBrk="1" hangingPunct="1">
              <a:defRPr/>
            </a:pPr>
            <a:endParaRPr lang="fr-FR" dirty="0"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fr-FR" altLang="fr-FR" smtClean="0"/>
              <a:t>Certifications</a:t>
            </a:r>
          </a:p>
        </p:txBody>
      </p:sp>
      <p:sp>
        <p:nvSpPr>
          <p:cNvPr id="28675" name="Rectangle 3"/>
          <p:cNvSpPr>
            <a:spLocks noGrp="1" noChangeArrowheads="1"/>
          </p:cNvSpPr>
          <p:nvPr>
            <p:ph type="body" idx="1"/>
          </p:nvPr>
        </p:nvSpPr>
        <p:spPr/>
        <p:txBody>
          <a:bodyPr/>
          <a:lstStyle/>
          <a:p>
            <a:pPr eaLnBrk="1" hangingPunct="1">
              <a:lnSpc>
                <a:spcPct val="90000"/>
              </a:lnSpc>
            </a:pPr>
            <a:r>
              <a:rPr lang="fr-FR" altLang="fr-FR" smtClean="0"/>
              <a:t>EN  9001 ISO 9100 Jan 2012</a:t>
            </a:r>
          </a:p>
          <a:p>
            <a:pPr eaLnBrk="1" hangingPunct="1">
              <a:lnSpc>
                <a:spcPct val="90000"/>
              </a:lnSpc>
            </a:pPr>
            <a:endParaRPr lang="fr-FR" altLang="fr-FR" smtClean="0"/>
          </a:p>
          <a:p>
            <a:pPr eaLnBrk="1" hangingPunct="1">
              <a:lnSpc>
                <a:spcPct val="90000"/>
              </a:lnSpc>
            </a:pPr>
            <a:r>
              <a:rPr lang="fr-FR" altLang="fr-FR" smtClean="0"/>
              <a:t>ISO 14 001 et OSHAS 8001 Feb 2013</a:t>
            </a:r>
          </a:p>
          <a:p>
            <a:pPr eaLnBrk="1" hangingPunct="1">
              <a:lnSpc>
                <a:spcPct val="90000"/>
              </a:lnSpc>
            </a:pPr>
            <a:endParaRPr lang="fr-FR" altLang="fr-FR" smtClean="0"/>
          </a:p>
          <a:p>
            <a:pPr eaLnBrk="1" hangingPunct="1">
              <a:lnSpc>
                <a:spcPct val="90000"/>
              </a:lnSpc>
            </a:pPr>
            <a:r>
              <a:rPr lang="fr-FR" altLang="fr-FR" smtClean="0"/>
              <a:t>CCP AIRBUS Nov 2012   « Green »</a:t>
            </a:r>
          </a:p>
          <a:p>
            <a:pPr eaLnBrk="1" hangingPunct="1">
              <a:lnSpc>
                <a:spcPct val="90000"/>
              </a:lnSpc>
            </a:pPr>
            <a:endParaRPr lang="fr-FR" altLang="fr-FR" smtClean="0"/>
          </a:p>
          <a:p>
            <a:pPr eaLnBrk="1" hangingPunct="1">
              <a:lnSpc>
                <a:spcPct val="90000"/>
              </a:lnSpc>
            </a:pPr>
            <a:r>
              <a:rPr lang="fr-FR" altLang="fr-FR" smtClean="0"/>
              <a:t>IPCA AIRBUS Jan 2013    « C »</a:t>
            </a:r>
          </a:p>
          <a:p>
            <a:pPr eaLnBrk="1" hangingPunct="1">
              <a:lnSpc>
                <a:spcPct val="90000"/>
              </a:lnSpc>
            </a:pPr>
            <a:endParaRPr lang="fr-FR" altLang="fr-FR" smtClean="0"/>
          </a:p>
          <a:p>
            <a:pPr eaLnBrk="1" hangingPunct="1">
              <a:lnSpc>
                <a:spcPct val="90000"/>
              </a:lnSpc>
            </a:pPr>
            <a:r>
              <a:rPr lang="fr-FR" altLang="fr-FR" smtClean="0"/>
              <a:t>NDT : US/machine AIRBUS QUALIFIED Nov 2012</a:t>
            </a:r>
          </a:p>
          <a:p>
            <a:pPr eaLnBrk="1" hangingPunct="1">
              <a:lnSpc>
                <a:spcPct val="90000"/>
              </a:lnSpc>
            </a:pPr>
            <a:endParaRPr lang="fr-FR" altLang="fr-FR" smtClean="0"/>
          </a:p>
          <a:p>
            <a:pPr eaLnBrk="1" hangingPunct="1">
              <a:lnSpc>
                <a:spcPct val="90000"/>
              </a:lnSpc>
            </a:pPr>
            <a:r>
              <a:rPr lang="fr-FR" altLang="fr-FR" smtClean="0"/>
              <a:t>SQIP AIRBUS April 13</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re 1"/>
          <p:cNvSpPr>
            <a:spLocks noGrp="1"/>
          </p:cNvSpPr>
          <p:nvPr>
            <p:ph type="title"/>
          </p:nvPr>
        </p:nvSpPr>
        <p:spPr/>
        <p:txBody>
          <a:bodyPr/>
          <a:lstStyle/>
          <a:p>
            <a:pPr eaLnBrk="1" hangingPunct="1"/>
            <a:r>
              <a:rPr lang="fr-FR" altLang="fr-FR" smtClean="0"/>
              <a:t>2014</a:t>
            </a:r>
          </a:p>
        </p:txBody>
      </p:sp>
      <p:sp>
        <p:nvSpPr>
          <p:cNvPr id="3" name="Espace réservé du contenu 2"/>
          <p:cNvSpPr>
            <a:spLocks noGrp="1"/>
          </p:cNvSpPr>
          <p:nvPr>
            <p:ph idx="1"/>
          </p:nvPr>
        </p:nvSpPr>
        <p:spPr/>
        <p:txBody>
          <a:bodyPr/>
          <a:lstStyle/>
          <a:p>
            <a:pPr marL="0" indent="0" eaLnBrk="1" hangingPunct="1">
              <a:buFontTx/>
              <a:buNone/>
              <a:defRPr/>
            </a:pPr>
            <a:endParaRPr lang="fr-FR" dirty="0" smtClean="0"/>
          </a:p>
          <a:p>
            <a:pPr eaLnBrk="1" hangingPunct="1">
              <a:buFont typeface="Wingdings" panose="05000000000000000000" pitchFamily="2" charset="2"/>
              <a:buChar char="Ø"/>
              <a:defRPr/>
            </a:pPr>
            <a:r>
              <a:rPr lang="fr-FR" dirty="0" smtClean="0"/>
              <a:t>Doublement du Volume</a:t>
            </a:r>
          </a:p>
          <a:p>
            <a:pPr eaLnBrk="1" hangingPunct="1">
              <a:buFont typeface="Wingdings" panose="05000000000000000000" pitchFamily="2" charset="2"/>
              <a:buChar char="Ø"/>
              <a:defRPr/>
            </a:pPr>
            <a:endParaRPr lang="fr-FR" dirty="0" smtClean="0"/>
          </a:p>
          <a:p>
            <a:pPr eaLnBrk="1" hangingPunct="1">
              <a:buFont typeface="Wingdings" panose="05000000000000000000" pitchFamily="2" charset="2"/>
              <a:buChar char="Ø"/>
              <a:defRPr/>
            </a:pPr>
            <a:r>
              <a:rPr lang="fr-FR" dirty="0" smtClean="0"/>
              <a:t>NADCAP : installation CND</a:t>
            </a:r>
          </a:p>
          <a:p>
            <a:pPr eaLnBrk="1" hangingPunct="1">
              <a:buFont typeface="Wingdings" panose="05000000000000000000" pitchFamily="2" charset="2"/>
              <a:buChar char="Ø"/>
              <a:defRPr/>
            </a:pPr>
            <a:endParaRPr lang="fr-FR" dirty="0" smtClean="0"/>
          </a:p>
          <a:p>
            <a:pPr eaLnBrk="1" hangingPunct="1">
              <a:buFont typeface="Wingdings" panose="05000000000000000000" pitchFamily="2" charset="2"/>
              <a:buChar char="Ø"/>
              <a:defRPr/>
            </a:pPr>
            <a:r>
              <a:rPr lang="fr-FR" dirty="0" smtClean="0"/>
              <a:t>Effectif 46 ETP à fin 2014 </a:t>
            </a:r>
          </a:p>
          <a:p>
            <a:pPr eaLnBrk="1" hangingPunct="1">
              <a:buFont typeface="Wingdings" panose="05000000000000000000" pitchFamily="2" charset="2"/>
              <a:buChar char="Ø"/>
              <a:defRPr/>
            </a:pPr>
            <a:endParaRPr lang="fr-FR" dirty="0" smtClean="0"/>
          </a:p>
          <a:p>
            <a:pPr eaLnBrk="1" hangingPunct="1">
              <a:buFont typeface="Wingdings" panose="05000000000000000000" pitchFamily="2" charset="2"/>
              <a:buChar char="Ø"/>
              <a:defRPr/>
            </a:pPr>
            <a:r>
              <a:rPr lang="fr-FR" dirty="0" smtClean="0"/>
              <a:t>1 nouveau four : sept 2014</a:t>
            </a:r>
          </a:p>
          <a:p>
            <a:pPr eaLnBrk="1" hangingPunct="1">
              <a:defRPr/>
            </a:pPr>
            <a:endParaRPr lang="fr-FR" dirty="0" smtClean="0"/>
          </a:p>
          <a:p>
            <a:pPr eaLnBrk="1" hangingPunct="1">
              <a:defRPr/>
            </a:pPr>
            <a:endParaRPr lang="fr-FR"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4294967295"/>
          </p:nvPr>
        </p:nvSpPr>
        <p:spPr>
          <a:xfrm>
            <a:off x="467544" y="1196752"/>
            <a:ext cx="8351837" cy="720080"/>
          </a:xfrm>
          <a:solidFill>
            <a:schemeClr val="bg1"/>
          </a:solidFill>
        </p:spPr>
        <p:txBody>
          <a:bodyPr/>
          <a:lstStyle/>
          <a:p>
            <a:pPr marL="0" indent="0">
              <a:lnSpc>
                <a:spcPct val="80000"/>
              </a:lnSpc>
              <a:spcBef>
                <a:spcPct val="0"/>
              </a:spcBef>
              <a:buNone/>
            </a:pPr>
            <a:r>
              <a:rPr lang="fr-FR" sz="1400" dirty="0" smtClean="0"/>
              <a:t>La consommation de titane en aéronautique structures (cellules et fixations) est la conséquence du développement des composites sur les avions de nouvelle génération comme l’A380, puis dans une plus large proportion encore, sur les programmes B787 et A350. </a:t>
            </a:r>
          </a:p>
          <a:p>
            <a:pPr>
              <a:lnSpc>
                <a:spcPct val="80000"/>
              </a:lnSpc>
              <a:spcBef>
                <a:spcPct val="0"/>
              </a:spcBef>
              <a:buFont typeface="Helv"/>
              <a:buChar char="•"/>
            </a:pPr>
            <a:endParaRPr lang="fr-FR" sz="1400" dirty="0" smtClean="0"/>
          </a:p>
          <a:p>
            <a:pPr>
              <a:lnSpc>
                <a:spcPct val="80000"/>
              </a:lnSpc>
              <a:spcBef>
                <a:spcPct val="0"/>
              </a:spcBef>
              <a:buFont typeface="Helv"/>
              <a:buChar char="•"/>
            </a:pPr>
            <a:endParaRPr lang="fr-FR" sz="1400" dirty="0" smtClean="0"/>
          </a:p>
          <a:p>
            <a:pPr>
              <a:lnSpc>
                <a:spcPct val="80000"/>
              </a:lnSpc>
              <a:spcBef>
                <a:spcPct val="0"/>
              </a:spcBef>
              <a:buFont typeface="Helv"/>
              <a:buChar char="•"/>
            </a:pPr>
            <a:endParaRPr lang="fr-FR" sz="2000" dirty="0" smtClean="0"/>
          </a:p>
        </p:txBody>
      </p:sp>
      <p:sp>
        <p:nvSpPr>
          <p:cNvPr id="21508" name="Espace réservé du numéro de diapositive 1"/>
          <p:cNvSpPr>
            <a:spLocks noGrp="1"/>
          </p:cNvSpPr>
          <p:nvPr>
            <p:ph type="sldNum" sz="quarter" idx="4294967295"/>
          </p:nvPr>
        </p:nvSpPr>
        <p:spPr>
          <a:xfrm>
            <a:off x="6156325" y="6524625"/>
            <a:ext cx="2133600" cy="476250"/>
          </a:xfrm>
          <a:prstGeom prst="rect">
            <a:avLst/>
          </a:prstGeom>
          <a:noFill/>
        </p:spPr>
        <p:txBody>
          <a:bodyPr/>
          <a:lstStyle>
            <a:lvl1pPr eaLnBrk="0" hangingPunct="0">
              <a:defRPr sz="1000">
                <a:solidFill>
                  <a:schemeClr val="tx1"/>
                </a:solidFill>
                <a:latin typeface="Arial" pitchFamily="34" charset="0"/>
              </a:defRPr>
            </a:lvl1pPr>
            <a:lvl2pPr marL="742950" indent="-285750" eaLnBrk="0" hangingPunct="0">
              <a:defRPr sz="1000">
                <a:solidFill>
                  <a:schemeClr val="tx1"/>
                </a:solidFill>
                <a:latin typeface="Arial" pitchFamily="34" charset="0"/>
              </a:defRPr>
            </a:lvl2pPr>
            <a:lvl3pPr marL="1143000" indent="-228600" eaLnBrk="0" hangingPunct="0">
              <a:defRPr sz="1000">
                <a:solidFill>
                  <a:schemeClr val="tx1"/>
                </a:solidFill>
                <a:latin typeface="Arial" pitchFamily="34" charset="0"/>
              </a:defRPr>
            </a:lvl3pPr>
            <a:lvl4pPr marL="1600200" indent="-228600" eaLnBrk="0" hangingPunct="0">
              <a:defRPr sz="1000">
                <a:solidFill>
                  <a:schemeClr val="tx1"/>
                </a:solidFill>
                <a:latin typeface="Arial" pitchFamily="34" charset="0"/>
              </a:defRPr>
            </a:lvl4pPr>
            <a:lvl5pPr marL="2057400" indent="-228600" eaLnBrk="0" hangingPunct="0">
              <a:defRPr sz="1000">
                <a:solidFill>
                  <a:schemeClr val="tx1"/>
                </a:solidFill>
                <a:latin typeface="Arial" pitchFamily="34" charset="0"/>
              </a:defRPr>
            </a:lvl5pPr>
            <a:lvl6pPr marL="2514600" indent="-228600" eaLnBrk="0" fontAlgn="base" hangingPunct="0">
              <a:spcBef>
                <a:spcPct val="0"/>
              </a:spcBef>
              <a:spcAft>
                <a:spcPct val="0"/>
              </a:spcAft>
              <a:defRPr sz="1000">
                <a:solidFill>
                  <a:schemeClr val="tx1"/>
                </a:solidFill>
                <a:latin typeface="Arial" pitchFamily="34" charset="0"/>
              </a:defRPr>
            </a:lvl6pPr>
            <a:lvl7pPr marL="2971800" indent="-228600" eaLnBrk="0" fontAlgn="base" hangingPunct="0">
              <a:spcBef>
                <a:spcPct val="0"/>
              </a:spcBef>
              <a:spcAft>
                <a:spcPct val="0"/>
              </a:spcAft>
              <a:defRPr sz="1000">
                <a:solidFill>
                  <a:schemeClr val="tx1"/>
                </a:solidFill>
                <a:latin typeface="Arial" pitchFamily="34" charset="0"/>
              </a:defRPr>
            </a:lvl7pPr>
            <a:lvl8pPr marL="3429000" indent="-228600" eaLnBrk="0" fontAlgn="base" hangingPunct="0">
              <a:spcBef>
                <a:spcPct val="0"/>
              </a:spcBef>
              <a:spcAft>
                <a:spcPct val="0"/>
              </a:spcAft>
              <a:defRPr sz="1000">
                <a:solidFill>
                  <a:schemeClr val="tx1"/>
                </a:solidFill>
                <a:latin typeface="Arial" pitchFamily="34" charset="0"/>
              </a:defRPr>
            </a:lvl8pPr>
            <a:lvl9pPr marL="3886200" indent="-228600" eaLnBrk="0" fontAlgn="base" hangingPunct="0">
              <a:spcBef>
                <a:spcPct val="0"/>
              </a:spcBef>
              <a:spcAft>
                <a:spcPct val="0"/>
              </a:spcAft>
              <a:defRPr sz="1000">
                <a:solidFill>
                  <a:schemeClr val="tx1"/>
                </a:solidFill>
                <a:latin typeface="Arial" pitchFamily="34" charset="0"/>
              </a:defRPr>
            </a:lvl9pPr>
          </a:lstStyle>
          <a:p>
            <a:pPr eaLnBrk="1" hangingPunct="1"/>
            <a:fld id="{1862E598-5760-4409-AC66-638FA6CFDCEA}" type="slidenum">
              <a:rPr lang="fr-FR" sz="1400" smtClean="0"/>
              <a:pPr eaLnBrk="1" hangingPunct="1"/>
              <a:t>3</a:t>
            </a:fld>
            <a:endParaRPr lang="fr-FR" sz="1400" smtClean="0"/>
          </a:p>
        </p:txBody>
      </p:sp>
      <p:sp>
        <p:nvSpPr>
          <p:cNvPr id="5" name="Rectangle 2"/>
          <p:cNvSpPr txBox="1">
            <a:spLocks noChangeArrowheads="1"/>
          </p:cNvSpPr>
          <p:nvPr/>
        </p:nvSpPr>
        <p:spPr>
          <a:xfrm>
            <a:off x="2700338" y="333375"/>
            <a:ext cx="6284912" cy="509588"/>
          </a:xfrm>
          <a:prstGeom prst="rect">
            <a:avLst/>
          </a:prstGeom>
        </p:spPr>
        <p:txBody>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400">
                <a:solidFill>
                  <a:schemeClr val="tx2"/>
                </a:solidFill>
                <a:latin typeface="Verdana" pitchFamily="34" charset="0"/>
              </a:defRPr>
            </a:lvl2pPr>
            <a:lvl3pPr algn="ctr" rtl="0" eaLnBrk="0" fontAlgn="base" hangingPunct="0">
              <a:spcBef>
                <a:spcPct val="0"/>
              </a:spcBef>
              <a:spcAft>
                <a:spcPct val="0"/>
              </a:spcAft>
              <a:defRPr sz="2400">
                <a:solidFill>
                  <a:schemeClr val="tx2"/>
                </a:solidFill>
                <a:latin typeface="Verdana" pitchFamily="34" charset="0"/>
              </a:defRPr>
            </a:lvl3pPr>
            <a:lvl4pPr algn="ctr" rtl="0" eaLnBrk="0" fontAlgn="base" hangingPunct="0">
              <a:spcBef>
                <a:spcPct val="0"/>
              </a:spcBef>
              <a:spcAft>
                <a:spcPct val="0"/>
              </a:spcAft>
              <a:defRPr sz="2400">
                <a:solidFill>
                  <a:schemeClr val="tx2"/>
                </a:solidFill>
                <a:latin typeface="Verdana" pitchFamily="34" charset="0"/>
              </a:defRPr>
            </a:lvl4pPr>
            <a:lvl5pPr algn="ctr" rtl="0" eaLnBrk="0" fontAlgn="base" hangingPunct="0">
              <a:spcBef>
                <a:spcPct val="0"/>
              </a:spcBef>
              <a:spcAft>
                <a:spcPct val="0"/>
              </a:spcAft>
              <a:defRPr sz="2400">
                <a:solidFill>
                  <a:schemeClr val="tx2"/>
                </a:solidFill>
                <a:latin typeface="Verdana" pitchFamily="34" charset="0"/>
              </a:defRPr>
            </a:lvl5pPr>
            <a:lvl6pPr marL="457200" algn="ctr" rtl="0" fontAlgn="base">
              <a:spcBef>
                <a:spcPct val="0"/>
              </a:spcBef>
              <a:spcAft>
                <a:spcPct val="0"/>
              </a:spcAft>
              <a:defRPr sz="2400">
                <a:solidFill>
                  <a:schemeClr val="tx2"/>
                </a:solidFill>
                <a:latin typeface="Verdana" pitchFamily="34" charset="0"/>
              </a:defRPr>
            </a:lvl6pPr>
            <a:lvl7pPr marL="914400" algn="ctr" rtl="0" fontAlgn="base">
              <a:spcBef>
                <a:spcPct val="0"/>
              </a:spcBef>
              <a:spcAft>
                <a:spcPct val="0"/>
              </a:spcAft>
              <a:defRPr sz="2400">
                <a:solidFill>
                  <a:schemeClr val="tx2"/>
                </a:solidFill>
                <a:latin typeface="Verdana" pitchFamily="34" charset="0"/>
              </a:defRPr>
            </a:lvl7pPr>
            <a:lvl8pPr marL="1371600" algn="ctr" rtl="0" fontAlgn="base">
              <a:spcBef>
                <a:spcPct val="0"/>
              </a:spcBef>
              <a:spcAft>
                <a:spcPct val="0"/>
              </a:spcAft>
              <a:defRPr sz="2400">
                <a:solidFill>
                  <a:schemeClr val="tx2"/>
                </a:solidFill>
                <a:latin typeface="Verdana" pitchFamily="34" charset="0"/>
              </a:defRPr>
            </a:lvl8pPr>
            <a:lvl9pPr marL="1828800" algn="ctr" rtl="0" fontAlgn="base">
              <a:spcBef>
                <a:spcPct val="0"/>
              </a:spcBef>
              <a:spcAft>
                <a:spcPct val="0"/>
              </a:spcAft>
              <a:defRPr sz="2400">
                <a:solidFill>
                  <a:schemeClr val="tx2"/>
                </a:solidFill>
                <a:latin typeface="Verdana" pitchFamily="34" charset="0"/>
              </a:defRPr>
            </a:lvl9pPr>
          </a:lstStyle>
          <a:p>
            <a:r>
              <a:rPr lang="fr-FR" dirty="0" smtClean="0">
                <a:solidFill>
                  <a:srgbClr val="FF0000"/>
                </a:solidFill>
                <a:latin typeface="Arial" pitchFamily="34" charset="0"/>
                <a:ea typeface="MS PGothic" pitchFamily="34" charset="-128"/>
              </a:rPr>
              <a:t>Les Marchés Titane de l’Aéronautique</a:t>
            </a:r>
          </a:p>
          <a:p>
            <a:r>
              <a:rPr lang="fr-FR" dirty="0" smtClean="0">
                <a:solidFill>
                  <a:srgbClr val="FF0000"/>
                </a:solidFill>
                <a:latin typeface="Arial" pitchFamily="34" charset="0"/>
                <a:ea typeface="MS PGothic" pitchFamily="34" charset="-128"/>
              </a:rPr>
              <a:t>Structures</a:t>
            </a:r>
          </a:p>
        </p:txBody>
      </p:sp>
      <p:sp>
        <p:nvSpPr>
          <p:cNvPr id="6" name="Rectangle 3"/>
          <p:cNvSpPr txBox="1">
            <a:spLocks noChangeArrowheads="1"/>
          </p:cNvSpPr>
          <p:nvPr/>
        </p:nvSpPr>
        <p:spPr bwMode="auto">
          <a:xfrm>
            <a:off x="397161" y="5301208"/>
            <a:ext cx="8351837" cy="8640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90500" indent="-190500" algn="l" rtl="0" eaLnBrk="0" fontAlgn="base" hangingPunct="0">
              <a:spcBef>
                <a:spcPct val="20000"/>
              </a:spcBef>
              <a:spcAft>
                <a:spcPct val="0"/>
              </a:spcAft>
              <a:buChar char="•"/>
              <a:defRPr sz="2400">
                <a:solidFill>
                  <a:schemeClr val="tx1"/>
                </a:solidFill>
                <a:latin typeface="+mn-lt"/>
                <a:ea typeface="+mn-ea"/>
                <a:cs typeface="+mn-cs"/>
              </a:defRPr>
            </a:lvl1pPr>
            <a:lvl2pPr marL="673100" indent="-190500" algn="l" rtl="0" eaLnBrk="0" fontAlgn="base" hangingPunct="0">
              <a:spcBef>
                <a:spcPct val="20000"/>
              </a:spcBef>
              <a:spcAft>
                <a:spcPct val="0"/>
              </a:spcAft>
              <a:buChar char="–"/>
              <a:defRPr sz="2000">
                <a:solidFill>
                  <a:schemeClr val="tx1"/>
                </a:solidFill>
                <a:latin typeface="+mn-lt"/>
              </a:defRPr>
            </a:lvl2pPr>
            <a:lvl3pPr marL="1143000" indent="-184150" algn="l" rtl="0" eaLnBrk="0" fontAlgn="base" hangingPunct="0">
              <a:spcBef>
                <a:spcPct val="20000"/>
              </a:spcBef>
              <a:spcAft>
                <a:spcPct val="0"/>
              </a:spcAft>
              <a:buChar char="•"/>
              <a:defRPr>
                <a:solidFill>
                  <a:schemeClr val="tx1"/>
                </a:solidFill>
                <a:latin typeface="+mn-lt"/>
              </a:defRPr>
            </a:lvl3pPr>
            <a:lvl4pPr marL="1606550" indent="-171450" algn="l" rtl="0" eaLnBrk="0" fontAlgn="base" hangingPunct="0">
              <a:spcBef>
                <a:spcPct val="20000"/>
              </a:spcBef>
              <a:spcAft>
                <a:spcPct val="0"/>
              </a:spcAft>
              <a:buChar char="–"/>
              <a:defRPr sz="1400">
                <a:solidFill>
                  <a:schemeClr val="tx1"/>
                </a:solidFill>
                <a:latin typeface="+mn-lt"/>
              </a:defRPr>
            </a:lvl4pPr>
            <a:lvl5pPr marL="2006600" indent="-177800" algn="l" rtl="0" eaLnBrk="0" fontAlgn="base" hangingPunct="0">
              <a:spcBef>
                <a:spcPct val="20000"/>
              </a:spcBef>
              <a:spcAft>
                <a:spcPct val="0"/>
              </a:spcAft>
              <a:defRPr sz="1200">
                <a:solidFill>
                  <a:schemeClr val="tx1"/>
                </a:solidFill>
                <a:latin typeface="+mn-lt"/>
              </a:defRPr>
            </a:lvl5pPr>
            <a:lvl6pPr marL="2463800" algn="l" rtl="0" fontAlgn="base">
              <a:spcBef>
                <a:spcPct val="20000"/>
              </a:spcBef>
              <a:spcAft>
                <a:spcPct val="0"/>
              </a:spcAft>
              <a:defRPr sz="1200">
                <a:solidFill>
                  <a:schemeClr val="tx1"/>
                </a:solidFill>
                <a:latin typeface="+mn-lt"/>
              </a:defRPr>
            </a:lvl6pPr>
            <a:lvl7pPr marL="2921000" algn="l" rtl="0" fontAlgn="base">
              <a:spcBef>
                <a:spcPct val="20000"/>
              </a:spcBef>
              <a:spcAft>
                <a:spcPct val="0"/>
              </a:spcAft>
              <a:defRPr sz="1200">
                <a:solidFill>
                  <a:schemeClr val="tx1"/>
                </a:solidFill>
                <a:latin typeface="+mn-lt"/>
              </a:defRPr>
            </a:lvl7pPr>
            <a:lvl8pPr marL="3378200" algn="l" rtl="0" fontAlgn="base">
              <a:spcBef>
                <a:spcPct val="20000"/>
              </a:spcBef>
              <a:spcAft>
                <a:spcPct val="0"/>
              </a:spcAft>
              <a:defRPr sz="1200">
                <a:solidFill>
                  <a:schemeClr val="tx1"/>
                </a:solidFill>
                <a:latin typeface="+mn-lt"/>
              </a:defRPr>
            </a:lvl8pPr>
            <a:lvl9pPr marL="3835400" algn="l" rtl="0" fontAlgn="base">
              <a:spcBef>
                <a:spcPct val="20000"/>
              </a:spcBef>
              <a:spcAft>
                <a:spcPct val="0"/>
              </a:spcAft>
              <a:defRPr sz="1200">
                <a:solidFill>
                  <a:schemeClr val="tx1"/>
                </a:solidFill>
                <a:latin typeface="+mn-lt"/>
              </a:defRPr>
            </a:lvl9pPr>
          </a:lstStyle>
          <a:p>
            <a:pPr marL="0" indent="0">
              <a:lnSpc>
                <a:spcPct val="80000"/>
              </a:lnSpc>
              <a:spcBef>
                <a:spcPct val="0"/>
              </a:spcBef>
              <a:buFontTx/>
              <a:buNone/>
            </a:pPr>
            <a:r>
              <a:rPr lang="fr-FR" sz="1400" dirty="0" smtClean="0"/>
              <a:t>Pour ces dernières générations d’appareils, le titane représente près de 15% du poids de la structure.</a:t>
            </a:r>
          </a:p>
          <a:p>
            <a:pPr marL="0" indent="0">
              <a:lnSpc>
                <a:spcPct val="80000"/>
              </a:lnSpc>
              <a:spcBef>
                <a:spcPct val="0"/>
              </a:spcBef>
              <a:buFontTx/>
              <a:buNone/>
            </a:pPr>
            <a:endParaRPr lang="fr-FR" sz="1400" dirty="0" smtClean="0"/>
          </a:p>
          <a:p>
            <a:pPr marL="0" indent="0">
              <a:lnSpc>
                <a:spcPct val="80000"/>
              </a:lnSpc>
              <a:spcBef>
                <a:spcPct val="0"/>
              </a:spcBef>
              <a:buFontTx/>
              <a:buNone/>
            </a:pPr>
            <a:r>
              <a:rPr lang="fr-FR" sz="1400" dirty="0" smtClean="0"/>
              <a:t>Le titane offre une très bonne compatibilité en terme de dilatation, d’électromagnétisme (foudre) et de corrosion avec les composites.</a:t>
            </a:r>
          </a:p>
          <a:p>
            <a:pPr>
              <a:lnSpc>
                <a:spcPct val="80000"/>
              </a:lnSpc>
              <a:spcBef>
                <a:spcPct val="0"/>
              </a:spcBef>
              <a:buFont typeface="Helv"/>
              <a:buChar char="•"/>
            </a:pPr>
            <a:endParaRPr lang="fr-FR" sz="1400" dirty="0" smtClean="0"/>
          </a:p>
          <a:p>
            <a:pPr>
              <a:lnSpc>
                <a:spcPct val="80000"/>
              </a:lnSpc>
              <a:spcBef>
                <a:spcPct val="0"/>
              </a:spcBef>
              <a:buFont typeface="Helv"/>
              <a:buChar char="•"/>
            </a:pPr>
            <a:endParaRPr lang="fr-FR" sz="1400" dirty="0" smtClean="0"/>
          </a:p>
          <a:p>
            <a:pPr>
              <a:lnSpc>
                <a:spcPct val="80000"/>
              </a:lnSpc>
              <a:spcBef>
                <a:spcPct val="0"/>
              </a:spcBef>
              <a:buFont typeface="Helv"/>
              <a:buChar char="•"/>
            </a:pPr>
            <a:endParaRPr lang="fr-FR" sz="1400" dirty="0" smtClean="0"/>
          </a:p>
          <a:p>
            <a:pPr>
              <a:lnSpc>
                <a:spcPct val="80000"/>
              </a:lnSpc>
              <a:spcBef>
                <a:spcPct val="0"/>
              </a:spcBef>
              <a:buFont typeface="Helv"/>
              <a:buChar char="•"/>
            </a:pPr>
            <a:endParaRPr lang="fr-FR" sz="2000" dirty="0" smtClean="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0216" y="2134174"/>
            <a:ext cx="3743752" cy="2806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8670" y="2117818"/>
            <a:ext cx="3771762" cy="282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70467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endParaRPr lang="fr-FR" altLang="fr-FR" smtClean="0"/>
          </a:p>
        </p:txBody>
      </p:sp>
      <p:pic>
        <p:nvPicPr>
          <p:cNvPr id="3174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563938" y="3789363"/>
            <a:ext cx="5256212" cy="2898775"/>
          </a:xfrm>
        </p:spPr>
      </p:pic>
      <p:pic>
        <p:nvPicPr>
          <p:cNvPr id="317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341438"/>
            <a:ext cx="5334000"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611561" y="1778000"/>
            <a:ext cx="8208590" cy="3108325"/>
          </a:xfrm>
          <a:noFill/>
        </p:spPr>
        <p:txBody>
          <a:bodyPr/>
          <a:lstStyle/>
          <a:p>
            <a:pPr eaLnBrk="1" hangingPunct="1">
              <a:lnSpc>
                <a:spcPct val="80000"/>
              </a:lnSpc>
              <a:buFont typeface="Wingdings" panose="05000000000000000000" pitchFamily="2" charset="2"/>
              <a:buChar char="Ø"/>
            </a:pPr>
            <a:r>
              <a:rPr lang="fr-FR" altLang="fr-FR" dirty="0" smtClean="0"/>
              <a:t>Ensemble de procédés compliqués et délicats.</a:t>
            </a:r>
          </a:p>
          <a:p>
            <a:pPr eaLnBrk="1" hangingPunct="1">
              <a:lnSpc>
                <a:spcPct val="80000"/>
              </a:lnSpc>
              <a:buFont typeface="Wingdings" panose="05000000000000000000" pitchFamily="2" charset="2"/>
              <a:buChar char="Ø"/>
            </a:pPr>
            <a:endParaRPr lang="fr-FR" altLang="fr-FR" dirty="0" smtClean="0"/>
          </a:p>
          <a:p>
            <a:pPr eaLnBrk="1" hangingPunct="1">
              <a:lnSpc>
                <a:spcPct val="80000"/>
              </a:lnSpc>
              <a:buFont typeface="Wingdings" panose="05000000000000000000" pitchFamily="2" charset="2"/>
              <a:buChar char="Ø"/>
            </a:pPr>
            <a:r>
              <a:rPr lang="fr-FR" altLang="fr-FR" dirty="0" smtClean="0"/>
              <a:t>La qualité du minerai est bien sûr importante.</a:t>
            </a:r>
          </a:p>
          <a:p>
            <a:pPr eaLnBrk="1" hangingPunct="1">
              <a:lnSpc>
                <a:spcPct val="80000"/>
              </a:lnSpc>
              <a:buFont typeface="Wingdings" panose="05000000000000000000" pitchFamily="2" charset="2"/>
              <a:buChar char="Ø"/>
            </a:pPr>
            <a:endParaRPr lang="fr-FR" altLang="fr-FR" dirty="0" smtClean="0"/>
          </a:p>
          <a:p>
            <a:pPr eaLnBrk="1" hangingPunct="1">
              <a:lnSpc>
                <a:spcPct val="80000"/>
              </a:lnSpc>
              <a:buFont typeface="Wingdings" panose="05000000000000000000" pitchFamily="2" charset="2"/>
              <a:buChar char="Ø"/>
            </a:pPr>
            <a:r>
              <a:rPr lang="fr-FR" altLang="fr-FR" dirty="0" smtClean="0"/>
              <a:t>Il y a 4 grandes étapes :</a:t>
            </a:r>
          </a:p>
          <a:p>
            <a:pPr lvl="1" eaLnBrk="1" hangingPunct="1">
              <a:lnSpc>
                <a:spcPct val="80000"/>
              </a:lnSpc>
            </a:pPr>
            <a:r>
              <a:rPr lang="fr-FR" altLang="fr-FR" sz="2400" dirty="0" smtClean="0"/>
              <a:t>Du Minerai à l’éponge,</a:t>
            </a:r>
          </a:p>
          <a:p>
            <a:pPr lvl="1" eaLnBrk="1" hangingPunct="1">
              <a:lnSpc>
                <a:spcPct val="80000"/>
              </a:lnSpc>
            </a:pPr>
            <a:r>
              <a:rPr lang="fr-FR" altLang="fr-FR" sz="2400" dirty="0" smtClean="0"/>
              <a:t>De l’éponge au lingot,</a:t>
            </a:r>
          </a:p>
          <a:p>
            <a:pPr lvl="1" eaLnBrk="1" hangingPunct="1">
              <a:lnSpc>
                <a:spcPct val="80000"/>
              </a:lnSpc>
            </a:pPr>
            <a:r>
              <a:rPr lang="fr-FR" altLang="fr-FR" sz="2400" dirty="0" smtClean="0"/>
              <a:t>Du lingot à la billette /barre : forgeage</a:t>
            </a:r>
          </a:p>
          <a:p>
            <a:pPr lvl="1" eaLnBrk="1" hangingPunct="1">
              <a:lnSpc>
                <a:spcPct val="80000"/>
              </a:lnSpc>
            </a:pPr>
            <a:r>
              <a:rPr lang="fr-FR" altLang="fr-FR" sz="2400" dirty="0" smtClean="0"/>
              <a:t>De la billette à la pièce : matriçage.</a:t>
            </a:r>
          </a:p>
        </p:txBody>
      </p:sp>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t="55141" r="80399" b="-96"/>
          <a:stretch>
            <a:fillRect/>
          </a:stretch>
        </p:blipFill>
        <p:spPr bwMode="auto">
          <a:xfrm>
            <a:off x="7177088" y="115888"/>
            <a:ext cx="1643062"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2" name="Text Box 4"/>
          <p:cNvSpPr txBox="1">
            <a:spLocks noChangeArrowheads="1"/>
          </p:cNvSpPr>
          <p:nvPr/>
        </p:nvSpPr>
        <p:spPr bwMode="auto">
          <a:xfrm>
            <a:off x="2051050" y="260350"/>
            <a:ext cx="49688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eaLnBrk="1" hangingPunct="1"/>
            <a:r>
              <a:rPr lang="fr-FR" altLang="fr-FR" sz="2400" b="1">
                <a:solidFill>
                  <a:srgbClr val="FF0000"/>
                </a:solidFill>
                <a:latin typeface="Verdana" pitchFamily="34" charset="0"/>
              </a:rPr>
              <a:t>LA FABRICATION </a:t>
            </a:r>
          </a:p>
          <a:p>
            <a:pPr algn="ctr" eaLnBrk="1" hangingPunct="1"/>
            <a:r>
              <a:rPr lang="fr-FR" altLang="fr-FR" sz="2400" b="1">
                <a:solidFill>
                  <a:srgbClr val="FF0000"/>
                </a:solidFill>
                <a:latin typeface="Verdana" pitchFamily="34" charset="0"/>
              </a:rPr>
              <a:t>DU TITANE</a:t>
            </a:r>
          </a:p>
        </p:txBody>
      </p:sp>
    </p:spTree>
    <p:extLst>
      <p:ext uri="{BB962C8B-B14F-4D97-AF65-F5344CB8AC3E}">
        <p14:creationId xmlns:p14="http://schemas.microsoft.com/office/powerpoint/2010/main" val="29807537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4514"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690688" y="1484313"/>
            <a:ext cx="7345362" cy="4541837"/>
          </a:xfrm>
          <a:noFill/>
          <a:ln w="12700">
            <a:solidFill>
              <a:schemeClr val="tx1"/>
            </a:solidFill>
            <a:miter lim="800000"/>
            <a:headEnd/>
            <a:tailEnd/>
          </a:ln>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t="55141" r="80399" b="-96"/>
          <a:stretch>
            <a:fillRect/>
          </a:stretch>
        </p:blipFill>
        <p:spPr bwMode="auto">
          <a:xfrm>
            <a:off x="7177088" y="115888"/>
            <a:ext cx="1643062"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4" name="Text Box 4"/>
          <p:cNvSpPr txBox="1">
            <a:spLocks noChangeArrowheads="1"/>
          </p:cNvSpPr>
          <p:nvPr/>
        </p:nvSpPr>
        <p:spPr bwMode="auto">
          <a:xfrm>
            <a:off x="2195513" y="333375"/>
            <a:ext cx="49688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b="1">
                <a:solidFill>
                  <a:srgbClr val="FF0000"/>
                </a:solidFill>
              </a:rPr>
              <a:t>LA FABRICATION </a:t>
            </a:r>
          </a:p>
          <a:p>
            <a:pPr algn="ctr" eaLnBrk="1" hangingPunct="1">
              <a:spcBef>
                <a:spcPct val="0"/>
              </a:spcBef>
              <a:buFontTx/>
              <a:buNone/>
            </a:pPr>
            <a:r>
              <a:rPr lang="fr-FR" altLang="fr-FR" b="1">
                <a:solidFill>
                  <a:srgbClr val="FF0000"/>
                </a:solidFill>
              </a:rPr>
              <a:t>DE L’EPONGE DE TITANE</a:t>
            </a:r>
          </a:p>
        </p:txBody>
      </p:sp>
      <p:sp>
        <p:nvSpPr>
          <p:cNvPr id="5125" name="WordArt 5"/>
          <p:cNvSpPr>
            <a:spLocks noChangeArrowheads="1" noChangeShapeType="1" noTextEdit="1"/>
          </p:cNvSpPr>
          <p:nvPr/>
        </p:nvSpPr>
        <p:spPr bwMode="auto">
          <a:xfrm>
            <a:off x="250825" y="1557338"/>
            <a:ext cx="1257300" cy="874712"/>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sp3d>
          </a:bodyPr>
          <a:lstStyle/>
          <a:p>
            <a:pPr algn="ctr"/>
            <a:r>
              <a:rPr lang="fr-FR" sz="3600" kern="10">
                <a:ln w="9525">
                  <a:round/>
                  <a:headEnd/>
                  <a:tailEnd/>
                </a:ln>
                <a:gradFill rotWithShape="1">
                  <a:gsLst>
                    <a:gs pos="0">
                      <a:srgbClr val="FFE701"/>
                    </a:gs>
                    <a:gs pos="100000">
                      <a:srgbClr val="FE3E02"/>
                    </a:gs>
                  </a:gsLst>
                  <a:lin ang="5400000" scaled="1"/>
                </a:gradFill>
                <a:latin typeface="Impact"/>
              </a:rPr>
              <a:t>UKTMP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704514"/>
                                        </p:tgtEl>
                                        <p:attrNameLst>
                                          <p:attrName>style.visibility</p:attrName>
                                        </p:attrNameLst>
                                      </p:cBhvr>
                                      <p:to>
                                        <p:strVal val="visible"/>
                                      </p:to>
                                    </p:set>
                                    <p:animEffect transition="in" filter="slide(fromBottom)">
                                      <p:cBhvr>
                                        <p:cTn id="7" dur="500"/>
                                        <p:tgtEl>
                                          <p:spTgt spid="704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62" name="Group 2"/>
          <p:cNvGrpSpPr>
            <a:grpSpLocks/>
          </p:cNvGrpSpPr>
          <p:nvPr/>
        </p:nvGrpSpPr>
        <p:grpSpPr bwMode="auto">
          <a:xfrm>
            <a:off x="1619250" y="1557338"/>
            <a:ext cx="7416800" cy="4248150"/>
            <a:chOff x="567" y="1117"/>
            <a:chExt cx="4808" cy="2822"/>
          </a:xfrm>
        </p:grpSpPr>
        <p:pic>
          <p:nvPicPr>
            <p:cNvPr id="61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 y="1117"/>
              <a:ext cx="4808" cy="282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1" name="Rectangle 4"/>
            <p:cNvSpPr>
              <a:spLocks noChangeArrowheads="1"/>
            </p:cNvSpPr>
            <p:nvPr/>
          </p:nvSpPr>
          <p:spPr bwMode="auto">
            <a:xfrm>
              <a:off x="2517" y="1117"/>
              <a:ext cx="953" cy="18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grpSp>
      <p:pic>
        <p:nvPicPr>
          <p:cNvPr id="6147" name="Picture 5"/>
          <p:cNvPicPr>
            <a:picLocks noChangeAspect="1" noChangeArrowheads="1"/>
          </p:cNvPicPr>
          <p:nvPr/>
        </p:nvPicPr>
        <p:blipFill>
          <a:blip r:embed="rId4">
            <a:extLst>
              <a:ext uri="{28A0092B-C50C-407E-A947-70E740481C1C}">
                <a14:useLocalDpi xmlns:a14="http://schemas.microsoft.com/office/drawing/2010/main" val="0"/>
              </a:ext>
            </a:extLst>
          </a:blip>
          <a:srcRect t="55141" r="80399" b="-96"/>
          <a:stretch>
            <a:fillRect/>
          </a:stretch>
        </p:blipFill>
        <p:spPr bwMode="auto">
          <a:xfrm>
            <a:off x="7177088" y="115888"/>
            <a:ext cx="1643062"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8" name="Text Box 6"/>
          <p:cNvSpPr txBox="1">
            <a:spLocks noChangeArrowheads="1"/>
          </p:cNvSpPr>
          <p:nvPr/>
        </p:nvSpPr>
        <p:spPr bwMode="auto">
          <a:xfrm>
            <a:off x="2411413" y="620713"/>
            <a:ext cx="4968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b="1">
                <a:solidFill>
                  <a:srgbClr val="FF0000"/>
                </a:solidFill>
              </a:rPr>
              <a:t>DE L’EPONGE AU LINGOT</a:t>
            </a:r>
          </a:p>
        </p:txBody>
      </p:sp>
      <p:sp>
        <p:nvSpPr>
          <p:cNvPr id="6149" name="WordArt 7"/>
          <p:cNvSpPr>
            <a:spLocks noChangeArrowheads="1" noChangeShapeType="1" noTextEdit="1"/>
          </p:cNvSpPr>
          <p:nvPr/>
        </p:nvSpPr>
        <p:spPr bwMode="auto">
          <a:xfrm>
            <a:off x="250825" y="1557338"/>
            <a:ext cx="1257300" cy="874712"/>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sp3d>
          </a:bodyPr>
          <a:lstStyle/>
          <a:p>
            <a:pPr algn="ctr"/>
            <a:r>
              <a:rPr lang="fr-FR" sz="3600" kern="10">
                <a:ln w="9525">
                  <a:round/>
                  <a:headEnd/>
                  <a:tailEnd/>
                </a:ln>
                <a:gradFill rotWithShape="1">
                  <a:gsLst>
                    <a:gs pos="0">
                      <a:srgbClr val="FFE701"/>
                    </a:gs>
                    <a:gs pos="100000">
                      <a:srgbClr val="FE3E02"/>
                    </a:gs>
                  </a:gsLst>
                  <a:lin ang="5400000" scaled="1"/>
                </a:gradFill>
                <a:latin typeface="Impact"/>
              </a:rPr>
              <a:t>UKTMP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706562"/>
                                        </p:tgtEl>
                                        <p:attrNameLst>
                                          <p:attrName>style.visibility</p:attrName>
                                        </p:attrNameLst>
                                      </p:cBhvr>
                                      <p:to>
                                        <p:strVal val="visible"/>
                                      </p:to>
                                    </p:set>
                                    <p:animEffect transition="in" filter="slide(fromBottom)">
                                      <p:cBhvr>
                                        <p:cTn id="7" dur="500"/>
                                        <p:tgtEl>
                                          <p:spTgt spid="706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8610" name="Group 2"/>
          <p:cNvGrpSpPr>
            <a:grpSpLocks/>
          </p:cNvGrpSpPr>
          <p:nvPr/>
        </p:nvGrpSpPr>
        <p:grpSpPr bwMode="auto">
          <a:xfrm>
            <a:off x="1743075" y="1125538"/>
            <a:ext cx="4989513" cy="2460625"/>
            <a:chOff x="295" y="1117"/>
            <a:chExt cx="3143" cy="1550"/>
          </a:xfrm>
        </p:grpSpPr>
        <p:grpSp>
          <p:nvGrpSpPr>
            <p:cNvPr id="7184" name="Group 3"/>
            <p:cNvGrpSpPr>
              <a:grpSpLocks/>
            </p:cNvGrpSpPr>
            <p:nvPr/>
          </p:nvGrpSpPr>
          <p:grpSpPr bwMode="auto">
            <a:xfrm>
              <a:off x="295" y="1117"/>
              <a:ext cx="3143" cy="1550"/>
              <a:chOff x="295" y="1117"/>
              <a:chExt cx="3143" cy="1550"/>
            </a:xfrm>
          </p:grpSpPr>
          <p:grpSp>
            <p:nvGrpSpPr>
              <p:cNvPr id="7186" name="Group 4"/>
              <p:cNvGrpSpPr>
                <a:grpSpLocks/>
              </p:cNvGrpSpPr>
              <p:nvPr/>
            </p:nvGrpSpPr>
            <p:grpSpPr bwMode="auto">
              <a:xfrm>
                <a:off x="295" y="1117"/>
                <a:ext cx="2993" cy="1542"/>
                <a:chOff x="295" y="1117"/>
                <a:chExt cx="2993" cy="1542"/>
              </a:xfrm>
            </p:grpSpPr>
            <p:pic>
              <p:nvPicPr>
                <p:cNvPr id="7189" name="Picture 5" descr="extrait forgeag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0" y="1117"/>
                  <a:ext cx="2948" cy="1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90" name="AutoShape 6"/>
                <p:cNvSpPr>
                  <a:spLocks noChangeArrowheads="1"/>
                </p:cNvSpPr>
                <p:nvPr/>
              </p:nvSpPr>
              <p:spPr bwMode="auto">
                <a:xfrm rot="-5542822">
                  <a:off x="544" y="1866"/>
                  <a:ext cx="273" cy="771"/>
                </a:xfrm>
                <a:prstGeom prst="can">
                  <a:avLst>
                    <a:gd name="adj" fmla="val 70604"/>
                  </a:avLst>
                </a:prstGeom>
                <a:solidFill>
                  <a:srgbClr val="FF6600">
                    <a:alpha val="85097"/>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grpSp>
          <p:sp>
            <p:nvSpPr>
              <p:cNvPr id="7187" name="Text Box 7"/>
              <p:cNvSpPr txBox="1">
                <a:spLocks noChangeArrowheads="1"/>
              </p:cNvSpPr>
              <p:nvPr/>
            </p:nvSpPr>
            <p:spPr bwMode="auto">
              <a:xfrm>
                <a:off x="2564" y="2341"/>
                <a:ext cx="874" cy="3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r>
                  <a:rPr lang="fr-FR" altLang="fr-FR" sz="1400">
                    <a:cs typeface="Arial" charset="0"/>
                  </a:rPr>
                  <a:t>barres ou billettes</a:t>
                </a:r>
              </a:p>
            </p:txBody>
          </p:sp>
          <p:sp>
            <p:nvSpPr>
              <p:cNvPr id="7188" name="Rectangle 8"/>
              <p:cNvSpPr>
                <a:spLocks noChangeArrowheads="1"/>
              </p:cNvSpPr>
              <p:nvPr/>
            </p:nvSpPr>
            <p:spPr bwMode="auto">
              <a:xfrm>
                <a:off x="2336" y="1117"/>
                <a:ext cx="998" cy="104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grpSp>
        <p:sp>
          <p:nvSpPr>
            <p:cNvPr id="7185" name="Rectangle 9"/>
            <p:cNvSpPr>
              <a:spLocks noChangeArrowheads="1"/>
            </p:cNvSpPr>
            <p:nvPr/>
          </p:nvSpPr>
          <p:spPr bwMode="auto">
            <a:xfrm>
              <a:off x="476" y="1933"/>
              <a:ext cx="544" cy="9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grpSp>
      <p:grpSp>
        <p:nvGrpSpPr>
          <p:cNvPr id="708618" name="Group 10"/>
          <p:cNvGrpSpPr>
            <a:grpSpLocks/>
          </p:cNvGrpSpPr>
          <p:nvPr/>
        </p:nvGrpSpPr>
        <p:grpSpPr bwMode="auto">
          <a:xfrm>
            <a:off x="4465638" y="3933825"/>
            <a:ext cx="4643437" cy="2447925"/>
            <a:chOff x="2699" y="2387"/>
            <a:chExt cx="2925" cy="1542"/>
          </a:xfrm>
        </p:grpSpPr>
        <p:grpSp>
          <p:nvGrpSpPr>
            <p:cNvPr id="7176" name="Group 11"/>
            <p:cNvGrpSpPr>
              <a:grpSpLocks/>
            </p:cNvGrpSpPr>
            <p:nvPr/>
          </p:nvGrpSpPr>
          <p:grpSpPr bwMode="auto">
            <a:xfrm>
              <a:off x="2699" y="2387"/>
              <a:ext cx="2925" cy="1542"/>
              <a:chOff x="2699" y="2387"/>
              <a:chExt cx="2925" cy="1542"/>
            </a:xfrm>
          </p:grpSpPr>
          <p:grpSp>
            <p:nvGrpSpPr>
              <p:cNvPr id="7178" name="Group 12"/>
              <p:cNvGrpSpPr>
                <a:grpSpLocks/>
              </p:cNvGrpSpPr>
              <p:nvPr/>
            </p:nvGrpSpPr>
            <p:grpSpPr bwMode="auto">
              <a:xfrm>
                <a:off x="2699" y="2387"/>
                <a:ext cx="2925" cy="1542"/>
                <a:chOff x="2699" y="2387"/>
                <a:chExt cx="2925" cy="1542"/>
              </a:xfrm>
            </p:grpSpPr>
            <p:pic>
              <p:nvPicPr>
                <p:cNvPr id="7180" name="Picture 13" descr="extrait matriçag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9" y="2387"/>
                  <a:ext cx="2903" cy="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1" name="Rectangle 14"/>
                <p:cNvSpPr>
                  <a:spLocks noChangeArrowheads="1"/>
                </p:cNvSpPr>
                <p:nvPr/>
              </p:nvSpPr>
              <p:spPr bwMode="auto">
                <a:xfrm>
                  <a:off x="4558" y="2614"/>
                  <a:ext cx="998" cy="59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sp>
              <p:nvSpPr>
                <p:cNvPr id="7182" name="Rectangle 15"/>
                <p:cNvSpPr>
                  <a:spLocks noChangeArrowheads="1"/>
                </p:cNvSpPr>
                <p:nvPr/>
              </p:nvSpPr>
              <p:spPr bwMode="auto">
                <a:xfrm>
                  <a:off x="5012" y="3022"/>
                  <a:ext cx="272" cy="31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sp>
              <p:nvSpPr>
                <p:cNvPr id="7183" name="Rectangle 16"/>
                <p:cNvSpPr>
                  <a:spLocks noChangeArrowheads="1"/>
                </p:cNvSpPr>
                <p:nvPr/>
              </p:nvSpPr>
              <p:spPr bwMode="auto">
                <a:xfrm>
                  <a:off x="4830" y="3566"/>
                  <a:ext cx="794" cy="3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grpSp>
          <p:sp>
            <p:nvSpPr>
              <p:cNvPr id="7179" name="Rectangle 17"/>
              <p:cNvSpPr>
                <a:spLocks noChangeArrowheads="1"/>
              </p:cNvSpPr>
              <p:nvPr/>
            </p:nvSpPr>
            <p:spPr bwMode="auto">
              <a:xfrm rot="-1098158">
                <a:off x="4967" y="3385"/>
                <a:ext cx="272" cy="27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grpSp>
        <p:sp>
          <p:nvSpPr>
            <p:cNvPr id="7177" name="Text Box 18"/>
            <p:cNvSpPr txBox="1">
              <a:spLocks noChangeArrowheads="1"/>
            </p:cNvSpPr>
            <p:nvPr/>
          </p:nvSpPr>
          <p:spPr bwMode="auto">
            <a:xfrm>
              <a:off x="4649" y="3521"/>
              <a:ext cx="93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r>
                <a:rPr lang="fr-FR" altLang="fr-FR" sz="1400">
                  <a:cs typeface="Arial" charset="0"/>
                </a:rPr>
                <a:t>Pièce matricée</a:t>
              </a:r>
            </a:p>
          </p:txBody>
        </p:sp>
      </p:grpSp>
      <p:pic>
        <p:nvPicPr>
          <p:cNvPr id="7172" name="Picture 19"/>
          <p:cNvPicPr>
            <a:picLocks noChangeAspect="1" noChangeArrowheads="1"/>
          </p:cNvPicPr>
          <p:nvPr/>
        </p:nvPicPr>
        <p:blipFill>
          <a:blip r:embed="rId5">
            <a:extLst>
              <a:ext uri="{28A0092B-C50C-407E-A947-70E740481C1C}">
                <a14:useLocalDpi xmlns:a14="http://schemas.microsoft.com/office/drawing/2010/main" val="0"/>
              </a:ext>
            </a:extLst>
          </a:blip>
          <a:srcRect t="55141" r="80399" b="-96"/>
          <a:stretch>
            <a:fillRect/>
          </a:stretch>
        </p:blipFill>
        <p:spPr bwMode="auto">
          <a:xfrm>
            <a:off x="7177088" y="115888"/>
            <a:ext cx="1643062"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3" name="Text Box 20"/>
          <p:cNvSpPr txBox="1">
            <a:spLocks noChangeArrowheads="1"/>
          </p:cNvSpPr>
          <p:nvPr/>
        </p:nvSpPr>
        <p:spPr bwMode="auto">
          <a:xfrm>
            <a:off x="2268538" y="620713"/>
            <a:ext cx="4968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b="1">
                <a:solidFill>
                  <a:srgbClr val="FF0000"/>
                </a:solidFill>
              </a:rPr>
              <a:t>DU LINGOT A LA PIECE</a:t>
            </a:r>
          </a:p>
        </p:txBody>
      </p:sp>
      <p:sp>
        <p:nvSpPr>
          <p:cNvPr id="7174" name="WordArt 21"/>
          <p:cNvSpPr>
            <a:spLocks noChangeArrowheads="1" noChangeShapeType="1" noTextEdit="1"/>
          </p:cNvSpPr>
          <p:nvPr/>
        </p:nvSpPr>
        <p:spPr bwMode="auto">
          <a:xfrm>
            <a:off x="250825" y="1557338"/>
            <a:ext cx="1257300" cy="874712"/>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sp3d>
          </a:bodyPr>
          <a:lstStyle/>
          <a:p>
            <a:pPr algn="ctr"/>
            <a:r>
              <a:rPr lang="fr-FR" sz="3600" kern="10">
                <a:ln w="9525">
                  <a:round/>
                  <a:headEnd/>
                  <a:tailEnd/>
                </a:ln>
                <a:gradFill rotWithShape="1">
                  <a:gsLst>
                    <a:gs pos="0">
                      <a:srgbClr val="FFE701"/>
                    </a:gs>
                    <a:gs pos="100000">
                      <a:srgbClr val="FE3E02"/>
                    </a:gs>
                  </a:gsLst>
                  <a:lin ang="5400000" scaled="1"/>
                </a:gradFill>
                <a:latin typeface="Impact"/>
              </a:rPr>
              <a:t>UKAD</a:t>
            </a:r>
          </a:p>
        </p:txBody>
      </p:sp>
      <p:sp>
        <p:nvSpPr>
          <p:cNvPr id="7175" name="WordArt 22"/>
          <p:cNvSpPr>
            <a:spLocks noChangeArrowheads="1" noChangeShapeType="1" noTextEdit="1"/>
          </p:cNvSpPr>
          <p:nvPr/>
        </p:nvSpPr>
        <p:spPr bwMode="auto">
          <a:xfrm>
            <a:off x="7164388" y="2924175"/>
            <a:ext cx="1257300" cy="874713"/>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sp3d>
          </a:bodyPr>
          <a:lstStyle/>
          <a:p>
            <a:pPr algn="ctr"/>
            <a:r>
              <a:rPr lang="fr-FR" sz="3600" kern="10">
                <a:ln w="9525">
                  <a:round/>
                  <a:headEnd/>
                  <a:tailEnd/>
                </a:ln>
                <a:gradFill rotWithShape="1">
                  <a:gsLst>
                    <a:gs pos="0">
                      <a:srgbClr val="FFE701"/>
                    </a:gs>
                    <a:gs pos="100000">
                      <a:srgbClr val="FE3E02"/>
                    </a:gs>
                  </a:gsLst>
                  <a:lin ang="5400000" scaled="1"/>
                </a:gradFill>
                <a:latin typeface="Impact"/>
              </a:rPr>
              <a:t>AD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708610"/>
                                        </p:tgtEl>
                                        <p:attrNameLst>
                                          <p:attrName>style.visibility</p:attrName>
                                        </p:attrNameLst>
                                      </p:cBhvr>
                                      <p:to>
                                        <p:strVal val="visible"/>
                                      </p:to>
                                    </p:set>
                                    <p:animEffect transition="in" filter="slide(fromBottom)">
                                      <p:cBhvr>
                                        <p:cTn id="7" dur="500"/>
                                        <p:tgtEl>
                                          <p:spTgt spid="708610"/>
                                        </p:tgtEl>
                                      </p:cBhvr>
                                    </p:animEffect>
                                  </p:childTnLst>
                                </p:cTn>
                              </p:par>
                            </p:childTnLst>
                          </p:cTn>
                        </p:par>
                        <p:par>
                          <p:cTn id="8" fill="hold" nodeType="afterGroup">
                            <p:stCondLst>
                              <p:cond delay="500"/>
                            </p:stCondLst>
                            <p:childTnLst>
                              <p:par>
                                <p:cTn id="9" presetID="12" presetClass="entr" presetSubtype="4" fill="hold" nodeType="afterEffect">
                                  <p:stCondLst>
                                    <p:cond delay="0"/>
                                  </p:stCondLst>
                                  <p:childTnLst>
                                    <p:set>
                                      <p:cBhvr>
                                        <p:cTn id="10" dur="1" fill="hold">
                                          <p:stCondLst>
                                            <p:cond delay="0"/>
                                          </p:stCondLst>
                                        </p:cTn>
                                        <p:tgtEl>
                                          <p:spTgt spid="708618"/>
                                        </p:tgtEl>
                                        <p:attrNameLst>
                                          <p:attrName>style.visibility</p:attrName>
                                        </p:attrNameLst>
                                      </p:cBhvr>
                                      <p:to>
                                        <p:strVal val="visible"/>
                                      </p:to>
                                    </p:set>
                                    <p:animEffect transition="in" filter="slide(fromBottom)">
                                      <p:cBhvr>
                                        <p:cTn id="11" dur="500"/>
                                        <p:tgtEl>
                                          <p:spTgt spid="708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a:xfrm>
            <a:off x="395288" y="1412875"/>
            <a:ext cx="8569325" cy="5040313"/>
          </a:xfrm>
          <a:noFill/>
        </p:spPr>
        <p:txBody>
          <a:bodyPr/>
          <a:lstStyle/>
          <a:p>
            <a:pPr eaLnBrk="1" hangingPunct="1">
              <a:lnSpc>
                <a:spcPct val="80000"/>
              </a:lnSpc>
              <a:spcBef>
                <a:spcPts val="900"/>
              </a:spcBef>
            </a:pPr>
            <a:r>
              <a:rPr lang="fr-FR" altLang="fr-FR" dirty="0" smtClean="0"/>
              <a:t>La société UKTMP (UST-KAMENOGORSK TITANIUM AND MAGNESIUM PLANT JSC) est une société cotée à la bourse du Kazakhstan. </a:t>
            </a:r>
          </a:p>
          <a:p>
            <a:pPr eaLnBrk="1" hangingPunct="1">
              <a:lnSpc>
                <a:spcPct val="80000"/>
              </a:lnSpc>
              <a:spcBef>
                <a:spcPts val="900"/>
              </a:spcBef>
            </a:pPr>
            <a:r>
              <a:rPr lang="fr-FR" altLang="fr-FR" dirty="0" smtClean="0"/>
              <a:t>Sa vocation est d’extraire du minerai, de le transformer en éponge. </a:t>
            </a:r>
          </a:p>
          <a:p>
            <a:pPr eaLnBrk="1" hangingPunct="1">
              <a:lnSpc>
                <a:spcPct val="80000"/>
              </a:lnSpc>
              <a:spcBef>
                <a:spcPts val="900"/>
              </a:spcBef>
            </a:pPr>
            <a:endParaRPr lang="fr-FR" altLang="fr-FR" dirty="0" smtClean="0"/>
          </a:p>
          <a:p>
            <a:pPr eaLnBrk="1" hangingPunct="1">
              <a:lnSpc>
                <a:spcPct val="80000"/>
              </a:lnSpc>
              <a:spcBef>
                <a:spcPts val="900"/>
              </a:spcBef>
            </a:pPr>
            <a:r>
              <a:rPr lang="fr-FR" altLang="fr-FR" dirty="0" smtClean="0"/>
              <a:t>Cette société fabrique également du magnésium. </a:t>
            </a:r>
          </a:p>
          <a:p>
            <a:pPr eaLnBrk="1" hangingPunct="1">
              <a:lnSpc>
                <a:spcPct val="80000"/>
              </a:lnSpc>
              <a:spcBef>
                <a:spcPts val="900"/>
              </a:spcBef>
            </a:pPr>
            <a:r>
              <a:rPr lang="fr-FR" altLang="fr-FR" dirty="0" smtClean="0"/>
              <a:t>Création = 1956</a:t>
            </a:r>
          </a:p>
          <a:p>
            <a:pPr eaLnBrk="1" hangingPunct="1">
              <a:lnSpc>
                <a:spcPct val="80000"/>
              </a:lnSpc>
              <a:spcBef>
                <a:spcPts val="900"/>
              </a:spcBef>
            </a:pPr>
            <a:r>
              <a:rPr lang="fr-FR" altLang="fr-FR" dirty="0" smtClean="0"/>
              <a:t>2700 personnes </a:t>
            </a:r>
          </a:p>
          <a:p>
            <a:pPr eaLnBrk="1" hangingPunct="1">
              <a:lnSpc>
                <a:spcPct val="80000"/>
              </a:lnSpc>
              <a:spcBef>
                <a:spcPts val="900"/>
              </a:spcBef>
            </a:pPr>
            <a:endParaRPr lang="fr-FR" altLang="fr-FR" dirty="0" smtClean="0"/>
          </a:p>
          <a:p>
            <a:pPr eaLnBrk="1" hangingPunct="1">
              <a:lnSpc>
                <a:spcPct val="80000"/>
              </a:lnSpc>
              <a:spcBef>
                <a:spcPts val="900"/>
              </a:spcBef>
            </a:pPr>
            <a:r>
              <a:rPr lang="fr-FR" altLang="fr-FR" dirty="0" smtClean="0"/>
              <a:t>Le troisième producteur mondial d’éponge de titane</a:t>
            </a:r>
          </a:p>
          <a:p>
            <a:pPr eaLnBrk="1" hangingPunct="1">
              <a:lnSpc>
                <a:spcPct val="80000"/>
              </a:lnSpc>
              <a:spcBef>
                <a:spcPts val="900"/>
              </a:spcBef>
            </a:pPr>
            <a:r>
              <a:rPr lang="fr-FR" altLang="fr-FR" dirty="0" smtClean="0"/>
              <a:t>Qualité d’éponge qualifiée pour les applications </a:t>
            </a:r>
            <a:r>
              <a:rPr lang="fr-FR" altLang="fr-FR" dirty="0" err="1" smtClean="0"/>
              <a:t>Aéro</a:t>
            </a:r>
            <a:r>
              <a:rPr lang="fr-FR" altLang="fr-FR" dirty="0" smtClean="0"/>
              <a:t>.</a:t>
            </a: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t="55141" r="80399" b="-96"/>
          <a:stretch>
            <a:fillRect/>
          </a:stretch>
        </p:blipFill>
        <p:spPr bwMode="auto">
          <a:xfrm>
            <a:off x="7177088" y="115888"/>
            <a:ext cx="1643062"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6" name="Text Box 4"/>
          <p:cNvSpPr txBox="1">
            <a:spLocks noChangeArrowheads="1"/>
          </p:cNvSpPr>
          <p:nvPr/>
        </p:nvSpPr>
        <p:spPr bwMode="auto">
          <a:xfrm>
            <a:off x="1331913" y="307975"/>
            <a:ext cx="4968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b="1">
                <a:solidFill>
                  <a:srgbClr val="FF0000"/>
                </a:solidFill>
              </a:rPr>
              <a:t>UKTMP</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02" name="Picture 1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681163" y="1125538"/>
            <a:ext cx="7354887" cy="3530600"/>
          </a:xfrm>
          <a:noFill/>
        </p:spPr>
      </p:pic>
      <p:pic>
        <p:nvPicPr>
          <p:cNvPr id="716803" name="Picture 1085" descr="сканирование00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050" y="5300663"/>
            <a:ext cx="155733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04" name="Text Box 4"/>
          <p:cNvSpPr txBox="1">
            <a:spLocks noChangeArrowheads="1"/>
          </p:cNvSpPr>
          <p:nvPr/>
        </p:nvSpPr>
        <p:spPr bwMode="auto">
          <a:xfrm>
            <a:off x="1692275" y="4724400"/>
            <a:ext cx="511175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r>
              <a:rPr lang="fr-FR" altLang="fr-FR" sz="1800">
                <a:latin typeface="Arial" charset="0"/>
              </a:rPr>
              <a:t>Langue officielle : Kazakh, Russe</a:t>
            </a:r>
          </a:p>
          <a:p>
            <a:pPr eaLnBrk="1" hangingPunct="1">
              <a:spcBef>
                <a:spcPct val="0"/>
              </a:spcBef>
              <a:buFontTx/>
              <a:buNone/>
            </a:pPr>
            <a:r>
              <a:rPr lang="fr-FR" altLang="fr-FR" sz="1800">
                <a:latin typeface="Arial" charset="0"/>
              </a:rPr>
              <a:t>Capitale : 	Astana</a:t>
            </a:r>
          </a:p>
          <a:p>
            <a:pPr eaLnBrk="1" hangingPunct="1">
              <a:spcBef>
                <a:spcPct val="0"/>
              </a:spcBef>
              <a:buFontTx/>
              <a:buNone/>
            </a:pPr>
            <a:r>
              <a:rPr lang="fr-FR" altLang="fr-FR" sz="1800">
                <a:latin typeface="Arial" charset="0"/>
              </a:rPr>
              <a:t>Forme de l’état : 	République</a:t>
            </a:r>
          </a:p>
          <a:p>
            <a:pPr eaLnBrk="1" hangingPunct="1">
              <a:spcBef>
                <a:spcPct val="0"/>
              </a:spcBef>
              <a:buFontTx/>
              <a:buNone/>
            </a:pPr>
            <a:r>
              <a:rPr lang="fr-FR" altLang="fr-FR" sz="1800">
                <a:latin typeface="Arial" charset="0"/>
              </a:rPr>
              <a:t>Population : 	15 millions d’habitants</a:t>
            </a:r>
          </a:p>
          <a:p>
            <a:pPr eaLnBrk="1" hangingPunct="1">
              <a:spcBef>
                <a:spcPct val="0"/>
              </a:spcBef>
              <a:buFontTx/>
              <a:buNone/>
            </a:pPr>
            <a:r>
              <a:rPr lang="fr-FR" altLang="fr-FR" sz="1800">
                <a:latin typeface="Arial" charset="0"/>
              </a:rPr>
              <a:t>Indépendance : 	1991</a:t>
            </a:r>
          </a:p>
          <a:p>
            <a:pPr eaLnBrk="1" hangingPunct="1">
              <a:spcBef>
                <a:spcPct val="0"/>
              </a:spcBef>
              <a:buFontTx/>
              <a:buNone/>
            </a:pPr>
            <a:r>
              <a:rPr lang="fr-FR" altLang="fr-FR" sz="1800">
                <a:latin typeface="Arial" charset="0"/>
              </a:rPr>
              <a:t>Président :	Noursoultan Nazarbaïev </a:t>
            </a:r>
          </a:p>
          <a:p>
            <a:pPr eaLnBrk="1" hangingPunct="1">
              <a:spcBef>
                <a:spcPct val="0"/>
              </a:spcBef>
              <a:buFontTx/>
              <a:buNone/>
            </a:pPr>
            <a:r>
              <a:rPr lang="fr-FR" altLang="fr-FR" sz="1800">
                <a:latin typeface="Arial" charset="0"/>
              </a:rPr>
              <a:t>Monnaie :	Tengue</a:t>
            </a:r>
          </a:p>
        </p:txBody>
      </p:sp>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t="55141" r="80399" b="-96"/>
          <a:stretch>
            <a:fillRect/>
          </a:stretch>
        </p:blipFill>
        <p:spPr bwMode="auto">
          <a:xfrm>
            <a:off x="7177088" y="115888"/>
            <a:ext cx="1643062"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2" name="Text Box 6"/>
          <p:cNvSpPr txBox="1">
            <a:spLocks noChangeArrowheads="1"/>
          </p:cNvSpPr>
          <p:nvPr/>
        </p:nvSpPr>
        <p:spPr bwMode="auto">
          <a:xfrm>
            <a:off x="1908175" y="476250"/>
            <a:ext cx="4968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b="1">
                <a:solidFill>
                  <a:srgbClr val="FF0000"/>
                </a:solidFill>
              </a:rPr>
              <a:t>LE KAZAKHSTAN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716802"/>
                                        </p:tgtEl>
                                        <p:attrNameLst>
                                          <p:attrName>style.visibility</p:attrName>
                                        </p:attrNameLst>
                                      </p:cBhvr>
                                      <p:to>
                                        <p:strVal val="visible"/>
                                      </p:to>
                                    </p:set>
                                    <p:animEffect transition="in" filter="slide(fromBottom)">
                                      <p:cBhvr>
                                        <p:cTn id="7" dur="500"/>
                                        <p:tgtEl>
                                          <p:spTgt spid="716802"/>
                                        </p:tgtEl>
                                      </p:cBhvr>
                                    </p:animEffect>
                                  </p:childTnLst>
                                </p:cTn>
                              </p:par>
                            </p:childTnLst>
                          </p:cTn>
                        </p:par>
                        <p:par>
                          <p:cTn id="8" fill="hold" nodeType="afterGroup">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716804"/>
                                        </p:tgtEl>
                                        <p:attrNameLst>
                                          <p:attrName>style.visibility</p:attrName>
                                        </p:attrNameLst>
                                      </p:cBhvr>
                                      <p:to>
                                        <p:strVal val="visible"/>
                                      </p:to>
                                    </p:set>
                                    <p:animEffect transition="in" filter="slide(fromBottom)">
                                      <p:cBhvr>
                                        <p:cTn id="11" dur="500"/>
                                        <p:tgtEl>
                                          <p:spTgt spid="716804"/>
                                        </p:tgtEl>
                                      </p:cBhvr>
                                    </p:animEffect>
                                  </p:childTnLst>
                                </p:cTn>
                              </p:par>
                            </p:childTnLst>
                          </p:cTn>
                        </p:par>
                        <p:par>
                          <p:cTn id="12" fill="hold" nodeType="afterGroup">
                            <p:stCondLst>
                              <p:cond delay="1000"/>
                            </p:stCondLst>
                            <p:childTnLst>
                              <p:par>
                                <p:cTn id="13" presetID="12" presetClass="entr" presetSubtype="4" fill="hold" nodeType="afterEffect">
                                  <p:stCondLst>
                                    <p:cond delay="0"/>
                                  </p:stCondLst>
                                  <p:childTnLst>
                                    <p:set>
                                      <p:cBhvr>
                                        <p:cTn id="14" dur="1" fill="hold">
                                          <p:stCondLst>
                                            <p:cond delay="0"/>
                                          </p:stCondLst>
                                        </p:cTn>
                                        <p:tgtEl>
                                          <p:spTgt spid="716803"/>
                                        </p:tgtEl>
                                        <p:attrNameLst>
                                          <p:attrName>style.visibility</p:attrName>
                                        </p:attrNameLst>
                                      </p:cBhvr>
                                      <p:to>
                                        <p:strVal val="visible"/>
                                      </p:to>
                                    </p:set>
                                    <p:animEffect transition="in" filter="slide(fromBottom)">
                                      <p:cBhvr>
                                        <p:cTn id="15" dur="500"/>
                                        <p:tgtEl>
                                          <p:spTgt spid="716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04" grpId="0"/>
    </p:bldLst>
  </p:timing>
</p:sld>
</file>

<file path=ppt/theme/theme1.xml><?xml version="1.0" encoding="utf-8"?>
<a:theme xmlns:a="http://schemas.openxmlformats.org/drawingml/2006/main" name="Presentation_AD08">
  <a:themeElements>
    <a:clrScheme name="Presentation_AD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_AD08">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tion_AD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_AD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_AD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_AD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_AD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_AD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_AD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_AD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_AD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_AD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_AD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_AD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13283</TotalTime>
  <Words>638</Words>
  <Application>Microsoft Office PowerPoint</Application>
  <PresentationFormat>Affichage à l'écran (4:3)</PresentationFormat>
  <Paragraphs>205</Paragraphs>
  <Slides>31</Slides>
  <Notes>18</Notes>
  <HiddenSlides>0</HiddenSlides>
  <MMClips>0</MMClips>
  <ScaleCrop>false</ScaleCrop>
  <HeadingPairs>
    <vt:vector size="4" baseType="variant">
      <vt:variant>
        <vt:lpstr>Thème</vt:lpstr>
      </vt:variant>
      <vt:variant>
        <vt:i4>1</vt:i4>
      </vt:variant>
      <vt:variant>
        <vt:lpstr>Titres des diapositives</vt:lpstr>
      </vt:variant>
      <vt:variant>
        <vt:i4>31</vt:i4>
      </vt:variant>
    </vt:vector>
  </HeadingPairs>
  <TitlesOfParts>
    <vt:vector size="32" baseType="lpstr">
      <vt:lpstr>Presentation_AD08</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Position</vt:lpstr>
      <vt:lpstr>Présentation PowerPoint</vt:lpstr>
      <vt:lpstr>UKAD</vt:lpstr>
      <vt:lpstr>Présentation PowerPoint</vt:lpstr>
      <vt:lpstr>Présentation PowerPoint</vt:lpstr>
      <vt:lpstr>Plateforme / Press pit</vt:lpstr>
      <vt:lpstr>Présentation PowerPoint</vt:lpstr>
      <vt:lpstr>Présentation PowerPoint</vt:lpstr>
      <vt:lpstr>Press</vt:lpstr>
      <vt:lpstr>Products </vt:lpstr>
      <vt:lpstr>Products</vt:lpstr>
      <vt:lpstr>Présentation PowerPoint</vt:lpstr>
      <vt:lpstr>2013</vt:lpstr>
      <vt:lpstr>Certifications</vt:lpstr>
      <vt:lpstr>2014</vt:lpstr>
      <vt:lpstr>Présentation PowerPoint</vt:lpstr>
      <vt:lpstr>Présentation PowerPoint</vt:lpstr>
    </vt:vector>
  </TitlesOfParts>
  <Company>Aubert &amp; Duval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cohadonv</dc:creator>
  <cp:lastModifiedBy>Patrick Delaborde</cp:lastModifiedBy>
  <cp:revision>314</cp:revision>
  <dcterms:created xsi:type="dcterms:W3CDTF">2008-05-27T15:51:13Z</dcterms:created>
  <dcterms:modified xsi:type="dcterms:W3CDTF">2014-02-20T12:46:03Z</dcterms:modified>
</cp:coreProperties>
</file>