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3" r:id="rId4"/>
    <p:sldMasterId id="2147483758" r:id="rId5"/>
  </p:sldMasterIdLst>
  <p:notesMasterIdLst>
    <p:notesMasterId r:id="rId32"/>
  </p:notesMasterIdLst>
  <p:handoutMasterIdLst>
    <p:handoutMasterId r:id="rId33"/>
  </p:handoutMasterIdLst>
  <p:sldIdLst>
    <p:sldId id="344" r:id="rId6"/>
    <p:sldId id="352" r:id="rId7"/>
    <p:sldId id="370" r:id="rId8"/>
    <p:sldId id="348" r:id="rId9"/>
    <p:sldId id="371" r:id="rId10"/>
    <p:sldId id="345" r:id="rId11"/>
    <p:sldId id="372" r:id="rId12"/>
    <p:sldId id="336" r:id="rId13"/>
    <p:sldId id="357" r:id="rId14"/>
    <p:sldId id="376" r:id="rId15"/>
    <p:sldId id="377" r:id="rId16"/>
    <p:sldId id="353" r:id="rId17"/>
    <p:sldId id="351" r:id="rId18"/>
    <p:sldId id="260" r:id="rId19"/>
    <p:sldId id="273" r:id="rId20"/>
    <p:sldId id="319" r:id="rId21"/>
    <p:sldId id="366" r:id="rId22"/>
    <p:sldId id="318" r:id="rId23"/>
    <p:sldId id="320" r:id="rId24"/>
    <p:sldId id="321" r:id="rId25"/>
    <p:sldId id="322" r:id="rId26"/>
    <p:sldId id="323" r:id="rId27"/>
    <p:sldId id="368" r:id="rId28"/>
    <p:sldId id="356" r:id="rId29"/>
    <p:sldId id="364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4157">
          <p15:clr>
            <a:srgbClr val="A4A3A4"/>
          </p15:clr>
        </p15:guide>
        <p15:guide id="4" orient="horz" pos="163">
          <p15:clr>
            <a:srgbClr val="A4A3A4"/>
          </p15:clr>
        </p15:guide>
        <p15:guide id="5" pos="5557">
          <p15:clr>
            <a:srgbClr val="A4A3A4"/>
          </p15:clr>
        </p15:guide>
        <p15:guide id="6" pos="2880">
          <p15:clr>
            <a:srgbClr val="A4A3A4"/>
          </p15:clr>
        </p15:guide>
        <p15:guide id="7" pos="2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ER-MANOHA Benoit" initials="RB" lastIdx="1" clrIdx="0">
    <p:extLst>
      <p:ext uri="{19B8F6BF-5375-455C-9EA6-DF929625EA0E}">
        <p15:presenceInfo xmlns:p15="http://schemas.microsoft.com/office/powerpoint/2012/main" userId="S-1-5-21-3834409080-2444738430-2235418488-683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21B3EF"/>
    <a:srgbClr val="6AB732"/>
    <a:srgbClr val="F27019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E7DD18-EB39-4290-A8A5-0003618D1E15}" v="30" dt="2021-06-21T10:07:28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0" autoAdjust="0"/>
    <p:restoredTop sz="96662" autoAdjust="0"/>
  </p:normalViewPr>
  <p:slideViewPr>
    <p:cSldViewPr snapToGrid="0" snapToObjects="1">
      <p:cViewPr varScale="1">
        <p:scale>
          <a:sx n="127" d="100"/>
          <a:sy n="127" d="100"/>
        </p:scale>
        <p:origin x="1098" y="120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ER-MANOHA Benoit" userId="7c07d27f-6be5-4cd1-a511-03dc1318d876" providerId="ADAL" clId="{54E7DD18-EB39-4290-A8A5-0003618D1E15}"/>
    <pc:docChg chg="undo custSel addSld delSld modSld">
      <pc:chgData name="ROYER-MANOHA Benoit" userId="7c07d27f-6be5-4cd1-a511-03dc1318d876" providerId="ADAL" clId="{54E7DD18-EB39-4290-A8A5-0003618D1E15}" dt="2021-06-21T10:10:02.970" v="512" actId="20577"/>
      <pc:docMkLst>
        <pc:docMk/>
      </pc:docMkLst>
      <pc:sldChg chg="addSp delSp modSp mod">
        <pc:chgData name="ROYER-MANOHA Benoit" userId="7c07d27f-6be5-4cd1-a511-03dc1318d876" providerId="ADAL" clId="{54E7DD18-EB39-4290-A8A5-0003618D1E15}" dt="2021-06-21T10:05:23.159" v="449" actId="1076"/>
        <pc:sldMkLst>
          <pc:docMk/>
          <pc:sldMk cId="2613409887" sldId="260"/>
        </pc:sldMkLst>
        <pc:spChg chg="mod">
          <ac:chgData name="ROYER-MANOHA Benoit" userId="7c07d27f-6be5-4cd1-a511-03dc1318d876" providerId="ADAL" clId="{54E7DD18-EB39-4290-A8A5-0003618D1E15}" dt="2021-06-21T10:02:18.359" v="407" actId="1076"/>
          <ac:spMkLst>
            <pc:docMk/>
            <pc:sldMk cId="2613409887" sldId="260"/>
            <ac:spMk id="13" creationId="{1CB1B967-5738-4E25-9E10-E2BFC2DC3CA6}"/>
          </ac:spMkLst>
        </pc:spChg>
        <pc:spChg chg="add mod">
          <ac:chgData name="ROYER-MANOHA Benoit" userId="7c07d27f-6be5-4cd1-a511-03dc1318d876" providerId="ADAL" clId="{54E7DD18-EB39-4290-A8A5-0003618D1E15}" dt="2021-06-21T10:03:59.343" v="438" actId="20577"/>
          <ac:spMkLst>
            <pc:docMk/>
            <pc:sldMk cId="2613409887" sldId="260"/>
            <ac:spMk id="16" creationId="{A89B8FCB-B86A-482D-827D-FDCC4A694128}"/>
          </ac:spMkLst>
        </pc:spChg>
        <pc:picChg chg="add mod">
          <ac:chgData name="ROYER-MANOHA Benoit" userId="7c07d27f-6be5-4cd1-a511-03dc1318d876" providerId="ADAL" clId="{54E7DD18-EB39-4290-A8A5-0003618D1E15}" dt="2021-06-21T10:04:18.055" v="443" actId="14100"/>
          <ac:picMkLst>
            <pc:docMk/>
            <pc:sldMk cId="2613409887" sldId="260"/>
            <ac:picMk id="7" creationId="{64330A04-432C-474D-96FE-A3B60E513F51}"/>
          </ac:picMkLst>
        </pc:picChg>
        <pc:picChg chg="add del mod">
          <ac:chgData name="ROYER-MANOHA Benoit" userId="7c07d27f-6be5-4cd1-a511-03dc1318d876" providerId="ADAL" clId="{54E7DD18-EB39-4290-A8A5-0003618D1E15}" dt="2021-06-21T10:04:51.760" v="445" actId="478"/>
          <ac:picMkLst>
            <pc:docMk/>
            <pc:sldMk cId="2613409887" sldId="260"/>
            <ac:picMk id="8" creationId="{FF2ECF48-8F2B-45B6-9502-40E6F284E95B}"/>
          </ac:picMkLst>
        </pc:picChg>
        <pc:picChg chg="add mod">
          <ac:chgData name="ROYER-MANOHA Benoit" userId="7c07d27f-6be5-4cd1-a511-03dc1318d876" providerId="ADAL" clId="{54E7DD18-EB39-4290-A8A5-0003618D1E15}" dt="2021-06-21T10:05:23.159" v="449" actId="1076"/>
          <ac:picMkLst>
            <pc:docMk/>
            <pc:sldMk cId="2613409887" sldId="260"/>
            <ac:picMk id="9" creationId="{4770E257-D5B5-43B5-A6DD-D1B01E13AFE9}"/>
          </ac:picMkLst>
        </pc:picChg>
      </pc:sldChg>
      <pc:sldChg chg="add">
        <pc:chgData name="ROYER-MANOHA Benoit" userId="7c07d27f-6be5-4cd1-a511-03dc1318d876" providerId="ADAL" clId="{54E7DD18-EB39-4290-A8A5-0003618D1E15}" dt="2021-06-17T09:11:27.930" v="121"/>
        <pc:sldMkLst>
          <pc:docMk/>
          <pc:sldMk cId="1313672497" sldId="273"/>
        </pc:sldMkLst>
      </pc:sldChg>
      <pc:sldChg chg="delSp del mod">
        <pc:chgData name="ROYER-MANOHA Benoit" userId="7c07d27f-6be5-4cd1-a511-03dc1318d876" providerId="ADAL" clId="{54E7DD18-EB39-4290-A8A5-0003618D1E15}" dt="2021-06-21T07:19:58.659" v="379" actId="47"/>
        <pc:sldMkLst>
          <pc:docMk/>
          <pc:sldMk cId="1417740569" sldId="313"/>
        </pc:sldMkLst>
        <pc:picChg chg="del">
          <ac:chgData name="ROYER-MANOHA Benoit" userId="7c07d27f-6be5-4cd1-a511-03dc1318d876" providerId="ADAL" clId="{54E7DD18-EB39-4290-A8A5-0003618D1E15}" dt="2021-06-15T09:21:14.626" v="59" actId="478"/>
          <ac:picMkLst>
            <pc:docMk/>
            <pc:sldMk cId="1417740569" sldId="313"/>
            <ac:picMk id="4" creationId="{7C9A0BB1-CFEF-4CD9-A848-FBC79703FD47}"/>
          </ac:picMkLst>
        </pc:picChg>
        <pc:picChg chg="del">
          <ac:chgData name="ROYER-MANOHA Benoit" userId="7c07d27f-6be5-4cd1-a511-03dc1318d876" providerId="ADAL" clId="{54E7DD18-EB39-4290-A8A5-0003618D1E15}" dt="2021-06-15T09:21:12.322" v="58" actId="478"/>
          <ac:picMkLst>
            <pc:docMk/>
            <pc:sldMk cId="1417740569" sldId="313"/>
            <ac:picMk id="6" creationId="{5F39F368-B33D-4C52-843C-586A2D689EEA}"/>
          </ac:picMkLst>
        </pc:picChg>
      </pc:sldChg>
      <pc:sldChg chg="modSp mod">
        <pc:chgData name="ROYER-MANOHA Benoit" userId="7c07d27f-6be5-4cd1-a511-03dc1318d876" providerId="ADAL" clId="{54E7DD18-EB39-4290-A8A5-0003618D1E15}" dt="2021-06-15T09:09:41.019" v="53" actId="5793"/>
        <pc:sldMkLst>
          <pc:docMk/>
          <pc:sldMk cId="3202315147" sldId="318"/>
        </pc:sldMkLst>
        <pc:spChg chg="mod">
          <ac:chgData name="ROYER-MANOHA Benoit" userId="7c07d27f-6be5-4cd1-a511-03dc1318d876" providerId="ADAL" clId="{54E7DD18-EB39-4290-A8A5-0003618D1E15}" dt="2021-06-15T09:09:41.019" v="53" actId="5793"/>
          <ac:spMkLst>
            <pc:docMk/>
            <pc:sldMk cId="3202315147" sldId="318"/>
            <ac:spMk id="8" creationId="{00000000-0000-0000-0000-000000000000}"/>
          </ac:spMkLst>
        </pc:spChg>
      </pc:sldChg>
      <pc:sldChg chg="addSp modSp mod">
        <pc:chgData name="ROYER-MANOHA Benoit" userId="7c07d27f-6be5-4cd1-a511-03dc1318d876" providerId="ADAL" clId="{54E7DD18-EB39-4290-A8A5-0003618D1E15}" dt="2021-06-17T09:00:00.832" v="69" actId="5793"/>
        <pc:sldMkLst>
          <pc:docMk/>
          <pc:sldMk cId="3583806856" sldId="319"/>
        </pc:sldMkLst>
        <pc:spChg chg="mod">
          <ac:chgData name="ROYER-MANOHA Benoit" userId="7c07d27f-6be5-4cd1-a511-03dc1318d876" providerId="ADAL" clId="{54E7DD18-EB39-4290-A8A5-0003618D1E15}" dt="2021-06-17T09:00:00.832" v="69" actId="5793"/>
          <ac:spMkLst>
            <pc:docMk/>
            <pc:sldMk cId="3583806856" sldId="319"/>
            <ac:spMk id="13" creationId="{00000000-0000-0000-0000-000000000000}"/>
          </ac:spMkLst>
        </pc:spChg>
        <pc:picChg chg="add mod">
          <ac:chgData name="ROYER-MANOHA Benoit" userId="7c07d27f-6be5-4cd1-a511-03dc1318d876" providerId="ADAL" clId="{54E7DD18-EB39-4290-A8A5-0003618D1E15}" dt="2021-06-15T09:05:05.155" v="9" actId="1076"/>
          <ac:picMkLst>
            <pc:docMk/>
            <pc:sldMk cId="3583806856" sldId="319"/>
            <ac:picMk id="8" creationId="{9AC2A0EF-1B14-4BE8-88DE-E5B80EAD0CD0}"/>
          </ac:picMkLst>
        </pc:picChg>
      </pc:sldChg>
      <pc:sldChg chg="addSp delSp modSp mod">
        <pc:chgData name="ROYER-MANOHA Benoit" userId="7c07d27f-6be5-4cd1-a511-03dc1318d876" providerId="ADAL" clId="{54E7DD18-EB39-4290-A8A5-0003618D1E15}" dt="2021-06-17T09:05:15.182" v="74" actId="1076"/>
        <pc:sldMkLst>
          <pc:docMk/>
          <pc:sldMk cId="3980788871" sldId="321"/>
        </pc:sldMkLst>
        <pc:spChg chg="add del mod">
          <ac:chgData name="ROYER-MANOHA Benoit" userId="7c07d27f-6be5-4cd1-a511-03dc1318d876" providerId="ADAL" clId="{54E7DD18-EB39-4290-A8A5-0003618D1E15}" dt="2021-06-17T09:05:05.889" v="72" actId="478"/>
          <ac:spMkLst>
            <pc:docMk/>
            <pc:sldMk cId="3980788871" sldId="321"/>
            <ac:spMk id="7" creationId="{00000000-0000-0000-0000-000000000000}"/>
          </ac:spMkLst>
        </pc:spChg>
        <pc:spChg chg="add mod">
          <ac:chgData name="ROYER-MANOHA Benoit" userId="7c07d27f-6be5-4cd1-a511-03dc1318d876" providerId="ADAL" clId="{54E7DD18-EB39-4290-A8A5-0003618D1E15}" dt="2021-06-17T09:05:06.872" v="73"/>
          <ac:spMkLst>
            <pc:docMk/>
            <pc:sldMk cId="3980788871" sldId="321"/>
            <ac:spMk id="14" creationId="{20A06265-22FA-40E4-B5D9-C11AA94EE484}"/>
          </ac:spMkLst>
        </pc:spChg>
        <pc:spChg chg="mod">
          <ac:chgData name="ROYER-MANOHA Benoit" userId="7c07d27f-6be5-4cd1-a511-03dc1318d876" providerId="ADAL" clId="{54E7DD18-EB39-4290-A8A5-0003618D1E15}" dt="2021-06-17T09:05:15.182" v="74" actId="1076"/>
          <ac:spMkLst>
            <pc:docMk/>
            <pc:sldMk cId="3980788871" sldId="321"/>
            <ac:spMk id="18" creationId="{F0F018C7-8541-4CDD-ABA4-362FCDC9E5BB}"/>
          </ac:spMkLst>
        </pc:spChg>
      </pc:sldChg>
      <pc:sldChg chg="modSp mod">
        <pc:chgData name="ROYER-MANOHA Benoit" userId="7c07d27f-6be5-4cd1-a511-03dc1318d876" providerId="ADAL" clId="{54E7DD18-EB39-4290-A8A5-0003618D1E15}" dt="2021-06-17T09:05:48.285" v="84" actId="20577"/>
        <pc:sldMkLst>
          <pc:docMk/>
          <pc:sldMk cId="3980788871" sldId="322"/>
        </pc:sldMkLst>
        <pc:spChg chg="mod">
          <ac:chgData name="ROYER-MANOHA Benoit" userId="7c07d27f-6be5-4cd1-a511-03dc1318d876" providerId="ADAL" clId="{54E7DD18-EB39-4290-A8A5-0003618D1E15}" dt="2021-06-17T09:05:48.285" v="84" actId="20577"/>
          <ac:spMkLst>
            <pc:docMk/>
            <pc:sldMk cId="3980788871" sldId="322"/>
            <ac:spMk id="7" creationId="{00000000-0000-0000-0000-000000000000}"/>
          </ac:spMkLst>
        </pc:spChg>
      </pc:sldChg>
      <pc:sldChg chg="modSp mod">
        <pc:chgData name="ROYER-MANOHA Benoit" userId="7c07d27f-6be5-4cd1-a511-03dc1318d876" providerId="ADAL" clId="{54E7DD18-EB39-4290-A8A5-0003618D1E15}" dt="2021-06-17T09:09:15.936" v="119" actId="20577"/>
        <pc:sldMkLst>
          <pc:docMk/>
          <pc:sldMk cId="1583940875" sldId="323"/>
        </pc:sldMkLst>
        <pc:spChg chg="mod">
          <ac:chgData name="ROYER-MANOHA Benoit" userId="7c07d27f-6be5-4cd1-a511-03dc1318d876" providerId="ADAL" clId="{54E7DD18-EB39-4290-A8A5-0003618D1E15}" dt="2021-06-17T09:09:15.936" v="119" actId="20577"/>
          <ac:spMkLst>
            <pc:docMk/>
            <pc:sldMk cId="1583940875" sldId="323"/>
            <ac:spMk id="7" creationId="{00000000-0000-0000-0000-000000000000}"/>
          </ac:spMkLst>
        </pc:spChg>
      </pc:sldChg>
      <pc:sldChg chg="del">
        <pc:chgData name="ROYER-MANOHA Benoit" userId="7c07d27f-6be5-4cd1-a511-03dc1318d876" providerId="ADAL" clId="{54E7DD18-EB39-4290-A8A5-0003618D1E15}" dt="2021-06-21T06:43:58.596" v="256" actId="47"/>
        <pc:sldMkLst>
          <pc:docMk/>
          <pc:sldMk cId="4168092656" sldId="325"/>
        </pc:sldMkLst>
      </pc:sldChg>
      <pc:sldChg chg="del">
        <pc:chgData name="ROYER-MANOHA Benoit" userId="7c07d27f-6be5-4cd1-a511-03dc1318d876" providerId="ADAL" clId="{54E7DD18-EB39-4290-A8A5-0003618D1E15}" dt="2021-06-21T06:43:58.596" v="256" actId="47"/>
        <pc:sldMkLst>
          <pc:docMk/>
          <pc:sldMk cId="1523454005" sldId="335"/>
        </pc:sldMkLst>
      </pc:sldChg>
      <pc:sldChg chg="addSp delSp modSp add del mod">
        <pc:chgData name="ROYER-MANOHA Benoit" userId="7c07d27f-6be5-4cd1-a511-03dc1318d876" providerId="ADAL" clId="{54E7DD18-EB39-4290-A8A5-0003618D1E15}" dt="2021-06-21T09:50:30.057" v="404" actId="20577"/>
        <pc:sldMkLst>
          <pc:docMk/>
          <pc:sldMk cId="3385374902" sldId="336"/>
        </pc:sldMkLst>
        <pc:spChg chg="mod">
          <ac:chgData name="ROYER-MANOHA Benoit" userId="7c07d27f-6be5-4cd1-a511-03dc1318d876" providerId="ADAL" clId="{54E7DD18-EB39-4290-A8A5-0003618D1E15}" dt="2021-06-21T07:05:36.502" v="376" actId="20577"/>
          <ac:spMkLst>
            <pc:docMk/>
            <pc:sldMk cId="3385374902" sldId="336"/>
            <ac:spMk id="2" creationId="{00000000-0000-0000-0000-000000000000}"/>
          </ac:spMkLst>
        </pc:spChg>
        <pc:spChg chg="mod">
          <ac:chgData name="ROYER-MANOHA Benoit" userId="7c07d27f-6be5-4cd1-a511-03dc1318d876" providerId="ADAL" clId="{54E7DD18-EB39-4290-A8A5-0003618D1E15}" dt="2021-06-21T09:50:30.057" v="404" actId="20577"/>
          <ac:spMkLst>
            <pc:docMk/>
            <pc:sldMk cId="3385374902" sldId="336"/>
            <ac:spMk id="13" creationId="{00000000-0000-0000-0000-000000000000}"/>
          </ac:spMkLst>
        </pc:spChg>
        <pc:picChg chg="add del mod">
          <ac:chgData name="ROYER-MANOHA Benoit" userId="7c07d27f-6be5-4cd1-a511-03dc1318d876" providerId="ADAL" clId="{54E7DD18-EB39-4290-A8A5-0003618D1E15}" dt="2021-06-21T07:03:33.410" v="366" actId="478"/>
          <ac:picMkLst>
            <pc:docMk/>
            <pc:sldMk cId="3385374902" sldId="336"/>
            <ac:picMk id="3" creationId="{A3C064E0-F838-4973-A9A5-F42E45D7883A}"/>
          </ac:picMkLst>
        </pc:picChg>
        <pc:picChg chg="add mod">
          <ac:chgData name="ROYER-MANOHA Benoit" userId="7c07d27f-6be5-4cd1-a511-03dc1318d876" providerId="ADAL" clId="{54E7DD18-EB39-4290-A8A5-0003618D1E15}" dt="2021-06-21T07:03:07.120" v="361" actId="1076"/>
          <ac:picMkLst>
            <pc:docMk/>
            <pc:sldMk cId="3385374902" sldId="336"/>
            <ac:picMk id="4" creationId="{42EAD921-AA37-4081-89FE-291FEDB9A14B}"/>
          </ac:picMkLst>
        </pc:picChg>
        <pc:picChg chg="add mod">
          <ac:chgData name="ROYER-MANOHA Benoit" userId="7c07d27f-6be5-4cd1-a511-03dc1318d876" providerId="ADAL" clId="{54E7DD18-EB39-4290-A8A5-0003618D1E15}" dt="2021-06-21T07:04:42.685" v="370" actId="1076"/>
          <ac:picMkLst>
            <pc:docMk/>
            <pc:sldMk cId="3385374902" sldId="336"/>
            <ac:picMk id="5" creationId="{A943404C-1816-4F0E-B9A3-6AF17775BFDC}"/>
          </ac:picMkLst>
        </pc:picChg>
        <pc:picChg chg="del">
          <ac:chgData name="ROYER-MANOHA Benoit" userId="7c07d27f-6be5-4cd1-a511-03dc1318d876" providerId="ADAL" clId="{54E7DD18-EB39-4290-A8A5-0003618D1E15}" dt="2021-06-21T07:01:12.900" v="353" actId="478"/>
          <ac:picMkLst>
            <pc:docMk/>
            <pc:sldMk cId="3385374902" sldId="336"/>
            <ac:picMk id="6" creationId="{E8C985AE-E3F5-4B8B-B527-E133AD31FFBE}"/>
          </ac:picMkLst>
        </pc:picChg>
        <pc:picChg chg="del">
          <ac:chgData name="ROYER-MANOHA Benoit" userId="7c07d27f-6be5-4cd1-a511-03dc1318d876" providerId="ADAL" clId="{54E7DD18-EB39-4290-A8A5-0003618D1E15}" dt="2021-06-21T07:00:43.971" v="350" actId="478"/>
          <ac:picMkLst>
            <pc:docMk/>
            <pc:sldMk cId="3385374902" sldId="336"/>
            <ac:picMk id="7" creationId="{4B3C58E8-18EA-4D92-B47F-D942DB920A9E}"/>
          </ac:picMkLst>
        </pc:picChg>
      </pc:sldChg>
      <pc:sldChg chg="del">
        <pc:chgData name="ROYER-MANOHA Benoit" userId="7c07d27f-6be5-4cd1-a511-03dc1318d876" providerId="ADAL" clId="{54E7DD18-EB39-4290-A8A5-0003618D1E15}" dt="2021-06-15T09:27:19.725" v="66" actId="47"/>
        <pc:sldMkLst>
          <pc:docMk/>
          <pc:sldMk cId="2679315377" sldId="343"/>
        </pc:sldMkLst>
      </pc:sldChg>
      <pc:sldChg chg="addSp delSp modSp add del mod">
        <pc:chgData name="ROYER-MANOHA Benoit" userId="7c07d27f-6be5-4cd1-a511-03dc1318d876" providerId="ADAL" clId="{54E7DD18-EB39-4290-A8A5-0003618D1E15}" dt="2021-06-21T06:54:50.085" v="343" actId="1076"/>
        <pc:sldMkLst>
          <pc:docMk/>
          <pc:sldMk cId="1592538864" sldId="345"/>
        </pc:sldMkLst>
        <pc:spChg chg="mod">
          <ac:chgData name="ROYER-MANOHA Benoit" userId="7c07d27f-6be5-4cd1-a511-03dc1318d876" providerId="ADAL" clId="{54E7DD18-EB39-4290-A8A5-0003618D1E15}" dt="2021-06-21T06:46:47.696" v="289" actId="20577"/>
          <ac:spMkLst>
            <pc:docMk/>
            <pc:sldMk cId="1592538864" sldId="345"/>
            <ac:spMk id="2" creationId="{00000000-0000-0000-0000-000000000000}"/>
          </ac:spMkLst>
        </pc:spChg>
        <pc:spChg chg="mod">
          <ac:chgData name="ROYER-MANOHA Benoit" userId="7c07d27f-6be5-4cd1-a511-03dc1318d876" providerId="ADAL" clId="{54E7DD18-EB39-4290-A8A5-0003618D1E15}" dt="2021-06-21T06:47:05.929" v="326" actId="20577"/>
          <ac:spMkLst>
            <pc:docMk/>
            <pc:sldMk cId="1592538864" sldId="345"/>
            <ac:spMk id="13" creationId="{00000000-0000-0000-0000-000000000000}"/>
          </ac:spMkLst>
        </pc:spChg>
        <pc:picChg chg="del">
          <ac:chgData name="ROYER-MANOHA Benoit" userId="7c07d27f-6be5-4cd1-a511-03dc1318d876" providerId="ADAL" clId="{54E7DD18-EB39-4290-A8A5-0003618D1E15}" dt="2021-06-21T06:45:57.480" v="285" actId="478"/>
          <ac:picMkLst>
            <pc:docMk/>
            <pc:sldMk cId="1592538864" sldId="345"/>
            <ac:picMk id="3" creationId="{3719374F-D80A-4C4A-BE02-FC9BAA1F4F04}"/>
          </ac:picMkLst>
        </pc:picChg>
        <pc:picChg chg="add del mod">
          <ac:chgData name="ROYER-MANOHA Benoit" userId="7c07d27f-6be5-4cd1-a511-03dc1318d876" providerId="ADAL" clId="{54E7DD18-EB39-4290-A8A5-0003618D1E15}" dt="2021-06-21T06:48:03.102" v="329" actId="478"/>
          <ac:picMkLst>
            <pc:docMk/>
            <pc:sldMk cId="1592538864" sldId="345"/>
            <ac:picMk id="4" creationId="{C8292883-EC4D-42F8-833A-0DCC2E53228F}"/>
          </ac:picMkLst>
        </pc:picChg>
        <pc:picChg chg="del">
          <ac:chgData name="ROYER-MANOHA Benoit" userId="7c07d27f-6be5-4cd1-a511-03dc1318d876" providerId="ADAL" clId="{54E7DD18-EB39-4290-A8A5-0003618D1E15}" dt="2021-06-21T06:45:56.810" v="284" actId="478"/>
          <ac:picMkLst>
            <pc:docMk/>
            <pc:sldMk cId="1592538864" sldId="345"/>
            <ac:picMk id="5" creationId="{C7161502-FEC8-4AF4-B57E-2A80E4C28366}"/>
          </ac:picMkLst>
        </pc:picChg>
        <pc:picChg chg="del">
          <ac:chgData name="ROYER-MANOHA Benoit" userId="7c07d27f-6be5-4cd1-a511-03dc1318d876" providerId="ADAL" clId="{54E7DD18-EB39-4290-A8A5-0003618D1E15}" dt="2021-06-21T06:45:58.160" v="286" actId="478"/>
          <ac:picMkLst>
            <pc:docMk/>
            <pc:sldMk cId="1592538864" sldId="345"/>
            <ac:picMk id="6" creationId="{2AA8AE81-EA26-4720-B6C2-55BF3888D4E3}"/>
          </ac:picMkLst>
        </pc:picChg>
        <pc:picChg chg="add del mod">
          <ac:chgData name="ROYER-MANOHA Benoit" userId="7c07d27f-6be5-4cd1-a511-03dc1318d876" providerId="ADAL" clId="{54E7DD18-EB39-4290-A8A5-0003618D1E15}" dt="2021-06-21T06:54:41.063" v="341" actId="478"/>
          <ac:picMkLst>
            <pc:docMk/>
            <pc:sldMk cId="1592538864" sldId="345"/>
            <ac:picMk id="7" creationId="{A609CB6F-5C55-49CC-8C9F-E1F1BA883706}"/>
          </ac:picMkLst>
        </pc:picChg>
        <pc:picChg chg="add del mod">
          <ac:chgData name="ROYER-MANOHA Benoit" userId="7c07d27f-6be5-4cd1-a511-03dc1318d876" providerId="ADAL" clId="{54E7DD18-EB39-4290-A8A5-0003618D1E15}" dt="2021-06-21T06:54:33.346" v="338" actId="478"/>
          <ac:picMkLst>
            <pc:docMk/>
            <pc:sldMk cId="1592538864" sldId="345"/>
            <ac:picMk id="8" creationId="{BE5B4B85-8FBB-46AE-9BBA-F682F2934658}"/>
          </ac:picMkLst>
        </pc:picChg>
        <pc:picChg chg="add mod">
          <ac:chgData name="ROYER-MANOHA Benoit" userId="7c07d27f-6be5-4cd1-a511-03dc1318d876" providerId="ADAL" clId="{54E7DD18-EB39-4290-A8A5-0003618D1E15}" dt="2021-06-21T06:54:39.760" v="340" actId="1076"/>
          <ac:picMkLst>
            <pc:docMk/>
            <pc:sldMk cId="1592538864" sldId="345"/>
            <ac:picMk id="9" creationId="{BB4C0E8C-BBB6-4051-88C1-5A8EA073AA1F}"/>
          </ac:picMkLst>
        </pc:picChg>
        <pc:picChg chg="add mod">
          <ac:chgData name="ROYER-MANOHA Benoit" userId="7c07d27f-6be5-4cd1-a511-03dc1318d876" providerId="ADAL" clId="{54E7DD18-EB39-4290-A8A5-0003618D1E15}" dt="2021-06-21T06:54:50.085" v="343" actId="1076"/>
          <ac:picMkLst>
            <pc:docMk/>
            <pc:sldMk cId="1592538864" sldId="345"/>
            <ac:picMk id="10" creationId="{ABC329BB-B195-4B7D-B9A8-DD79B1A566E6}"/>
          </ac:picMkLst>
        </pc:picChg>
      </pc:sldChg>
      <pc:sldChg chg="addSp delSp modSp add del mod">
        <pc:chgData name="ROYER-MANOHA Benoit" userId="7c07d27f-6be5-4cd1-a511-03dc1318d876" providerId="ADAL" clId="{54E7DD18-EB39-4290-A8A5-0003618D1E15}" dt="2021-06-21T10:08:38.273" v="504" actId="20577"/>
        <pc:sldMkLst>
          <pc:docMk/>
          <pc:sldMk cId="3705968825" sldId="348"/>
        </pc:sldMkLst>
        <pc:spChg chg="mod">
          <ac:chgData name="ROYER-MANOHA Benoit" userId="7c07d27f-6be5-4cd1-a511-03dc1318d876" providerId="ADAL" clId="{54E7DD18-EB39-4290-A8A5-0003618D1E15}" dt="2021-06-21T09:48:58.402" v="381" actId="20577"/>
          <ac:spMkLst>
            <pc:docMk/>
            <pc:sldMk cId="3705968825" sldId="348"/>
            <ac:spMk id="2" creationId="{00000000-0000-0000-0000-000000000000}"/>
          </ac:spMkLst>
        </pc:spChg>
        <pc:spChg chg="add mod">
          <ac:chgData name="ROYER-MANOHA Benoit" userId="7c07d27f-6be5-4cd1-a511-03dc1318d876" providerId="ADAL" clId="{54E7DD18-EB39-4290-A8A5-0003618D1E15}" dt="2021-06-21T10:08:09.344" v="502" actId="20577"/>
          <ac:spMkLst>
            <pc:docMk/>
            <pc:sldMk cId="3705968825" sldId="348"/>
            <ac:spMk id="9" creationId="{A4C6BB86-B4C5-44F8-ADF5-41E2159BF59C}"/>
          </ac:spMkLst>
        </pc:spChg>
        <pc:spChg chg="mod">
          <ac:chgData name="ROYER-MANOHA Benoit" userId="7c07d27f-6be5-4cd1-a511-03dc1318d876" providerId="ADAL" clId="{54E7DD18-EB39-4290-A8A5-0003618D1E15}" dt="2021-06-21T10:08:38.273" v="504" actId="20577"/>
          <ac:spMkLst>
            <pc:docMk/>
            <pc:sldMk cId="3705968825" sldId="348"/>
            <ac:spMk id="13" creationId="{00000000-0000-0000-0000-000000000000}"/>
          </ac:spMkLst>
        </pc:spChg>
        <pc:picChg chg="add del mod">
          <ac:chgData name="ROYER-MANOHA Benoit" userId="7c07d27f-6be5-4cd1-a511-03dc1318d876" providerId="ADAL" clId="{54E7DD18-EB39-4290-A8A5-0003618D1E15}" dt="2021-06-21T06:53:37.252" v="332" actId="478"/>
          <ac:picMkLst>
            <pc:docMk/>
            <pc:sldMk cId="3705968825" sldId="348"/>
            <ac:picMk id="3" creationId="{CE23F6B0-CAEE-460A-A297-69EE4F488334}"/>
          </ac:picMkLst>
        </pc:picChg>
        <pc:picChg chg="del">
          <ac:chgData name="ROYER-MANOHA Benoit" userId="7c07d27f-6be5-4cd1-a511-03dc1318d876" providerId="ADAL" clId="{54E7DD18-EB39-4290-A8A5-0003618D1E15}" dt="2021-06-21T06:44:37.603" v="263" actId="478"/>
          <ac:picMkLst>
            <pc:docMk/>
            <pc:sldMk cId="3705968825" sldId="348"/>
            <ac:picMk id="4" creationId="{AC6C8045-D302-4A85-B06D-9C7E1C734033}"/>
          </ac:picMkLst>
        </pc:picChg>
        <pc:picChg chg="del">
          <ac:chgData name="ROYER-MANOHA Benoit" userId="7c07d27f-6be5-4cd1-a511-03dc1318d876" providerId="ADAL" clId="{54E7DD18-EB39-4290-A8A5-0003618D1E15}" dt="2021-06-21T06:44:29.881" v="260" actId="478"/>
          <ac:picMkLst>
            <pc:docMk/>
            <pc:sldMk cId="3705968825" sldId="348"/>
            <ac:picMk id="5" creationId="{0D470B5D-2F5B-419D-B4C2-CF4B22B924EF}"/>
          </ac:picMkLst>
        </pc:picChg>
        <pc:picChg chg="add del mod">
          <ac:chgData name="ROYER-MANOHA Benoit" userId="7c07d27f-6be5-4cd1-a511-03dc1318d876" providerId="ADAL" clId="{54E7DD18-EB39-4290-A8A5-0003618D1E15}" dt="2021-06-21T06:53:47.518" v="335" actId="478"/>
          <ac:picMkLst>
            <pc:docMk/>
            <pc:sldMk cId="3705968825" sldId="348"/>
            <ac:picMk id="6" creationId="{07F9FCCF-E485-4F97-ADA8-E87F7A1B4061}"/>
          </ac:picMkLst>
        </pc:picChg>
        <pc:picChg chg="add mod">
          <ac:chgData name="ROYER-MANOHA Benoit" userId="7c07d27f-6be5-4cd1-a511-03dc1318d876" providerId="ADAL" clId="{54E7DD18-EB39-4290-A8A5-0003618D1E15}" dt="2021-06-21T10:07:01.293" v="494" actId="14100"/>
          <ac:picMkLst>
            <pc:docMk/>
            <pc:sldMk cId="3705968825" sldId="348"/>
            <ac:picMk id="7" creationId="{6BB3470D-FF0C-4EC0-A883-3408B1473ED2}"/>
          </ac:picMkLst>
        </pc:picChg>
        <pc:picChg chg="add mod">
          <ac:chgData name="ROYER-MANOHA Benoit" userId="7c07d27f-6be5-4cd1-a511-03dc1318d876" providerId="ADAL" clId="{54E7DD18-EB39-4290-A8A5-0003618D1E15}" dt="2021-06-21T06:54:02.705" v="337" actId="1076"/>
          <ac:picMkLst>
            <pc:docMk/>
            <pc:sldMk cId="3705968825" sldId="348"/>
            <ac:picMk id="8" creationId="{5468ECA1-0F90-4D0D-8A71-ECFB8B567EB8}"/>
          </ac:picMkLst>
        </pc:picChg>
        <pc:picChg chg="add mod">
          <ac:chgData name="ROYER-MANOHA Benoit" userId="7c07d27f-6be5-4cd1-a511-03dc1318d876" providerId="ADAL" clId="{54E7DD18-EB39-4290-A8A5-0003618D1E15}" dt="2021-06-21T10:08:23.828" v="503" actId="1076"/>
          <ac:picMkLst>
            <pc:docMk/>
            <pc:sldMk cId="3705968825" sldId="348"/>
            <ac:picMk id="10" creationId="{AC72872B-2FFE-468B-A7B9-32C8A6AC9BE2}"/>
          </ac:picMkLst>
        </pc:picChg>
      </pc:sldChg>
      <pc:sldChg chg="del">
        <pc:chgData name="ROYER-MANOHA Benoit" userId="7c07d27f-6be5-4cd1-a511-03dc1318d876" providerId="ADAL" clId="{54E7DD18-EB39-4290-A8A5-0003618D1E15}" dt="2021-06-21T06:43:58.596" v="256" actId="47"/>
        <pc:sldMkLst>
          <pc:docMk/>
          <pc:sldMk cId="823832732" sldId="354"/>
        </pc:sldMkLst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2620333287" sldId="355"/>
        </pc:sldMkLst>
      </pc:sldChg>
      <pc:sldChg chg="add del">
        <pc:chgData name="ROYER-MANOHA Benoit" userId="7c07d27f-6be5-4cd1-a511-03dc1318d876" providerId="ADAL" clId="{54E7DD18-EB39-4290-A8A5-0003618D1E15}" dt="2021-06-21T07:19:32.995" v="377"/>
        <pc:sldMkLst>
          <pc:docMk/>
          <pc:sldMk cId="3522243072" sldId="357"/>
        </pc:sldMkLst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1443520025" sldId="358"/>
        </pc:sldMkLst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3921392883" sldId="359"/>
        </pc:sldMkLst>
      </pc:sldChg>
      <pc:sldChg chg="modSp mod">
        <pc:chgData name="ROYER-MANOHA Benoit" userId="7c07d27f-6be5-4cd1-a511-03dc1318d876" providerId="ADAL" clId="{54E7DD18-EB39-4290-A8A5-0003618D1E15}" dt="2021-06-17T09:19:35.022" v="254" actId="20577"/>
        <pc:sldMkLst>
          <pc:docMk/>
          <pc:sldMk cId="2239304282" sldId="364"/>
        </pc:sldMkLst>
        <pc:spChg chg="mod">
          <ac:chgData name="ROYER-MANOHA Benoit" userId="7c07d27f-6be5-4cd1-a511-03dc1318d876" providerId="ADAL" clId="{54E7DD18-EB39-4290-A8A5-0003618D1E15}" dt="2021-06-17T09:18:19.763" v="123" actId="20577"/>
          <ac:spMkLst>
            <pc:docMk/>
            <pc:sldMk cId="2239304282" sldId="364"/>
            <ac:spMk id="2" creationId="{00000000-0000-0000-0000-000000000000}"/>
          </ac:spMkLst>
        </pc:spChg>
        <pc:spChg chg="mod">
          <ac:chgData name="ROYER-MANOHA Benoit" userId="7c07d27f-6be5-4cd1-a511-03dc1318d876" providerId="ADAL" clId="{54E7DD18-EB39-4290-A8A5-0003618D1E15}" dt="2021-06-17T09:19:35.022" v="254" actId="20577"/>
          <ac:spMkLst>
            <pc:docMk/>
            <pc:sldMk cId="2239304282" sldId="364"/>
            <ac:spMk id="6" creationId="{9FDC5198-9935-4D07-8EDD-0E3B1243FBA9}"/>
          </ac:spMkLst>
        </pc:spChg>
      </pc:sldChg>
      <pc:sldChg chg="modSp mod">
        <pc:chgData name="ROYER-MANOHA Benoit" userId="7c07d27f-6be5-4cd1-a511-03dc1318d876" providerId="ADAL" clId="{54E7DD18-EB39-4290-A8A5-0003618D1E15}" dt="2021-06-17T09:01:46.023" v="71" actId="20577"/>
        <pc:sldMkLst>
          <pc:docMk/>
          <pc:sldMk cId="2669915030" sldId="366"/>
        </pc:sldMkLst>
        <pc:spChg chg="mod">
          <ac:chgData name="ROYER-MANOHA Benoit" userId="7c07d27f-6be5-4cd1-a511-03dc1318d876" providerId="ADAL" clId="{54E7DD18-EB39-4290-A8A5-0003618D1E15}" dt="2021-06-17T09:01:46.023" v="71" actId="20577"/>
          <ac:spMkLst>
            <pc:docMk/>
            <pc:sldMk cId="2669915030" sldId="366"/>
            <ac:spMk id="7" creationId="{37083AA5-1155-4BED-B0E7-44B0CD3C5EA3}"/>
          </ac:spMkLst>
        </pc:spChg>
      </pc:sldChg>
      <pc:sldChg chg="del">
        <pc:chgData name="ROYER-MANOHA Benoit" userId="7c07d27f-6be5-4cd1-a511-03dc1318d876" providerId="ADAL" clId="{54E7DD18-EB39-4290-A8A5-0003618D1E15}" dt="2021-06-21T06:43:58.596" v="256" actId="47"/>
        <pc:sldMkLst>
          <pc:docMk/>
          <pc:sldMk cId="220783950" sldId="367"/>
        </pc:sldMkLst>
      </pc:sldChg>
      <pc:sldChg chg="modSp add mod">
        <pc:chgData name="ROYER-MANOHA Benoit" userId="7c07d27f-6be5-4cd1-a511-03dc1318d876" providerId="ADAL" clId="{54E7DD18-EB39-4290-A8A5-0003618D1E15}" dt="2021-06-21T10:10:02.970" v="512" actId="20577"/>
        <pc:sldMkLst>
          <pc:docMk/>
          <pc:sldMk cId="1133461050" sldId="368"/>
        </pc:sldMkLst>
        <pc:spChg chg="mod">
          <ac:chgData name="ROYER-MANOHA Benoit" userId="7c07d27f-6be5-4cd1-a511-03dc1318d876" providerId="ADAL" clId="{54E7DD18-EB39-4290-A8A5-0003618D1E15}" dt="2021-06-21T10:10:02.970" v="512" actId="20577"/>
          <ac:spMkLst>
            <pc:docMk/>
            <pc:sldMk cId="1133461050" sldId="368"/>
            <ac:spMk id="4" creationId="{00000000-0000-0000-0000-000000000000}"/>
          </ac:spMkLst>
        </pc:spChg>
      </pc:sldChg>
      <pc:sldChg chg="add del">
        <pc:chgData name="ROYER-MANOHA Benoit" userId="7c07d27f-6be5-4cd1-a511-03dc1318d876" providerId="ADAL" clId="{54E7DD18-EB39-4290-A8A5-0003618D1E15}" dt="2021-06-21T06:44:15.727" v="257" actId="47"/>
        <pc:sldMkLst>
          <pc:docMk/>
          <pc:sldMk cId="3018226541" sldId="369"/>
        </pc:sldMkLst>
      </pc:sldChg>
      <pc:sldChg chg="modSp add mod">
        <pc:chgData name="ROYER-MANOHA Benoit" userId="7c07d27f-6be5-4cd1-a511-03dc1318d876" providerId="ADAL" clId="{54E7DD18-EB39-4290-A8A5-0003618D1E15}" dt="2021-06-21T09:49:20.456" v="385" actId="20577"/>
        <pc:sldMkLst>
          <pc:docMk/>
          <pc:sldMk cId="3967112892" sldId="370"/>
        </pc:sldMkLst>
        <pc:spChg chg="mod">
          <ac:chgData name="ROYER-MANOHA Benoit" userId="7c07d27f-6be5-4cd1-a511-03dc1318d876" providerId="ADAL" clId="{54E7DD18-EB39-4290-A8A5-0003618D1E15}" dt="2021-06-21T09:49:20.456" v="385" actId="20577"/>
          <ac:spMkLst>
            <pc:docMk/>
            <pc:sldMk cId="3967112892" sldId="370"/>
            <ac:spMk id="2" creationId="{00000000-0000-0000-0000-000000000000}"/>
          </ac:spMkLst>
        </pc:spChg>
      </pc:sldChg>
      <pc:sldChg chg="modSp add mod">
        <pc:chgData name="ROYER-MANOHA Benoit" userId="7c07d27f-6be5-4cd1-a511-03dc1318d876" providerId="ADAL" clId="{54E7DD18-EB39-4290-A8A5-0003618D1E15}" dt="2021-06-21T09:49:31.081" v="392" actId="20577"/>
        <pc:sldMkLst>
          <pc:docMk/>
          <pc:sldMk cId="3347198398" sldId="371"/>
        </pc:sldMkLst>
        <pc:spChg chg="mod">
          <ac:chgData name="ROYER-MANOHA Benoit" userId="7c07d27f-6be5-4cd1-a511-03dc1318d876" providerId="ADAL" clId="{54E7DD18-EB39-4290-A8A5-0003618D1E15}" dt="2021-06-21T09:49:31.081" v="392" actId="20577"/>
          <ac:spMkLst>
            <pc:docMk/>
            <pc:sldMk cId="3347198398" sldId="371"/>
            <ac:spMk id="2" creationId="{00000000-0000-0000-0000-000000000000}"/>
          </ac:spMkLst>
        </pc:spChg>
      </pc:sldChg>
      <pc:sldChg chg="modSp add mod">
        <pc:chgData name="ROYER-MANOHA Benoit" userId="7c07d27f-6be5-4cd1-a511-03dc1318d876" providerId="ADAL" clId="{54E7DD18-EB39-4290-A8A5-0003618D1E15}" dt="2021-06-21T06:55:09.423" v="349" actId="20577"/>
        <pc:sldMkLst>
          <pc:docMk/>
          <pc:sldMk cId="3738695546" sldId="372"/>
        </pc:sldMkLst>
        <pc:spChg chg="mod">
          <ac:chgData name="ROYER-MANOHA Benoit" userId="7c07d27f-6be5-4cd1-a511-03dc1318d876" providerId="ADAL" clId="{54E7DD18-EB39-4290-A8A5-0003618D1E15}" dt="2021-06-21T06:55:09.423" v="349" actId="20577"/>
          <ac:spMkLst>
            <pc:docMk/>
            <pc:sldMk cId="3738695546" sldId="372"/>
            <ac:spMk id="2" creationId="{00000000-0000-0000-0000-000000000000}"/>
          </ac:spMkLst>
        </pc:spChg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1592048311" sldId="373"/>
        </pc:sldMkLst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2330785121" sldId="374"/>
        </pc:sldMkLst>
      </pc:sldChg>
      <pc:sldChg chg="add del">
        <pc:chgData name="ROYER-MANOHA Benoit" userId="7c07d27f-6be5-4cd1-a511-03dc1318d876" providerId="ADAL" clId="{54E7DD18-EB39-4290-A8A5-0003618D1E15}" dt="2021-06-21T07:19:38.930" v="378" actId="47"/>
        <pc:sldMkLst>
          <pc:docMk/>
          <pc:sldMk cId="2986456954" sldId="375"/>
        </pc:sldMkLst>
      </pc:sldChg>
      <pc:sldChg chg="add">
        <pc:chgData name="ROYER-MANOHA Benoit" userId="7c07d27f-6be5-4cd1-a511-03dc1318d876" providerId="ADAL" clId="{54E7DD18-EB39-4290-A8A5-0003618D1E15}" dt="2021-06-21T07:19:32.995" v="377"/>
        <pc:sldMkLst>
          <pc:docMk/>
          <pc:sldMk cId="2455682669" sldId="376"/>
        </pc:sldMkLst>
      </pc:sldChg>
      <pc:sldChg chg="add">
        <pc:chgData name="ROYER-MANOHA Benoit" userId="7c07d27f-6be5-4cd1-a511-03dc1318d876" providerId="ADAL" clId="{54E7DD18-EB39-4290-A8A5-0003618D1E15}" dt="2021-06-21T07:19:32.995" v="377"/>
        <pc:sldMkLst>
          <pc:docMk/>
          <pc:sldMk cId="1459427072" sldId="37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6/21/2021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6/21/2021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3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6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2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2" y="5029200"/>
            <a:ext cx="8825528" cy="12801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481475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310450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42070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visuel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0" y="3125272"/>
            <a:ext cx="9144000" cy="3732728"/>
          </a:xfrm>
          <a:custGeom>
            <a:avLst/>
            <a:gdLst>
              <a:gd name="connsiteX0" fmla="*/ 9135185 w 9144000"/>
              <a:gd name="connsiteY0" fmla="*/ 0 h 3732728"/>
              <a:gd name="connsiteX1" fmla="*/ 9144000 w 9144000"/>
              <a:gd name="connsiteY1" fmla="*/ 0 h 3732728"/>
              <a:gd name="connsiteX2" fmla="*/ 9144000 w 9144000"/>
              <a:gd name="connsiteY2" fmla="*/ 43810 h 3732728"/>
              <a:gd name="connsiteX3" fmla="*/ 9144000 w 9144000"/>
              <a:gd name="connsiteY3" fmla="*/ 756192 h 3732728"/>
              <a:gd name="connsiteX4" fmla="*/ 9144000 w 9144000"/>
              <a:gd name="connsiteY4" fmla="*/ 803939 h 3732728"/>
              <a:gd name="connsiteX5" fmla="*/ 3897084 w 9144000"/>
              <a:gd name="connsiteY5" fmla="*/ 3732728 h 3732728"/>
              <a:gd name="connsiteX6" fmla="*/ 3826591 w 9144000"/>
              <a:gd name="connsiteY6" fmla="*/ 3732728 h 3732728"/>
              <a:gd name="connsiteX7" fmla="*/ 0 w 9144000"/>
              <a:gd name="connsiteY7" fmla="*/ 3732728 h 3732728"/>
              <a:gd name="connsiteX8" fmla="*/ 0 w 9144000"/>
              <a:gd name="connsiteY8" fmla="*/ 3505453 h 3732728"/>
              <a:gd name="connsiteX9" fmla="*/ 0 w 9144000"/>
              <a:gd name="connsiteY9" fmla="*/ 3458661 h 3732728"/>
              <a:gd name="connsiteX10" fmla="*/ 3770388 w 9144000"/>
              <a:gd name="connsiteY10" fmla="*/ 2026257 h 3732728"/>
              <a:gd name="connsiteX11" fmla="*/ 5354561 w 9144000"/>
              <a:gd name="connsiteY11" fmla="*/ 1171590 h 3732728"/>
              <a:gd name="connsiteX12" fmla="*/ 8665280 w 9144000"/>
              <a:gd name="connsiteY12" fmla="*/ 57149 h 373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732728">
                <a:moveTo>
                  <a:pt x="9135185" y="0"/>
                </a:moveTo>
                <a:lnTo>
                  <a:pt x="9144000" y="0"/>
                </a:lnTo>
                <a:lnTo>
                  <a:pt x="9144000" y="43810"/>
                </a:lnTo>
                <a:lnTo>
                  <a:pt x="9144000" y="756192"/>
                </a:lnTo>
                <a:lnTo>
                  <a:pt x="9144000" y="803939"/>
                </a:lnTo>
                <a:cubicBezTo>
                  <a:pt x="6831089" y="1447566"/>
                  <a:pt x="4991620" y="2820764"/>
                  <a:pt x="3897084" y="3732728"/>
                </a:cubicBezTo>
                <a:lnTo>
                  <a:pt x="3826591" y="3732728"/>
                </a:lnTo>
                <a:lnTo>
                  <a:pt x="0" y="3732728"/>
                </a:lnTo>
                <a:lnTo>
                  <a:pt x="0" y="3505453"/>
                </a:lnTo>
                <a:lnTo>
                  <a:pt x="0" y="3458661"/>
                </a:lnTo>
                <a:cubicBezTo>
                  <a:pt x="1086916" y="3490174"/>
                  <a:pt x="1899483" y="3047084"/>
                  <a:pt x="3770388" y="2026257"/>
                </a:cubicBezTo>
                <a:cubicBezTo>
                  <a:pt x="4230493" y="1776064"/>
                  <a:pt x="4750613" y="1492448"/>
                  <a:pt x="5354561" y="1171590"/>
                </a:cubicBezTo>
                <a:cubicBezTo>
                  <a:pt x="6439809" y="595883"/>
                  <a:pt x="7549126" y="222697"/>
                  <a:pt x="8665280" y="5714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600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740000" y="6202800"/>
            <a:ext cx="1008000" cy="432000"/>
          </a:xfrm>
          <a:blipFill>
            <a:blip r:embed="rId2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anchor="ctr" anchorCtr="0"/>
          <a:lstStyle>
            <a:lvl1pPr algn="ctr">
              <a:defRPr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-10633" y="-10633"/>
            <a:ext cx="3576638" cy="1735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>
                <a:alpha val="0"/>
              </a:schemeClr>
            </a:solidFill>
          </a:ln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tIns="126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image, </a:t>
            </a:r>
            <a:br>
              <a:rPr lang="fr-FR" noProof="0" dirty="0"/>
            </a:br>
            <a:r>
              <a:rPr lang="fr-FR" noProof="0" dirty="0"/>
              <a:t>puis disposer l’image en arrière plan </a:t>
            </a:r>
            <a:br>
              <a:rPr lang="fr-FR" noProof="0" dirty="0"/>
            </a:br>
            <a:r>
              <a:rPr lang="fr-FR" noProof="0" dirty="0"/>
              <a:t>(Sélectionner l’image avec le bouton droit de la souris / </a:t>
            </a:r>
            <a:br>
              <a:rPr lang="fr-FR" noProof="0" dirty="0"/>
            </a:br>
            <a:r>
              <a:rPr lang="fr-FR" noProof="0" dirty="0"/>
              <a:t>Mettre à l’arrière plan)</a:t>
            </a:r>
          </a:p>
        </p:txBody>
      </p:sp>
    </p:spTree>
    <p:extLst>
      <p:ext uri="{BB962C8B-B14F-4D97-AF65-F5344CB8AC3E}">
        <p14:creationId xmlns:p14="http://schemas.microsoft.com/office/powerpoint/2010/main" val="223581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540000" y="972102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540000" y="1242000"/>
            <a:ext cx="806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861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06019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540000" y="1291282"/>
            <a:ext cx="4032000" cy="3924000"/>
          </a:xfrm>
          <a:solidFill>
            <a:schemeClr val="bg1">
              <a:lumMod val="95000"/>
            </a:schemeClr>
          </a:solidFill>
        </p:spPr>
        <p:txBody>
          <a:bodyPr tIns="900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882"/>
            <a:ext cx="3744000" cy="3060000"/>
          </a:xfrm>
        </p:spPr>
        <p:txBody>
          <a:bodyPr/>
          <a:lstStyle>
            <a:lvl5pPr marL="712800" indent="-266400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336890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126964" y="4347852"/>
            <a:ext cx="1620000" cy="972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</p:spTree>
    <p:extLst>
      <p:ext uri="{BB962C8B-B14F-4D97-AF65-F5344CB8AC3E}">
        <p14:creationId xmlns:p14="http://schemas.microsoft.com/office/powerpoint/2010/main" val="708527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texte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13"/>
          <p:cNvSpPr>
            <a:spLocks noGrp="1"/>
          </p:cNvSpPr>
          <p:nvPr>
            <p:ph type="body" sz="quarter" idx="18"/>
          </p:nvPr>
        </p:nvSpPr>
        <p:spPr bwMode="gray">
          <a:xfrm>
            <a:off x="4874400" y="1306264"/>
            <a:ext cx="3730075" cy="3762000"/>
          </a:xfrm>
          <a:ln w="22225">
            <a:noFill/>
            <a:miter lim="800000"/>
          </a:ln>
        </p:spPr>
        <p:txBody>
          <a:bodyPr lIns="216000" tIns="216000" rIns="108000"/>
          <a:lstStyle>
            <a:lvl1pPr marL="3600">
              <a:lnSpc>
                <a:spcPct val="97000"/>
              </a:lnSpc>
              <a:spcAft>
                <a:spcPts val="0"/>
              </a:spcAft>
              <a:defRPr sz="1200" baseline="0"/>
            </a:lvl1pPr>
            <a:lvl2pPr marL="0" indent="0">
              <a:lnSpc>
                <a:spcPct val="97000"/>
              </a:lnSpc>
              <a:spcBef>
                <a:spcPts val="0"/>
              </a:spcBef>
              <a:buNone/>
              <a:tabLst>
                <a:tab pos="0" algn="l"/>
              </a:tabLst>
              <a:defRPr b="0">
                <a:solidFill>
                  <a:schemeClr val="accent2"/>
                </a:solidFill>
              </a:defRPr>
            </a:lvl2pPr>
            <a:lvl3pPr marL="3175" indent="0">
              <a:buFont typeface="Arial" pitchFamily="34" charset="0"/>
              <a:buNone/>
              <a:defRPr/>
            </a:lvl3pPr>
            <a:lvl4pPr marL="4762" indent="0">
              <a:buNone/>
              <a:defRPr/>
            </a:lvl4pPr>
            <a:lvl5pPr marL="3175" indent="0"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323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bg1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chiffres clés encadr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24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25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2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0" name="Connecteur droit 19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40000" y="1242000"/>
            <a:ext cx="4104000" cy="4860000"/>
          </a:xfrm>
        </p:spPr>
        <p:txBody>
          <a:bodyPr/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11298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903814" y="1757064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11298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903814" y="3410400"/>
            <a:ext cx="1620000" cy="1620000"/>
          </a:xfrm>
        </p:spPr>
        <p:txBody>
          <a:bodyPr/>
          <a:lstStyle>
            <a:lvl1pPr>
              <a:spcAft>
                <a:spcPts val="20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9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4874400" y="1306264"/>
            <a:ext cx="3729600" cy="3762000"/>
          </a:xfrm>
          <a:prstGeom prst="rect">
            <a:avLst/>
          </a:prstGeom>
          <a:noFill/>
          <a:ln w="12700">
            <a:gradFill flip="none" rotWithShape="1">
              <a:gsLst>
                <a:gs pos="37000">
                  <a:schemeClr val="accent2"/>
                </a:gs>
                <a:gs pos="0">
                  <a:schemeClr val="accent1"/>
                </a:gs>
                <a:gs pos="6300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06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600000" cy="4104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280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088698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3780559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83130" y="1242000"/>
            <a:ext cx="3780000" cy="4176000"/>
          </a:xfrm>
        </p:spPr>
        <p:txBody>
          <a:bodyPr tIns="900000" anchor="ctr" anchorCtr="0"/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860000" y="1242000"/>
            <a:ext cx="3744000" cy="3168000"/>
          </a:xfrm>
        </p:spPr>
        <p:txBody>
          <a:bodyPr/>
          <a:lstStyle>
            <a:lvl5pPr marL="712788" indent="-265113">
              <a:defRPr/>
            </a:lvl5pPr>
            <a:lvl6pPr marL="900000" indent="-180975">
              <a:defRPr/>
            </a:lvl6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36890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126964" y="4463150"/>
            <a:ext cx="1620000" cy="1440000"/>
          </a:xfrm>
        </p:spPr>
        <p:txBody>
          <a:bodyPr/>
          <a:lstStyle>
            <a:lvl1pPr>
              <a:spcAft>
                <a:spcPts val="0"/>
              </a:spcAft>
              <a:defRPr sz="3500"/>
            </a:lvl1pPr>
            <a:lvl2pPr marL="0" indent="0">
              <a:spcBef>
                <a:spcPts val="0"/>
              </a:spcBef>
              <a:buNone/>
              <a:defRPr sz="1200" b="0"/>
            </a:lvl2pPr>
          </a:lstStyle>
          <a:p>
            <a:pPr lvl="0"/>
            <a:r>
              <a:rPr lang="fr-FR" dirty="0"/>
              <a:t>00%</a:t>
            </a:r>
          </a:p>
          <a:p>
            <a:pPr lvl="1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1762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16"/>
          <p:cNvSpPr>
            <a:spLocks noGrp="1"/>
          </p:cNvSpPr>
          <p:nvPr>
            <p:ph type="chart" sz="quarter" idx="19" hasCustomPrompt="1"/>
          </p:nvPr>
        </p:nvSpPr>
        <p:spPr bwMode="gray">
          <a:xfrm>
            <a:off x="540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/>
              <a:t>Sélectionner l’icône pour insérer un graphique</a:t>
            </a:r>
          </a:p>
        </p:txBody>
      </p:sp>
      <p:sp>
        <p:nvSpPr>
          <p:cNvPr id="13" name="Espace réservé du graphique 16"/>
          <p:cNvSpPr>
            <a:spLocks noGrp="1"/>
          </p:cNvSpPr>
          <p:nvPr>
            <p:ph type="chart" sz="quarter" idx="21" hasCustomPrompt="1"/>
          </p:nvPr>
        </p:nvSpPr>
        <p:spPr bwMode="gray">
          <a:xfrm>
            <a:off x="5004000" y="2420888"/>
            <a:ext cx="3600000" cy="3348000"/>
          </a:xfrm>
        </p:spPr>
        <p:txBody>
          <a:bodyPr tIns="900000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fr-FR" noProof="0" dirty="0"/>
              <a:t>Sélectionner l’icône pour insérer un graphique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8" name="Connecteur droit 17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40000" y="1242000"/>
            <a:ext cx="410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0" name="Espace réservé du texte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60000" y="1242000"/>
            <a:ext cx="3744000" cy="1188000"/>
          </a:xfrm>
        </p:spPr>
        <p:txBody>
          <a:bodyPr/>
          <a:lstStyle>
            <a:lvl5pPr marL="446400" indent="-266400">
              <a:defRPr/>
            </a:lvl5pPr>
          </a:lstStyle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83030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bg1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4"/>
            <a:ext cx="1925343" cy="79199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0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0000" y="2960948"/>
            <a:ext cx="3420000" cy="2016000"/>
          </a:xfrm>
        </p:spPr>
        <p:txBody>
          <a:bodyPr/>
          <a:lstStyle>
            <a:lvl1pPr marL="0" indent="0" algn="l">
              <a:spcBef>
                <a:spcPts val="1600"/>
              </a:spcBef>
              <a:spcAft>
                <a:spcPts val="0"/>
              </a:spcAft>
              <a:buNone/>
              <a:defRPr sz="1350" cap="none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350" b="1" cap="all" baseline="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350" b="0" cap="none" baseline="0">
                <a:solidFill>
                  <a:schemeClr val="tx2"/>
                </a:solidFill>
              </a:defRPr>
            </a:lvl3pPr>
            <a:lvl4pPr marL="0" indent="0" algn="l">
              <a:spcBef>
                <a:spcPts val="2400"/>
              </a:spcBef>
              <a:buNone/>
              <a:defRPr sz="1600" b="1" baseline="0">
                <a:solidFill>
                  <a:schemeClr val="accent2"/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prenom.nom@erametgroup.com</a:t>
            </a:r>
          </a:p>
          <a:p>
            <a:pPr lvl="3"/>
            <a:r>
              <a:rPr lang="fr-FR" dirty="0"/>
              <a:t>Adresse internet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 bwMode="gray">
          <a:xfrm>
            <a:off x="540000" y="2125940"/>
            <a:ext cx="3420000" cy="774000"/>
          </a:xfrm>
        </p:spPr>
        <p:txBody>
          <a:bodyPr/>
          <a:lstStyle>
            <a:lvl1pPr>
              <a:lnSpc>
                <a:spcPct val="100000"/>
              </a:lnSpc>
              <a:defRPr sz="1600" cap="all" baseline="0">
                <a:solidFill>
                  <a:schemeClr val="accent3"/>
                </a:solidFill>
              </a:defRPr>
            </a:lvl1pPr>
          </a:lstStyle>
          <a:p>
            <a:r>
              <a:rPr lang="fr-FR" dirty="0"/>
              <a:t>contacts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685603" y="5542603"/>
            <a:ext cx="1925343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6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">
    <p:bg bwMode="gray"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0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97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189336" y="2206800"/>
            <a:ext cx="3063051" cy="126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11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824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9999" y="4402124"/>
            <a:ext cx="5400000" cy="1024348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7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700" b="0">
                <a:solidFill>
                  <a:schemeClr val="tx2"/>
                </a:solidFill>
              </a:defRPr>
            </a:lvl2pPr>
            <a:lvl3pPr marL="0" indent="0" algn="l">
              <a:spcBef>
                <a:spcPts val="1200"/>
              </a:spcBef>
              <a:buNone/>
              <a:defRPr sz="1100" b="0" cap="all" baseline="0">
                <a:solidFill>
                  <a:schemeClr val="tx2"/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  <a:p>
            <a:pPr lvl="1"/>
            <a:r>
              <a:rPr lang="fr-FR" dirty="0"/>
              <a:t>Fonction</a:t>
            </a:r>
          </a:p>
          <a:p>
            <a:pPr lvl="2"/>
            <a:r>
              <a:rPr lang="fr-FR" dirty="0"/>
              <a:t>date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 bwMode="gray">
          <a:xfrm>
            <a:off x="539999" y="2657915"/>
            <a:ext cx="5400000" cy="1512168"/>
          </a:xfrm>
        </p:spPr>
        <p:txBody>
          <a:bodyPr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65374" y="494312"/>
            <a:ext cx="3063051" cy="126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3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uv2-r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7" y="937016"/>
            <a:ext cx="8056427" cy="5773772"/>
          </a:xfrm>
          <a:prstGeom prst="rect">
            <a:avLst/>
          </a:prstGeom>
        </p:spPr>
      </p:pic>
      <p:sp>
        <p:nvSpPr>
          <p:cNvPr id="28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4341668" y="1617673"/>
            <a:ext cx="4524375" cy="1168649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32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7026362" y="1354673"/>
            <a:ext cx="1763894" cy="253523"/>
          </a:xfrm>
          <a:prstGeom prst="rect">
            <a:avLst/>
          </a:prstGeom>
          <a:solidFill>
            <a:srgbClr val="1D252B"/>
          </a:solidFill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1200" b="0" spc="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646546" y="2795799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Nom intervenant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646546" y="3051683"/>
            <a:ext cx="3219497" cy="379091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600" i="1" spc="0">
                <a:solidFill>
                  <a:srgbClr val="1D252B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Fonction</a:t>
            </a:r>
          </a:p>
        </p:txBody>
      </p:sp>
      <p:pic>
        <p:nvPicPr>
          <p:cNvPr id="1027" name="Picture 3" descr="R:\LOGOS ET CHARTE GRAPHIQUE\ERAMET_signature_Alliages_Minerais_Hommes\quadri\Alloys ores and people - Logo eramet_uk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06" y="220405"/>
            <a:ext cx="1368000" cy="93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29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55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4348256" y="1254073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48256" y="1254512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1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1024066" y="1726642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4348256" y="2298705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1024066" y="2771274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4348256" y="3344102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1024066" y="3816671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4348256" y="4375851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1024066" y="4862068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348256" y="4389938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4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348256" y="2299144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2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348256" y="3344541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3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4348256" y="5423900"/>
            <a:ext cx="461644" cy="461644"/>
          </a:xfrm>
          <a:prstGeom prst="ellipse">
            <a:avLst/>
          </a:prstGeom>
          <a:solidFill>
            <a:srgbClr val="F270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1024066" y="5896469"/>
            <a:ext cx="7098668" cy="33129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90000"/>
              </a:lnSpc>
              <a:buNone/>
              <a:defRPr sz="200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48256" y="5424339"/>
            <a:ext cx="461886" cy="46188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457200" indent="0" algn="ctr">
              <a:buNone/>
              <a:defRPr>
                <a:latin typeface="Arial Black"/>
                <a:cs typeface="Arial Black"/>
              </a:defRPr>
            </a:lvl2pPr>
            <a:lvl3pPr marL="914400" indent="0" algn="ctr">
              <a:buNone/>
              <a:defRPr>
                <a:latin typeface="Arial Black"/>
                <a:cs typeface="Arial Black"/>
              </a:defRPr>
            </a:lvl3pPr>
            <a:lvl4pPr marL="1371600" indent="0" algn="ctr">
              <a:buNone/>
              <a:defRPr>
                <a:latin typeface="Arial Black"/>
                <a:cs typeface="Arial Black"/>
              </a:defRPr>
            </a:lvl4pPr>
            <a:lvl5pPr marL="1828800" indent="0" algn="ctr">
              <a:buNone/>
              <a:defRPr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4" name="TextBox 8"/>
          <p:cNvSpPr txBox="1"/>
          <p:nvPr userDrawn="1"/>
        </p:nvSpPr>
        <p:spPr>
          <a:xfrm>
            <a:off x="2990950" y="373209"/>
            <a:ext cx="3164899" cy="656590"/>
          </a:xfrm>
          <a:prstGeom prst="rect">
            <a:avLst/>
          </a:prstGeom>
        </p:spPr>
        <p:txBody>
          <a:bodyPr vert="horz"/>
          <a:lstStyle>
            <a:lvl1pPr lvl="0" indent="0" algn="ctr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4000" spc="-150">
                <a:solidFill>
                  <a:srgbClr val="DB001A"/>
                </a:solidFill>
                <a:latin typeface="Arial Black"/>
                <a:cs typeface="Arial Black"/>
              </a:defRPr>
            </a:lvl1pPr>
            <a:lvl2pPr indent="0" algn="r">
              <a:spcBef>
                <a:spcPct val="20000"/>
              </a:spcBef>
              <a:buFont typeface="Arial"/>
              <a:buNone/>
              <a:defRPr sz="2800" spc="-150">
                <a:latin typeface="Arial Black"/>
                <a:cs typeface="Arial Black"/>
              </a:defRPr>
            </a:lvl2pPr>
            <a:lvl3pPr indent="0" algn="r">
              <a:spcBef>
                <a:spcPct val="20000"/>
              </a:spcBef>
              <a:buFont typeface="Arial"/>
              <a:buNone/>
              <a:defRPr sz="2400" spc="-150">
                <a:latin typeface="Arial Black"/>
                <a:cs typeface="Arial Black"/>
              </a:defRPr>
            </a:lvl3pPr>
            <a:lvl4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4pPr>
            <a:lvl5pPr indent="0" algn="r">
              <a:spcBef>
                <a:spcPct val="20000"/>
              </a:spcBef>
              <a:buFont typeface="Arial"/>
              <a:buNone/>
              <a:defRPr sz="2000" spc="-150">
                <a:latin typeface="Arial Black"/>
                <a:cs typeface="Arial Black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/>
            <a:r>
              <a:rPr lang="fr-FR" dirty="0">
                <a:solidFill>
                  <a:srgbClr val="1D252B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447688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20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01212" y="274638"/>
            <a:ext cx="7065548" cy="4616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MACHINE DOMINANTE : 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3227" y="237500"/>
            <a:ext cx="377985" cy="44504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6760" y="257108"/>
            <a:ext cx="377985" cy="445047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4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P_Indus_MachineNorm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9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18083" y="4279832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80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P_Indus_MachineNormale+P.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16873" y="2582843"/>
            <a:ext cx="3651119" cy="23744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2" y="5029200"/>
            <a:ext cx="8825528" cy="15959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984690" y="3762456"/>
            <a:ext cx="5057710" cy="11948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50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84556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TITRE DE LA PRÉSENTATION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/>
              <a:t>Titre / TITLE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>
                <a:solidFill>
                  <a:srgbClr val="F27019"/>
                </a:solidFill>
              </a:rPr>
              <a:t>Pied de page / FOOTER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/>
              <a:t>Modifiez les styles du texte / </a:t>
            </a:r>
            <a:r>
              <a:rPr lang="fr-FR" dirty="0" err="1"/>
              <a:t>Modify</a:t>
            </a:r>
            <a:r>
              <a:rPr lang="fr-FR" dirty="0"/>
              <a:t> the style of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 Deuxième niveau / 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/>
              <a:t>Troisième niveau / </a:t>
            </a:r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/>
              <a:t>Quatrième niveau / </a:t>
            </a:r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/>
              <a:t>Cinquième niveau / </a:t>
            </a:r>
            <a:r>
              <a:rPr lang="fr-FR" dirty="0" err="1"/>
              <a:t>Fith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6000" y="126013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/>
              <a:t>Modifiez le style du titre</a:t>
            </a:r>
          </a:p>
        </p:txBody>
      </p:sp>
      <p:cxnSp>
        <p:nvCxnSpPr>
          <p:cNvPr id="29" name="Connecteur droit 28"/>
          <p:cNvCxnSpPr/>
          <p:nvPr userDrawn="1"/>
        </p:nvCxnSpPr>
        <p:spPr bwMode="gray">
          <a:xfrm>
            <a:off x="540000" y="972000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41266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36000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1266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36000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1266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36000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1266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36000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49" name="Espace réservé du texte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41266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0" name="Espace réservé du texte 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36000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1" name="Espace réservé du texte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81722" y="167563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2" name="Espace réservé du texte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76456" y="167563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3" name="Espace réservé du texte 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81722" y="2425088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4" name="Espace réservé du texte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5076456" y="2425088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5" name="Espace réservé du texte 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4581722" y="3174546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6" name="Espace réservé du texte 4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5076456" y="3174546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7" name="Espace réservé du texte 4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581722" y="3924003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58" name="Espace réservé du texte 4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5076456" y="3924003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59" name="Espace réservé du texte 4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581722" y="4673460"/>
            <a:ext cx="476282" cy="648000"/>
          </a:xfrm>
        </p:spPr>
        <p:txBody>
          <a:bodyPr/>
          <a:lstStyle>
            <a:lvl1pPr algn="r">
              <a:lnSpc>
                <a:spcPct val="95000"/>
              </a:lnSpc>
              <a:spcAft>
                <a:spcPts val="0"/>
              </a:spcAft>
              <a:defRPr sz="1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OO -</a:t>
            </a:r>
          </a:p>
        </p:txBody>
      </p:sp>
      <p:sp>
        <p:nvSpPr>
          <p:cNvPr id="60" name="Espace réservé du texte 4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76456" y="4673460"/>
            <a:ext cx="3600000" cy="648000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buNone/>
              <a:defRPr sz="1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 noProof="0" dirty="0"/>
              <a:t>Titre</a:t>
            </a:r>
          </a:p>
          <a:p>
            <a:pPr lvl="1"/>
            <a:r>
              <a:rPr lang="fr-FR" noProof="0" dirty="0"/>
              <a:t>Texte</a:t>
            </a:r>
          </a:p>
        </p:txBody>
      </p:sp>
      <p:sp>
        <p:nvSpPr>
          <p:cNvPr id="61" name="Espace réservé du texte 4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5076456" y="5445224"/>
            <a:ext cx="3600000" cy="360127"/>
          </a:xfrm>
        </p:spPr>
        <p:txBody>
          <a:bodyPr/>
          <a:lstStyle>
            <a:lvl1pPr>
              <a:lnSpc>
                <a:spcPct val="95000"/>
              </a:lnSpc>
              <a:spcAft>
                <a:spcPts val="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775486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Alliages d'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gray">
          <a:xfrm>
            <a:off x="0" y="2"/>
            <a:ext cx="9144000" cy="76470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79" tIns="179979" rIns="179979" bIns="179979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hidden="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28063" cy="684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6590" y="2640012"/>
            <a:ext cx="7909710" cy="3346719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>
            <a:lvl1pPr marL="0" indent="0" algn="ctr">
              <a:buFontTx/>
              <a:buNone/>
              <a:defRPr lang="fr-FR" sz="1800" b="0" cap="all" baseline="0" dirty="0" smtClean="0">
                <a:solidFill>
                  <a:schemeClr val="accent3"/>
                </a:solidFill>
                <a:latin typeface="+mj-lt"/>
              </a:defRPr>
            </a:lvl1pPr>
            <a:lvl2pPr marL="0" indent="0" algn="ctr">
              <a:buClr>
                <a:schemeClr val="accent1"/>
              </a:buClr>
              <a:buSzPct val="120000"/>
              <a:buFontTx/>
              <a:buNone/>
              <a:defRPr lang="fr-FR" sz="1800" b="0" cap="all" baseline="0" dirty="0" smtClean="0">
                <a:solidFill>
                  <a:schemeClr val="tx1"/>
                </a:solidFill>
                <a:latin typeface="+mn-lt"/>
              </a:defRPr>
            </a:lvl2pPr>
            <a:lvl3pPr marL="0" indent="0" algn="ctr">
              <a:buClr>
                <a:schemeClr val="accent1"/>
              </a:buClr>
              <a:buFontTx/>
              <a:buNone/>
              <a:defRPr lang="fr-FR" sz="1600" b="1" cap="all" baseline="0" dirty="0" smtClean="0">
                <a:solidFill>
                  <a:schemeClr val="tx1"/>
                </a:solidFill>
              </a:defRPr>
            </a:lvl3pPr>
            <a:lvl4pPr marL="0" indent="0" algn="ctr">
              <a:buClr>
                <a:schemeClr val="accent1"/>
              </a:buClr>
              <a:buFontTx/>
              <a:buNone/>
              <a:defRPr lang="fr-FR" sz="1400" b="1" cap="all" baseline="0" dirty="0" smtClean="0">
                <a:solidFill>
                  <a:schemeClr val="tx1"/>
                </a:solidFill>
              </a:defRPr>
            </a:lvl4pPr>
            <a:lvl5pPr marL="0" indent="0" algn="ctr">
              <a:buClr>
                <a:schemeClr val="accent1"/>
              </a:buClr>
              <a:buFontTx/>
              <a:buNone/>
              <a:defRPr lang="fr-FR" sz="1400" b="1" cap="all" baseline="0" dirty="0">
                <a:solidFill>
                  <a:schemeClr val="tx1"/>
                </a:solidFill>
              </a:defRPr>
            </a:lvl5pPr>
          </a:lstStyle>
          <a:p>
            <a:pPr lvl="0">
              <a:lnSpc>
                <a:spcPct val="85000"/>
              </a:lnSpc>
            </a:pPr>
            <a:r>
              <a:rPr lang="fr-FR" dirty="0"/>
              <a:t>Modifiez les styles du texte du masque</a:t>
            </a:r>
          </a:p>
          <a:p>
            <a:pPr lvl="1">
              <a:lnSpc>
                <a:spcPct val="85000"/>
              </a:lnSpc>
            </a:pPr>
            <a:r>
              <a:rPr lang="fr-FR" dirty="0"/>
              <a:t>Deuxième niveau</a:t>
            </a:r>
          </a:p>
          <a:p>
            <a:pPr lvl="2">
              <a:lnSpc>
                <a:spcPct val="85000"/>
              </a:lnSpc>
            </a:pPr>
            <a:r>
              <a:rPr lang="fr-FR" dirty="0"/>
              <a:t>Troisième niveau</a:t>
            </a:r>
          </a:p>
          <a:p>
            <a:pPr lvl="3">
              <a:lnSpc>
                <a:spcPct val="85000"/>
              </a:lnSpc>
            </a:pPr>
            <a:r>
              <a:rPr lang="fr-FR" dirty="0"/>
              <a:t>Quatrième niveau</a:t>
            </a:r>
          </a:p>
          <a:p>
            <a:pPr lvl="4">
              <a:lnSpc>
                <a:spcPct val="85000"/>
              </a:lnSpc>
            </a:pPr>
            <a:r>
              <a:rPr lang="fr-FR" dirty="0"/>
              <a:t>Cinquième niveau</a:t>
            </a:r>
          </a:p>
        </p:txBody>
      </p:sp>
      <p:sp>
        <p:nvSpPr>
          <p:cNvPr id="25" name="Espace réservé pour une image  24"/>
          <p:cNvSpPr>
            <a:spLocks noGrp="1"/>
          </p:cNvSpPr>
          <p:nvPr>
            <p:ph type="pic" sz="quarter" idx="10"/>
          </p:nvPr>
        </p:nvSpPr>
        <p:spPr bwMode="gray">
          <a:xfrm flipH="1">
            <a:off x="639762" y="1285875"/>
            <a:ext cx="7864475" cy="1354138"/>
          </a:xfrm>
          <a:prstGeom prst="snip2DiagRect">
            <a:avLst>
              <a:gd name="adj1" fmla="val 0"/>
              <a:gd name="adj2" fmla="val 23038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6" name="Picture 2" descr="C:\Users\rpaolozzi\Pictures\A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069" y="125652"/>
            <a:ext cx="677046" cy="9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/>
          <p:cNvGrpSpPr/>
          <p:nvPr userDrawn="1"/>
        </p:nvGrpSpPr>
        <p:grpSpPr bwMode="gray">
          <a:xfrm>
            <a:off x="0" y="6189785"/>
            <a:ext cx="7530355" cy="668216"/>
            <a:chOff x="-1" y="6189784"/>
            <a:chExt cx="7530355" cy="668216"/>
          </a:xfrm>
        </p:grpSpPr>
        <p:sp>
          <p:nvSpPr>
            <p:cNvPr id="14" name="Rectangle 13"/>
            <p:cNvSpPr/>
            <p:nvPr userDrawn="1"/>
          </p:nvSpPr>
          <p:spPr bwMode="gray">
            <a:xfrm>
              <a:off x="-1" y="6189785"/>
              <a:ext cx="7522235" cy="668215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Triangle rectangle 22"/>
            <p:cNvSpPr/>
            <p:nvPr userDrawn="1"/>
          </p:nvSpPr>
          <p:spPr bwMode="gray">
            <a:xfrm flipH="1">
              <a:off x="6862139" y="6189784"/>
              <a:ext cx="668215" cy="668215"/>
            </a:xfrm>
            <a:prstGeom prst="rtTriangl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80000" bIns="180000" rtlCol="0" anchor="ctr"/>
            <a:lstStyle/>
            <a:p>
              <a:pPr algn="ctr"/>
              <a:endParaRPr lang="fr-FR" sz="4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0794" y="6369289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/>
              <a:t>REVUE QUALITE SCM BRANCHE ALL. 16/11/2016</a:t>
            </a:r>
            <a:endParaRPr lang="fr-FR" dirty="0"/>
          </a:p>
        </p:txBody>
      </p:sp>
      <p:sp>
        <p:nvSpPr>
          <p:cNvPr id="2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4283" y="6369289"/>
            <a:ext cx="452887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642CEC2-8386-4966-953D-B70FC742D296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27" name="Picture 14" descr="Des alliages des minerais et des hommes - logo eramet_f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40606" y="5808664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09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A">
    <p:bg>
      <p:bgPr>
        <a:solidFill>
          <a:srgbClr val="182C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5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bg1"/>
                </a:solidFill>
              </a:defRPr>
            </a:lvl1pPr>
            <a:lvl2pPr marL="0" indent="0"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1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3599998" cy="176494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 bwMode="gray">
          <a:xfrm>
            <a:off x="5156772" y="184872"/>
            <a:ext cx="3732790" cy="1872208"/>
          </a:xfrm>
        </p:spPr>
        <p:txBody>
          <a:bodyPr/>
          <a:lstStyle>
            <a:lvl1pPr algn="r">
              <a:defRPr sz="12400" b="0">
                <a:solidFill>
                  <a:schemeClr val="tx2"/>
                </a:solidFill>
              </a:defRPr>
            </a:lvl1pPr>
          </a:lstStyle>
          <a:p>
            <a:r>
              <a:rPr lang="fr-FR" noProof="0" dirty="0"/>
              <a:t>OO</a:t>
            </a:r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 bwMode="gray">
          <a:xfrm>
            <a:off x="0" y="6678000"/>
            <a:ext cx="180000" cy="180000"/>
          </a:xfrm>
        </p:spPr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algn="l"/>
            <a:r>
              <a:rPr lang="fr-FR"/>
              <a:t>Titre de la présentation - 00/00/00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 bwMode="gray">
          <a:xfrm>
            <a:off x="0" y="6678000"/>
            <a:ext cx="180000" cy="18000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7"/>
          </p:nvPr>
        </p:nvSpPr>
        <p:spPr bwMode="gray">
          <a:xfrm>
            <a:off x="540000" y="2631012"/>
            <a:ext cx="5220000" cy="3095625"/>
          </a:xfrm>
        </p:spPr>
        <p:txBody>
          <a:bodyPr/>
          <a:lstStyle>
            <a:lvl1pPr>
              <a:lnSpc>
                <a:spcPct val="90000"/>
              </a:lnSpc>
              <a:spcAft>
                <a:spcPts val="1700"/>
              </a:spcAft>
              <a:defRPr sz="2800">
                <a:solidFill>
                  <a:schemeClr val="tx2"/>
                </a:solidFill>
              </a:defRPr>
            </a:lvl1pPr>
            <a:lvl2pPr marL="0" indent="0">
              <a:buNone/>
              <a:defRPr sz="2200" b="0">
                <a:solidFill>
                  <a:schemeClr val="tx2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62048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Norma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– PIC#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 v1 Mach Domin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 bwMode="gray">
          <a:xfrm>
            <a:off x="540000" y="72008"/>
            <a:ext cx="8064000" cy="548680"/>
          </a:xfrm>
          <a:solidFill>
            <a:srgbClr val="C00000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2"/>
          </p:nvPr>
        </p:nvSpPr>
        <p:spPr bwMode="gray"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3"/>
          </p:nvPr>
        </p:nvSpPr>
        <p:spPr bwMode="gray"/>
        <p:txBody>
          <a:bodyPr/>
          <a:lstStyle/>
          <a:p>
            <a:pPr algn="l"/>
            <a:r>
              <a:rPr lang="fr-FR" dirty="0"/>
              <a:t>ALLOYS DIVISION S&amp;OP - 00/00/00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24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 bwMode="gray">
          <a:xfrm>
            <a:off x="540000" y="692696"/>
            <a:ext cx="40320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/>
                </a:gs>
                <a:gs pos="63000">
                  <a:schemeClr val="accent3"/>
                </a:gs>
                <a:gs pos="3700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91980" y="6192682"/>
            <a:ext cx="3240000" cy="439200"/>
          </a:xfrm>
        </p:spPr>
        <p:txBody>
          <a:bodyPr anchor="b" anchorCtr="0"/>
          <a:lstStyle>
            <a:lvl1pPr>
              <a:defRPr sz="7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*Note de bas de page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216872" y="5048655"/>
            <a:ext cx="3651119" cy="11179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984690" y="3762456"/>
            <a:ext cx="5057710" cy="24017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16874" y="808854"/>
            <a:ext cx="3651119" cy="17435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16873" y="2582844"/>
            <a:ext cx="3651119" cy="1656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84690" y="811037"/>
            <a:ext cx="5057710" cy="28623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8083" y="4293096"/>
            <a:ext cx="3651119" cy="6774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/>
            <a:endParaRPr lang="fr-FR" sz="4000" dirty="0">
              <a:solidFill>
                <a:schemeClr val="tx1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4" y="116632"/>
            <a:ext cx="377985" cy="44504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58511" y="103633"/>
            <a:ext cx="377985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/>
          <p:cNvSpPr>
            <a:spLocks/>
          </p:cNvSpPr>
          <p:nvPr userDrawn="1"/>
        </p:nvSpPr>
        <p:spPr bwMode="gray">
          <a:xfrm>
            <a:off x="0" y="3124200"/>
            <a:ext cx="9144000" cy="3733800"/>
          </a:xfrm>
          <a:custGeom>
            <a:avLst/>
            <a:gdLst>
              <a:gd name="T0" fmla="*/ 5621 w 9599"/>
              <a:gd name="T1" fmla="*/ 1228 h 3910"/>
              <a:gd name="T2" fmla="*/ 5621 w 9599"/>
              <a:gd name="T3" fmla="*/ 1228 h 3910"/>
              <a:gd name="T4" fmla="*/ 3958 w 9599"/>
              <a:gd name="T5" fmla="*/ 2123 h 3910"/>
              <a:gd name="T6" fmla="*/ 0 w 9599"/>
              <a:gd name="T7" fmla="*/ 3623 h 3910"/>
              <a:gd name="T8" fmla="*/ 0 w 9599"/>
              <a:gd name="T9" fmla="*/ 3672 h 3910"/>
              <a:gd name="T10" fmla="*/ 0 w 9599"/>
              <a:gd name="T11" fmla="*/ 3910 h 3910"/>
              <a:gd name="T12" fmla="*/ 4017 w 9599"/>
              <a:gd name="T13" fmla="*/ 3910 h 3910"/>
              <a:gd name="T14" fmla="*/ 4091 w 9599"/>
              <a:gd name="T15" fmla="*/ 3910 h 3910"/>
              <a:gd name="T16" fmla="*/ 9599 w 9599"/>
              <a:gd name="T17" fmla="*/ 843 h 3910"/>
              <a:gd name="T18" fmla="*/ 9599 w 9599"/>
              <a:gd name="T19" fmla="*/ 793 h 3910"/>
              <a:gd name="T20" fmla="*/ 9599 w 9599"/>
              <a:gd name="T21" fmla="*/ 47 h 3910"/>
              <a:gd name="T22" fmla="*/ 9599 w 9599"/>
              <a:gd name="T23" fmla="*/ 0 h 3910"/>
              <a:gd name="T24" fmla="*/ 5621 w 9599"/>
              <a:gd name="T25" fmla="*/ 1228 h 3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599" h="3910">
                <a:moveTo>
                  <a:pt x="5621" y="1228"/>
                </a:moveTo>
                <a:lnTo>
                  <a:pt x="5621" y="1228"/>
                </a:lnTo>
                <a:cubicBezTo>
                  <a:pt x="4987" y="1564"/>
                  <a:pt x="4441" y="1861"/>
                  <a:pt x="3958" y="2123"/>
                </a:cubicBezTo>
                <a:cubicBezTo>
                  <a:pt x="1994" y="3192"/>
                  <a:pt x="1141" y="3656"/>
                  <a:pt x="0" y="3623"/>
                </a:cubicBezTo>
                <a:lnTo>
                  <a:pt x="0" y="3672"/>
                </a:lnTo>
                <a:lnTo>
                  <a:pt x="0" y="3910"/>
                </a:lnTo>
                <a:lnTo>
                  <a:pt x="4017" y="3910"/>
                </a:lnTo>
                <a:lnTo>
                  <a:pt x="4091" y="3910"/>
                </a:lnTo>
                <a:cubicBezTo>
                  <a:pt x="5240" y="2955"/>
                  <a:pt x="7171" y="1517"/>
                  <a:pt x="9599" y="843"/>
                </a:cubicBezTo>
                <a:lnTo>
                  <a:pt x="9599" y="793"/>
                </a:lnTo>
                <a:lnTo>
                  <a:pt x="9599" y="47"/>
                </a:lnTo>
                <a:lnTo>
                  <a:pt x="9599" y="0"/>
                </a:lnTo>
                <a:cubicBezTo>
                  <a:pt x="8258" y="127"/>
                  <a:pt x="6923" y="539"/>
                  <a:pt x="5621" y="1228"/>
                </a:cubicBez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0"/>
            <a:ext cx="8064000" cy="8297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242000"/>
            <a:ext cx="8064000" cy="48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  <a:p>
            <a:pPr lvl="5"/>
            <a:r>
              <a:rPr lang="fr-FR" noProof="0" dirty="0"/>
              <a:t>Texte de niveau 6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90000"/>
              </a:lnSpc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r-FR" dirty="0"/>
              <a:t>Titre de la présentation - 00/00/00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chemeClr val="accent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740352" y="6201308"/>
            <a:ext cx="100698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  <p:sldLayoutId id="2147483841" r:id="rId18"/>
    <p:sldLayoutId id="2147483842" r:id="rId19"/>
    <p:sldLayoutId id="2147483843" r:id="rId20"/>
    <p:sldLayoutId id="2147483844" r:id="rId21"/>
    <p:sldLayoutId id="2147483845" r:id="rId22"/>
    <p:sldLayoutId id="2147483846" r:id="rId23"/>
    <p:sldLayoutId id="2147483847" r:id="rId24"/>
    <p:sldLayoutId id="2147483848" r:id="rId25"/>
    <p:sldLayoutId id="2147483849" r:id="rId26"/>
    <p:sldLayoutId id="2147483850" r:id="rId27"/>
    <p:sldLayoutId id="2147483851" r:id="rId28"/>
    <p:sldLayoutId id="2147483852" r:id="rId29"/>
    <p:sldLayoutId id="2147483853" r:id="rId30"/>
    <p:sldLayoutId id="2147483854" r:id="rId31"/>
    <p:sldLayoutId id="2147483813" r:id="rId32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Wingdings" pitchFamily="2" charset="2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100000"/>
        </a:lnSpc>
        <a:spcBef>
          <a:spcPts val="400"/>
        </a:spcBef>
        <a:buSzPct val="100000"/>
        <a:buFontTx/>
        <a:buBlip>
          <a:blip r:embed="rId35"/>
        </a:buBlip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700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38" indent="-269875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SzPct val="100000"/>
        <a:buFont typeface="Arial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081088" indent="-179388" algn="l" defTabSz="914400" rtl="0" eaLnBrk="1" latinLnBrk="0" hangingPunct="1">
        <a:lnSpc>
          <a:spcPct val="90000"/>
        </a:lnSpc>
        <a:spcBef>
          <a:spcPts val="0"/>
        </a:spcBef>
        <a:spcAft>
          <a:spcPts val="400"/>
        </a:spcAft>
        <a:buClr>
          <a:schemeClr val="accent2"/>
        </a:buClr>
        <a:buFont typeface="Arial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DE LA PRÉSENTATION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816" r:id="rId2"/>
    <p:sldLayoutId id="2147483821" r:id="rId3"/>
    <p:sldLayoutId id="2147483817" r:id="rId4"/>
    <p:sldLayoutId id="2147483819" r:id="rId5"/>
    <p:sldLayoutId id="2147483820" r:id="rId6"/>
    <p:sldLayoutId id="2147483808" r:id="rId7"/>
    <p:sldLayoutId id="2147483815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5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ALLOYS S&amp;OP Juin 2021</a:t>
            </a:r>
          </a:p>
          <a:p>
            <a:endParaRPr 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UKAD PIC 41</a:t>
            </a:r>
          </a:p>
        </p:txBody>
      </p:sp>
    </p:spTree>
    <p:extLst>
      <p:ext uri="{BB962C8B-B14F-4D97-AF65-F5344CB8AC3E}">
        <p14:creationId xmlns:p14="http://schemas.microsoft.com/office/powerpoint/2010/main" val="173513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854981C-DE75-419E-96CF-1A6AEFB30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31" y="3771435"/>
            <a:ext cx="3957605" cy="11504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41 UKAD 2022 -2026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Routes Industrielles UKAD vs SMX – 180/220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67B839-9913-466B-9B64-F3DEB6882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904" y="1264258"/>
            <a:ext cx="3513053" cy="20403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D9E75B7-8C29-4E11-A2C8-168F67661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25" y="1965153"/>
            <a:ext cx="5189955" cy="1000684"/>
          </a:xfrm>
          <a:prstGeom prst="rect">
            <a:avLst/>
          </a:prstGeom>
        </p:spPr>
      </p:pic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EF97EA3-FA8A-4368-9BFF-85675823730D}"/>
              </a:ext>
            </a:extLst>
          </p:cNvPr>
          <p:cNvSpPr txBox="1">
            <a:spLocks/>
          </p:cNvSpPr>
          <p:nvPr/>
        </p:nvSpPr>
        <p:spPr bwMode="gray">
          <a:xfrm>
            <a:off x="232043" y="1512847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PIC 40 :</a:t>
            </a:r>
            <a:endParaRPr lang="en-US" sz="12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748AE83-DF41-44C6-950B-2CDACC9B006F}"/>
              </a:ext>
            </a:extLst>
          </p:cNvPr>
          <p:cNvSpPr txBox="1">
            <a:spLocks/>
          </p:cNvSpPr>
          <p:nvPr/>
        </p:nvSpPr>
        <p:spPr bwMode="gray">
          <a:xfrm>
            <a:off x="232043" y="3377894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PIC 41 :</a:t>
            </a:r>
            <a:endParaRPr lang="en-US" sz="1200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926D511-7883-4437-B121-823A310069A2}"/>
              </a:ext>
            </a:extLst>
          </p:cNvPr>
          <p:cNvCxnSpPr/>
          <p:nvPr/>
        </p:nvCxnSpPr>
        <p:spPr>
          <a:xfrm>
            <a:off x="1995777" y="2767054"/>
            <a:ext cx="2075291" cy="127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58CD8A6-6B64-4395-A639-4A8C6ADA5CAC}"/>
              </a:ext>
            </a:extLst>
          </p:cNvPr>
          <p:cNvCxnSpPr/>
          <p:nvPr/>
        </p:nvCxnSpPr>
        <p:spPr>
          <a:xfrm>
            <a:off x="1995776" y="2954793"/>
            <a:ext cx="2075291" cy="127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D64A3913-D8D6-46D6-8939-FC3EF4C3F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7611" y="3590897"/>
            <a:ext cx="4060288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82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32B67D0-C594-4D82-8481-3FF0773C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93" y="3662481"/>
            <a:ext cx="3812707" cy="11083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40 UKAD 2021 -2023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3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Routes Industrielles UKAD vs SMX – 240/280</a:t>
            </a:r>
            <a:endParaRPr lang="en-US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F41432E-A669-4626-B776-CF7FEE89C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0" y="1649164"/>
            <a:ext cx="3899194" cy="8996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3A2091B-1F0C-48BE-97A4-08A2C6239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887" y="1140258"/>
            <a:ext cx="3340113" cy="2087130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740AF76-EF0C-4094-8281-61B266DD84A3}"/>
              </a:ext>
            </a:extLst>
          </p:cNvPr>
          <p:cNvCxnSpPr>
            <a:cxnSpLocks/>
          </p:cNvCxnSpPr>
          <p:nvPr/>
        </p:nvCxnSpPr>
        <p:spPr>
          <a:xfrm>
            <a:off x="2560319" y="2318688"/>
            <a:ext cx="1749288" cy="158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A8E6452-146F-4366-A873-401A12296E3C}"/>
              </a:ext>
            </a:extLst>
          </p:cNvPr>
          <p:cNvCxnSpPr>
            <a:cxnSpLocks/>
          </p:cNvCxnSpPr>
          <p:nvPr/>
        </p:nvCxnSpPr>
        <p:spPr>
          <a:xfrm>
            <a:off x="2560319" y="2536907"/>
            <a:ext cx="1749288" cy="1585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6E1BCCF-45D6-4CE1-82D2-451B14D3F5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589" y="3678076"/>
            <a:ext cx="4078577" cy="2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#41 UKAD :</a:t>
            </a:r>
            <a:br>
              <a:rPr lang="fr-FR" dirty="0"/>
            </a:br>
            <a:r>
              <a:rPr lang="fr-FR" dirty="0"/>
              <a:t>ANALYSE CHARGE / CAPACITE</a:t>
            </a:r>
          </a:p>
        </p:txBody>
      </p:sp>
    </p:spTree>
    <p:extLst>
      <p:ext uri="{BB962C8B-B14F-4D97-AF65-F5344CB8AC3E}">
        <p14:creationId xmlns:p14="http://schemas.microsoft.com/office/powerpoint/2010/main" val="256365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  <a:endParaRPr lang="en-US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64CC7E9-2289-4B8C-82E6-DC2D1F69F44B}"/>
              </a:ext>
            </a:extLst>
          </p:cNvPr>
          <p:cNvSpPr txBox="1"/>
          <p:nvPr/>
        </p:nvSpPr>
        <p:spPr>
          <a:xfrm>
            <a:off x="539550" y="1579379"/>
            <a:ext cx="82863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REFERENCES :</a:t>
            </a:r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sz="1400" dirty="0">
                <a:solidFill>
                  <a:schemeClr val="tx2"/>
                </a:solidFill>
              </a:rPr>
              <a:t>Les capacités affichées sont les </a:t>
            </a:r>
            <a:r>
              <a:rPr lang="fr-FR" sz="1400" b="1" dirty="0">
                <a:solidFill>
                  <a:schemeClr val="tx2"/>
                </a:solidFill>
              </a:rPr>
              <a:t>ouvertures actuelles en place sans activité partielle.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3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260</a:t>
            </a: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Presse</a:t>
            </a:r>
          </a:p>
        </p:txBody>
      </p:sp>
      <p:sp>
        <p:nvSpPr>
          <p:cNvPr id="13" name="Text Box 518">
            <a:extLst>
              <a:ext uri="{FF2B5EF4-FFF2-40B4-BE49-F238E27FC236}">
                <a16:creationId xmlns:a16="http://schemas.microsoft.com/office/drawing/2014/main" id="{1CB1B967-5738-4E25-9E10-E2BFC2DC3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7" y="3657600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 gérée en fonction du flux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8BCE7A83-2046-4436-B6B6-599171D01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5" name="MacroMarket">
            <a:extLst>
              <a:ext uri="{FF2B5EF4-FFF2-40B4-BE49-F238E27FC236}">
                <a16:creationId xmlns:a16="http://schemas.microsoft.com/office/drawing/2014/main" id="{E37BD6A1-F5CB-4554-997B-407A8399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6" name="Tableau Charges">
            <a:extLst>
              <a:ext uri="{FF2B5EF4-FFF2-40B4-BE49-F238E27FC236}">
                <a16:creationId xmlns:a16="http://schemas.microsoft.com/office/drawing/2014/main" id="{355BAA26-765C-486D-9485-C3BB9C0E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F0BA8694-60E6-4E72-9BF3-1A31CACE1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5" name="LegendeCibleCC">
            <a:extLst>
              <a:ext uri="{FF2B5EF4-FFF2-40B4-BE49-F238E27FC236}">
                <a16:creationId xmlns:a16="http://schemas.microsoft.com/office/drawing/2014/main" id="{9D2439BF-937D-49E9-988B-3432A825F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505200"/>
            <a:ext cx="4700588" cy="1524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4330A04-432C-474D-96FE-A3B60E513F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6431" y="4281643"/>
            <a:ext cx="4197468" cy="1218812"/>
          </a:xfrm>
          <a:prstGeom prst="rect">
            <a:avLst/>
          </a:prstGeom>
        </p:spPr>
      </p:pic>
      <p:sp>
        <p:nvSpPr>
          <p:cNvPr id="16" name="Text Box 518">
            <a:extLst>
              <a:ext uri="{FF2B5EF4-FFF2-40B4-BE49-F238E27FC236}">
                <a16:creationId xmlns:a16="http://schemas.microsoft.com/office/drawing/2014/main" id="{A89B8FCB-B86A-482D-827D-FDCC4A694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928564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Volumes de SA en tonnes :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70E257-D5B5-43B5-A6DD-D1B01E13A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983" y="5441635"/>
            <a:ext cx="3420000" cy="5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0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pitchFamily="34" charset="0"/>
                <a:cs typeface="Tahoma" charset="0"/>
              </a:rPr>
              <a:t>PRESSE SMX</a:t>
            </a:r>
            <a:endParaRPr lang="fr-FR" dirty="0"/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CE1340C1-6716-4DC6-9159-B7B611B0CC3E}"/>
              </a:ext>
            </a:extLst>
          </p:cNvPr>
          <p:cNvSpPr txBox="1">
            <a:spLocks/>
          </p:cNvSpPr>
          <p:nvPr/>
        </p:nvSpPr>
        <p:spPr bwMode="gray">
          <a:xfrm>
            <a:off x="862088" y="6192682"/>
            <a:ext cx="3420000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lnSpc>
                <a:spcPct val="90000"/>
              </a:lnSpc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ALLOYS S&amp;OP</a:t>
            </a:r>
            <a:endParaRPr lang="en-US" dirty="0"/>
          </a:p>
        </p:txBody>
      </p:sp>
      <p:sp>
        <p:nvSpPr>
          <p:cNvPr id="16" name="Espace réservé du numéro de diapositive 2">
            <a:extLst>
              <a:ext uri="{FF2B5EF4-FFF2-40B4-BE49-F238E27FC236}">
                <a16:creationId xmlns:a16="http://schemas.microsoft.com/office/drawing/2014/main" id="{5255362B-4803-4AE0-BF0A-D0432C11C8C6}"/>
              </a:ext>
            </a:extLst>
          </p:cNvPr>
          <p:cNvSpPr txBox="1">
            <a:spLocks/>
          </p:cNvSpPr>
          <p:nvPr/>
        </p:nvSpPr>
        <p:spPr bwMode="gray">
          <a:xfrm>
            <a:off x="539550" y="6192682"/>
            <a:ext cx="288033" cy="44068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lnSpc>
                <a:spcPct val="90000"/>
              </a:lnSpc>
              <a:defRPr sz="9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0DE93A-6C71-914E-B887-96385185B5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7B1D5E2-B721-4E65-AF52-B0A962BBCFF5}"/>
              </a:ext>
            </a:extLst>
          </p:cNvPr>
          <p:cNvSpPr txBox="1"/>
          <p:nvPr/>
        </p:nvSpPr>
        <p:spPr>
          <a:xfrm>
            <a:off x="253999" y="5339079"/>
            <a:ext cx="363686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>
                <a:solidFill>
                  <a:schemeClr val="tx2"/>
                </a:solidFill>
              </a:rPr>
              <a:t>La capacité affichée est la capacité actuelle sur base :</a:t>
            </a:r>
          </a:p>
          <a:p>
            <a:endParaRPr lang="fr-FR" sz="1050" b="1" dirty="0">
              <a:solidFill>
                <a:schemeClr val="tx2"/>
              </a:solidFill>
            </a:endParaRPr>
          </a:p>
          <a:p>
            <a:r>
              <a:rPr lang="fr-FR" sz="1050" b="1" dirty="0">
                <a:solidFill>
                  <a:schemeClr val="tx2"/>
                </a:solidFill>
              </a:rPr>
              <a:t>17 UO / </a:t>
            </a:r>
            <a:r>
              <a:rPr lang="fr-FR" sz="1050" b="1" dirty="0" err="1">
                <a:solidFill>
                  <a:schemeClr val="tx2"/>
                </a:solidFill>
              </a:rPr>
              <a:t>sem</a:t>
            </a:r>
            <a:r>
              <a:rPr lang="fr-FR" sz="1050" b="1" dirty="0">
                <a:solidFill>
                  <a:schemeClr val="tx2"/>
                </a:solidFill>
              </a:rPr>
              <a:t> sur 46 semaines</a:t>
            </a:r>
          </a:p>
        </p:txBody>
      </p:sp>
      <p:sp>
        <p:nvSpPr>
          <p:cNvPr id="19" name="Espace réservé du texte 1">
            <a:extLst>
              <a:ext uri="{FF2B5EF4-FFF2-40B4-BE49-F238E27FC236}">
                <a16:creationId xmlns:a16="http://schemas.microsoft.com/office/drawing/2014/main" id="{D313C13B-4FC7-47E6-BB01-3E5EC24D7A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fr-FR"/>
          </a:p>
        </p:txBody>
      </p:sp>
      <p:pic>
        <p:nvPicPr>
          <p:cNvPr id="2" name="Picture 21">
            <a:extLst>
              <a:ext uri="{FF2B5EF4-FFF2-40B4-BE49-F238E27FC236}">
                <a16:creationId xmlns:a16="http://schemas.microsoft.com/office/drawing/2014/main" id="{14B890CD-F20D-44D2-AA62-6C0A560B6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0"/>
            <a:ext cx="3556000" cy="1518292"/>
          </a:xfrm>
          <a:prstGeom prst="rect">
            <a:avLst/>
          </a:prstGeom>
        </p:spPr>
      </p:pic>
      <p:pic>
        <p:nvPicPr>
          <p:cNvPr id="5" name="MacroMarket">
            <a:extLst>
              <a:ext uri="{FF2B5EF4-FFF2-40B4-BE49-F238E27FC236}">
                <a16:creationId xmlns:a16="http://schemas.microsoft.com/office/drawing/2014/main" id="{1466B2D6-9DD3-41CE-9329-F6B8CDCEF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6" name="Tableau Charges">
            <a:extLst>
              <a:ext uri="{FF2B5EF4-FFF2-40B4-BE49-F238E27FC236}">
                <a16:creationId xmlns:a16="http://schemas.microsoft.com/office/drawing/2014/main" id="{EB789B08-BB00-4137-9CF4-2D2B502EE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7" name="Parametres PdC">
            <a:extLst>
              <a:ext uri="{FF2B5EF4-FFF2-40B4-BE49-F238E27FC236}">
                <a16:creationId xmlns:a16="http://schemas.microsoft.com/office/drawing/2014/main" id="{F557CDE5-2642-4874-B2B9-6911C034C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8" name="Tableau Transferts">
            <a:extLst>
              <a:ext uri="{FF2B5EF4-FFF2-40B4-BE49-F238E27FC236}">
                <a16:creationId xmlns:a16="http://schemas.microsoft.com/office/drawing/2014/main" id="{70CB2434-9777-4A60-9D16-190F8816C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8726"/>
          </a:xfrm>
          <a:prstGeom prst="rect">
            <a:avLst/>
          </a:prstGeom>
        </p:spPr>
      </p:pic>
      <p:sp>
        <p:nvSpPr>
          <p:cNvPr id="20" name="Text Box 518">
            <a:extLst>
              <a:ext uri="{FF2B5EF4-FFF2-40B4-BE49-F238E27FC236}">
                <a16:creationId xmlns:a16="http://schemas.microsoft.com/office/drawing/2014/main" id="{4783FAB4-ED9C-4732-A5E8-C175FD9D7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686678"/>
            <a:ext cx="2351463" cy="194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Capacité actuelle  : 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17 UO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sem</a:t>
            </a: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Capacité nécessaire 2022 : 20 UO/</a:t>
            </a:r>
            <a:r>
              <a:rPr lang="fr-FR" altLang="en-US" sz="1000" dirty="0" err="1">
                <a:solidFill>
                  <a:schemeClr val="tx1"/>
                </a:solidFill>
                <a:latin typeface="Calibri" panose="020F0502020204030204" pitchFamily="34" charset="0"/>
              </a:rPr>
              <a:t>sem</a:t>
            </a:r>
            <a:endParaRPr lang="fr-FR" alt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2023 : 26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00" dirty="0">
                <a:solidFill>
                  <a:schemeClr val="tx1"/>
                </a:solidFill>
                <a:latin typeface="Calibri" panose="020F0502020204030204" pitchFamily="34" charset="0"/>
              </a:rPr>
              <a:t>2024 : 35 (Impact Projet 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sp>
        <p:nvSpPr>
          <p:cNvPr id="21" name="Text Box 518">
            <a:extLst>
              <a:ext uri="{FF2B5EF4-FFF2-40B4-BE49-F238E27FC236}">
                <a16:creationId xmlns:a16="http://schemas.microsoft.com/office/drawing/2014/main" id="{F922C916-2E88-4305-808D-8D07EBAB4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729" y="3839935"/>
            <a:ext cx="3239999" cy="8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9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Capacité maximale démontrée: 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28 UO</a:t>
            </a: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sem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sp>
        <p:nvSpPr>
          <p:cNvPr id="22" name="Text Box 518">
            <a:extLst>
              <a:ext uri="{FF2B5EF4-FFF2-40B4-BE49-F238E27FC236}">
                <a16:creationId xmlns:a16="http://schemas.microsoft.com/office/drawing/2014/main" id="{A3E0243C-5A4C-4A1E-A57C-50F3D5166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593" y="5048800"/>
            <a:ext cx="4025293" cy="100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9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Ouverture supplémentaire limitée au fonctionnement des fours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Actions de </a:t>
            </a:r>
            <a:r>
              <a:rPr lang="fr-FR" altLang="en-US" sz="1050" b="1" dirty="0" err="1">
                <a:solidFill>
                  <a:schemeClr val="tx1"/>
                </a:solidFill>
                <a:latin typeface="Calibri" panose="020F0502020204030204" pitchFamily="34" charset="0"/>
              </a:rPr>
              <a:t>retrofit</a:t>
            </a:r>
            <a:r>
              <a:rPr lang="fr-FR" altLang="en-US" sz="1050" b="1" dirty="0">
                <a:solidFill>
                  <a:schemeClr val="tx1"/>
                </a:solidFill>
                <a:latin typeface="Calibri" panose="020F0502020204030204" pitchFamily="34" charset="0"/>
              </a:rPr>
              <a:t> menés sur S2 2021 pour assurer charge 2022</a:t>
            </a:r>
            <a:endParaRPr lang="fr-FR" altLang="en-US" sz="10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sp>
        <p:nvSpPr>
          <p:cNvPr id="23" name="Text Box 518">
            <a:extLst>
              <a:ext uri="{FF2B5EF4-FFF2-40B4-BE49-F238E27FC236}">
                <a16:creationId xmlns:a16="http://schemas.microsoft.com/office/drawing/2014/main" id="{CC48CB43-7FC4-4CB4-9CD5-C30998D4C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507" y="5687167"/>
            <a:ext cx="5810093" cy="84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r>
              <a:rPr lang="fr-FR" altLang="en-US" sz="1000" dirty="0">
                <a:latin typeface="Calibri" panose="020F0502020204030204" pitchFamily="34" charset="0"/>
              </a:rPr>
              <a:t>Charge 2024 SA : Investissement conséquent nécessaire sur fours/presses pour intégration des volumes de 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FOURS DE FORGE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319</a:t>
            </a:r>
          </a:p>
        </p:txBody>
      </p:sp>
      <p:sp>
        <p:nvSpPr>
          <p:cNvPr id="13" name="Text Box 518"/>
          <p:cNvSpPr txBox="1">
            <a:spLocks noChangeArrowheads="1"/>
          </p:cNvSpPr>
          <p:nvPr/>
        </p:nvSpPr>
        <p:spPr bwMode="auto">
          <a:xfrm>
            <a:off x="3998305" y="3860527"/>
            <a:ext cx="5033590" cy="20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seuls 7 fours sont utilisables pour l’activité presse.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Le four 107 n’est pas capable, sauf pour du redressage.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date: 3 fours sont à l’arrêt, 1 en restrictions , 4 fours en activité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FS1 réservé 706 lors des campagnes de forgeage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11200" lvl="1" indent="-171450">
              <a:defRPr/>
            </a:pPr>
            <a:r>
              <a:rPr lang="fr-FR" altLang="en-US" sz="17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2024 : Charge SA + 706 = </a:t>
            </a:r>
            <a:r>
              <a:rPr lang="fr-FR" altLang="en-US" sz="1700" dirty="0">
                <a:latin typeface="Calibri" panose="020F0502020204030204" pitchFamily="34" charset="0"/>
                <a:sym typeface="Wingdings" panose="05000000000000000000" pitchFamily="2" charset="2"/>
              </a:rPr>
              <a:t>3</a:t>
            </a:r>
            <a:r>
              <a:rPr lang="fr-FR" altLang="en-US" sz="17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fours</a:t>
            </a:r>
            <a:endParaRPr lang="fr-FR" altLang="en-US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714D73A6-8E87-43FF-9B46-B319132C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7" name="MacroMarket">
            <a:extLst>
              <a:ext uri="{FF2B5EF4-FFF2-40B4-BE49-F238E27FC236}">
                <a16:creationId xmlns:a16="http://schemas.microsoft.com/office/drawing/2014/main" id="{05061633-593A-4BDA-AD48-568A5427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15" name="Tableau Charges">
            <a:extLst>
              <a:ext uri="{FF2B5EF4-FFF2-40B4-BE49-F238E27FC236}">
                <a16:creationId xmlns:a16="http://schemas.microsoft.com/office/drawing/2014/main" id="{781D805C-B9B8-4A43-88CD-169CAFD7C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6" name="Parametres PdC">
            <a:extLst>
              <a:ext uri="{FF2B5EF4-FFF2-40B4-BE49-F238E27FC236}">
                <a16:creationId xmlns:a16="http://schemas.microsoft.com/office/drawing/2014/main" id="{895674A9-6CE0-414D-951B-14BB1E8512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7" name="Tableau Transferts">
            <a:extLst>
              <a:ext uri="{FF2B5EF4-FFF2-40B4-BE49-F238E27FC236}">
                <a16:creationId xmlns:a16="http://schemas.microsoft.com/office/drawing/2014/main" id="{98A1C666-787B-483F-B7D7-B7F6450D8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872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AC2A0EF-1B14-4BE8-88DE-E5B80EAD0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23" y="5121660"/>
            <a:ext cx="3666890" cy="106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06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ZOOM 706 vs CAPA FS1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9513BD-4F82-4D02-AED9-5E6C9F3D471A}"/>
              </a:ext>
            </a:extLst>
          </p:cNvPr>
          <p:cNvSpPr txBox="1"/>
          <p:nvPr/>
        </p:nvSpPr>
        <p:spPr>
          <a:xfrm>
            <a:off x="428801" y="1089308"/>
            <a:ext cx="82863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2"/>
                </a:solidFill>
              </a:rPr>
              <a:t>Capacité 706 limité à 1300 tonnes / an.</a:t>
            </a:r>
            <a:endParaRPr lang="fr-FR" sz="1400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400" b="1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  <a:p>
            <a:endParaRPr lang="fr-FR" sz="1200" dirty="0">
              <a:solidFill>
                <a:schemeClr val="tx2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9D574A6-29DD-46A3-8F25-50AE4191E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3666"/>
            <a:ext cx="9144000" cy="2530667"/>
          </a:xfrm>
          <a:prstGeom prst="rect">
            <a:avLst/>
          </a:prstGeom>
        </p:spPr>
      </p:pic>
      <p:sp>
        <p:nvSpPr>
          <p:cNvPr id="7" name="Text Box 518">
            <a:extLst>
              <a:ext uri="{FF2B5EF4-FFF2-40B4-BE49-F238E27FC236}">
                <a16:creationId xmlns:a16="http://schemas.microsoft.com/office/drawing/2014/main" id="{37083AA5-1155-4BED-B0E7-44B0CD3C5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25" y="4715891"/>
            <a:ext cx="7489011" cy="158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en 3*8 pour respecter les temps de refroidissement 5*8 pas possible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C/C ok à 1300t sur scénario à 4 Lingots/enfournement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Surcapa</a:t>
            </a: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annuelle nécessaire pour absorber les variabilités de la demande</a:t>
            </a:r>
          </a:p>
          <a:p>
            <a:pPr>
              <a:buNone/>
              <a:defRPr/>
            </a:pPr>
            <a:endParaRPr lang="fr-FR" altLang="en-US" sz="1100" b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b="1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b="1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Prévisions actuelles 700 t / an</a:t>
            </a:r>
          </a:p>
        </p:txBody>
      </p:sp>
    </p:spTree>
    <p:extLst>
      <p:ext uri="{BB962C8B-B14F-4D97-AF65-F5344CB8AC3E}">
        <p14:creationId xmlns:p14="http://schemas.microsoft.com/office/powerpoint/2010/main" val="2669915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MEULEUSE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318</a:t>
            </a:r>
          </a:p>
        </p:txBody>
      </p:sp>
      <p:sp>
        <p:nvSpPr>
          <p:cNvPr id="8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40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.SST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Calider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/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Evertz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+ ANC gammes SMX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3" name="Text Box 518">
            <a:extLst>
              <a:ext uri="{FF2B5EF4-FFF2-40B4-BE49-F238E27FC236}">
                <a16:creationId xmlns:a16="http://schemas.microsoft.com/office/drawing/2014/main" id="{A581C97D-D277-466A-B4CD-74A44571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410" y="4434765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 grâce à polyvalence pour ouverture machine &gt; 50%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14" name="Picture 21">
            <a:extLst>
              <a:ext uri="{FF2B5EF4-FFF2-40B4-BE49-F238E27FC236}">
                <a16:creationId xmlns:a16="http://schemas.microsoft.com/office/drawing/2014/main" id="{6F3251BB-A560-4791-84EA-D6E730FE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15" name="MacroMarket">
            <a:extLst>
              <a:ext uri="{FF2B5EF4-FFF2-40B4-BE49-F238E27FC236}">
                <a16:creationId xmlns:a16="http://schemas.microsoft.com/office/drawing/2014/main" id="{6E5800BC-D3FD-4238-AAC1-C3D1B988F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16" name="Tableau Charges">
            <a:extLst>
              <a:ext uri="{FF2B5EF4-FFF2-40B4-BE49-F238E27FC236}">
                <a16:creationId xmlns:a16="http://schemas.microsoft.com/office/drawing/2014/main" id="{4B5F781D-0E83-4791-923E-8BFDF0854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7" name="Parametres PdC">
            <a:extLst>
              <a:ext uri="{FF2B5EF4-FFF2-40B4-BE49-F238E27FC236}">
                <a16:creationId xmlns:a16="http://schemas.microsoft.com/office/drawing/2014/main" id="{674918DF-D79C-46A3-81DF-01242C52BE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8" name="Tableau Transferts">
            <a:extLst>
              <a:ext uri="{FF2B5EF4-FFF2-40B4-BE49-F238E27FC236}">
                <a16:creationId xmlns:a16="http://schemas.microsoft.com/office/drawing/2014/main" id="{1FA0A37C-999F-49E0-9040-A49D06EA63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1905000"/>
            <a:ext cx="4953000" cy="15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1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ECROUTEUSE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320</a:t>
            </a: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1F9416B1-5EA0-4B6A-A71D-C855865D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ajustées de 1 à 3 x8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grace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polyvalence expé + scies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7" name="Text Box 518">
            <a:extLst>
              <a:ext uri="{FF2B5EF4-FFF2-40B4-BE49-F238E27FC236}">
                <a16:creationId xmlns:a16="http://schemas.microsoft.com/office/drawing/2014/main" id="{A8BA472E-495E-488D-8E9F-FD3719A0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86761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5B25FE6F-9DD1-4DB8-BD3E-BDFCE897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7" name="MacroMarket">
            <a:extLst>
              <a:ext uri="{FF2B5EF4-FFF2-40B4-BE49-F238E27FC236}">
                <a16:creationId xmlns:a16="http://schemas.microsoft.com/office/drawing/2014/main" id="{A64F3F9B-307F-49F2-91A9-C9FCA5936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8" name="Tableau Charges">
            <a:extLst>
              <a:ext uri="{FF2B5EF4-FFF2-40B4-BE49-F238E27FC236}">
                <a16:creationId xmlns:a16="http://schemas.microsoft.com/office/drawing/2014/main" id="{4DAEAD00-0266-4E4C-8AE4-DBE8DE9A9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9" name="Parametres PdC">
            <a:extLst>
              <a:ext uri="{FF2B5EF4-FFF2-40B4-BE49-F238E27FC236}">
                <a16:creationId xmlns:a16="http://schemas.microsoft.com/office/drawing/2014/main" id="{17363939-592E-47C7-9B9A-FC859EA77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0" name="LegendeCibleCC">
            <a:extLst>
              <a:ext uri="{FF2B5EF4-FFF2-40B4-BE49-F238E27FC236}">
                <a16:creationId xmlns:a16="http://schemas.microsoft.com/office/drawing/2014/main" id="{B36DFEB7-039B-45DC-8FDC-27FC401C9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505200"/>
            <a:ext cx="470058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9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2657915"/>
            <a:ext cx="7486401" cy="1512168"/>
          </a:xfrm>
        </p:spPr>
        <p:txBody>
          <a:bodyPr/>
          <a:lstStyle/>
          <a:p>
            <a:r>
              <a:rPr lang="fr-FR" dirty="0"/>
              <a:t>PIC #41 UKAD : PREVISIONS DE VENTE</a:t>
            </a:r>
          </a:p>
        </p:txBody>
      </p:sp>
    </p:spTree>
    <p:extLst>
      <p:ext uri="{BB962C8B-B14F-4D97-AF65-F5344CB8AC3E}">
        <p14:creationId xmlns:p14="http://schemas.microsoft.com/office/powerpoint/2010/main" val="2651673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1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321</a:t>
            </a: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F0F018C7-8541-4CDD-ABA4-362FCDC9E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5471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CE0DECD3-16AE-4AE6-B1DC-53A4CBD32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8" name="MacroMarket">
            <a:extLst>
              <a:ext uri="{FF2B5EF4-FFF2-40B4-BE49-F238E27FC236}">
                <a16:creationId xmlns:a16="http://schemas.microsoft.com/office/drawing/2014/main" id="{494EC4F0-F6EE-4AA7-B7A9-48763DB3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E96FCE9B-7179-41D8-AEDC-E6012E9F9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323196BC-17B0-42F9-83D8-789112A92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1" name="LegendeCibleCC">
            <a:extLst>
              <a:ext uri="{FF2B5EF4-FFF2-40B4-BE49-F238E27FC236}">
                <a16:creationId xmlns:a16="http://schemas.microsoft.com/office/drawing/2014/main" id="{26554AA1-E015-4E5D-8E2A-5EFECEC4D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505200"/>
            <a:ext cx="4700588" cy="152400"/>
          </a:xfrm>
          <a:prstGeom prst="rect">
            <a:avLst/>
          </a:prstGeom>
        </p:spPr>
      </p:pic>
      <p:sp>
        <p:nvSpPr>
          <p:cNvPr id="14" name="Text Box 518">
            <a:extLst>
              <a:ext uri="{FF2B5EF4-FFF2-40B4-BE49-F238E27FC236}">
                <a16:creationId xmlns:a16="http://schemas.microsoft.com/office/drawing/2014/main" id="{20A06265-22FA-40E4-B5D9-C11AA94E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305" y="3860527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ajustées de 1 à 3 x8 </a:t>
            </a:r>
            <a:r>
              <a:rPr lang="fr-FR" altLang="en-US" sz="1100" dirty="0" err="1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grace</a:t>
            </a: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à la polyvalence expé + scies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 BEHRINGER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322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Ouvertures supplémentaires ponctuelles avec polyvalence presse et scie 1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B9F4472-2D29-414D-95CA-A2C6C395E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4" y="949739"/>
            <a:ext cx="3554276" cy="1554615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D2F25CCF-BBFD-49A5-B8F4-7659E0E75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9" name="MacroMarket">
            <a:extLst>
              <a:ext uri="{FF2B5EF4-FFF2-40B4-BE49-F238E27FC236}">
                <a16:creationId xmlns:a16="http://schemas.microsoft.com/office/drawing/2014/main" id="{197288C9-0F4B-4368-8D73-24F48879F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10" name="Tableau Charges">
            <a:extLst>
              <a:ext uri="{FF2B5EF4-FFF2-40B4-BE49-F238E27FC236}">
                <a16:creationId xmlns:a16="http://schemas.microsoft.com/office/drawing/2014/main" id="{F5E04126-2C88-4FF6-B923-1850E51E7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1" name="Parametres PdC">
            <a:extLst>
              <a:ext uri="{FF2B5EF4-FFF2-40B4-BE49-F238E27FC236}">
                <a16:creationId xmlns:a16="http://schemas.microsoft.com/office/drawing/2014/main" id="{5DE1A9DC-1908-4C82-83AE-93F3C8B076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3" name="Tableau Transferts">
            <a:extLst>
              <a:ext uri="{FF2B5EF4-FFF2-40B4-BE49-F238E27FC236}">
                <a16:creationId xmlns:a16="http://schemas.microsoft.com/office/drawing/2014/main" id="{C5381030-2B28-4A9D-BB4D-E3338C827B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600" y="1905000"/>
            <a:ext cx="4953000" cy="15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78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CONTROLE US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dirty="0"/>
              <a:t>ALLOYS S&amp;OP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8709170" y="643970"/>
            <a:ext cx="4348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323</a:t>
            </a:r>
          </a:p>
        </p:txBody>
      </p:sp>
      <p:sp>
        <p:nvSpPr>
          <p:cNvPr id="7" name="Text Box 518"/>
          <p:cNvSpPr txBox="1">
            <a:spLocks noChangeArrowheads="1"/>
          </p:cNvSpPr>
          <p:nvPr/>
        </p:nvSpPr>
        <p:spPr bwMode="auto">
          <a:xfrm>
            <a:off x="4010024" y="3753093"/>
            <a:ext cx="5033590" cy="10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Ouverture supplémentaire par engagement prestataire sur site et nouveau contrôleur US Niveau 1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fr-FR" altLang="en-US" sz="1100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 Box 518">
            <a:extLst>
              <a:ext uri="{FF2B5EF4-FFF2-40B4-BE49-F238E27FC236}">
                <a16:creationId xmlns:a16="http://schemas.microsoft.com/office/drawing/2014/main" id="{726BC13D-0F40-41A1-8425-7111CADDA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9880" y="4692869"/>
            <a:ext cx="5033590" cy="57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altLang="en-US" sz="1100" dirty="0">
                <a:solidFill>
                  <a:schemeClr val="tx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Actuellement AP 50%.</a:t>
            </a:r>
          </a:p>
          <a:p>
            <a:pPr>
              <a:buNone/>
              <a:defRPr/>
            </a:pPr>
            <a:endParaRPr lang="fr-FR" altLang="en-US" sz="1100" dirty="0">
              <a:solidFill>
                <a:schemeClr val="tx1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E716EFA4-F3AB-4684-84CA-05EDB29B7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25501"/>
            <a:ext cx="3556000" cy="1563033"/>
          </a:xfrm>
          <a:prstGeom prst="rect">
            <a:avLst/>
          </a:prstGeom>
        </p:spPr>
      </p:pic>
      <p:pic>
        <p:nvPicPr>
          <p:cNvPr id="8" name="MacroMarket">
            <a:extLst>
              <a:ext uri="{FF2B5EF4-FFF2-40B4-BE49-F238E27FC236}">
                <a16:creationId xmlns:a16="http://schemas.microsoft.com/office/drawing/2014/main" id="{2D3DC988-26D0-4B72-83CB-7364A7A5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2628900"/>
            <a:ext cx="3556000" cy="1293880"/>
          </a:xfrm>
          <a:prstGeom prst="rect">
            <a:avLst/>
          </a:prstGeom>
        </p:spPr>
      </p:pic>
      <p:pic>
        <p:nvPicPr>
          <p:cNvPr id="9" name="Tableau Charges">
            <a:extLst>
              <a:ext uri="{FF2B5EF4-FFF2-40B4-BE49-F238E27FC236}">
                <a16:creationId xmlns:a16="http://schemas.microsoft.com/office/drawing/2014/main" id="{E0684C8B-8F9F-4C87-A6ED-3792AB787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838201"/>
            <a:ext cx="4953000" cy="893021"/>
          </a:xfrm>
          <a:prstGeom prst="rect">
            <a:avLst/>
          </a:prstGeom>
        </p:spPr>
      </p:pic>
      <p:pic>
        <p:nvPicPr>
          <p:cNvPr id="10" name="Parametres PdC">
            <a:extLst>
              <a:ext uri="{FF2B5EF4-FFF2-40B4-BE49-F238E27FC236}">
                <a16:creationId xmlns:a16="http://schemas.microsoft.com/office/drawing/2014/main" id="{0F661420-F4F5-4228-95B1-7BE210600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4318001"/>
            <a:ext cx="3556000" cy="582951"/>
          </a:xfrm>
          <a:prstGeom prst="rect">
            <a:avLst/>
          </a:prstGeom>
        </p:spPr>
      </p:pic>
      <p:pic>
        <p:nvPicPr>
          <p:cNvPr id="11" name="LegendeCibleCC">
            <a:extLst>
              <a:ext uri="{FF2B5EF4-FFF2-40B4-BE49-F238E27FC236}">
                <a16:creationId xmlns:a16="http://schemas.microsoft.com/office/drawing/2014/main" id="{93BC938D-209E-4B59-9F83-75B1910FF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3505200"/>
            <a:ext cx="470058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Gill Sans MT" pitchFamily="34" charset="0"/>
                <a:cs typeface="Tahoma" charset="0"/>
              </a:rPr>
              <a:t>BFF ANCIZES : CUVE US 7 et 4</a:t>
            </a:r>
            <a:endParaRPr lang="fr-FR" b="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53F938-D642-4734-B8DB-4FABA63C62EC}"/>
              </a:ext>
            </a:extLst>
          </p:cNvPr>
          <p:cNvSpPr txBox="1"/>
          <p:nvPr/>
        </p:nvSpPr>
        <p:spPr>
          <a:xfrm>
            <a:off x="5715000" y="6604000"/>
            <a:ext cx="3810000" cy="2000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00" i="1">
                <a:solidFill>
                  <a:schemeClr val="tx2"/>
                </a:solidFill>
                <a:latin typeface="Comic sans MS" panose="030F0702030302020204" pitchFamily="66" charset="0"/>
              </a:rPr>
              <a:t>SlideID:285</a:t>
            </a:r>
            <a:endParaRPr lang="fr-FR" sz="700" i="1" dirty="0" err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64211E-B0E7-4C9E-8BF9-8D445018B5CD}"/>
              </a:ext>
            </a:extLst>
          </p:cNvPr>
          <p:cNvSpPr txBox="1"/>
          <p:nvPr/>
        </p:nvSpPr>
        <p:spPr>
          <a:xfrm>
            <a:off x="5715000" y="6604000"/>
            <a:ext cx="3810000" cy="2000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00" i="1">
                <a:solidFill>
                  <a:schemeClr val="tx2"/>
                </a:solidFill>
                <a:latin typeface="Comic sans MS" panose="030F0702030302020204" pitchFamily="66" charset="0"/>
              </a:rPr>
              <a:t>SlideID:285</a:t>
            </a:r>
            <a:endParaRPr lang="fr-FR" sz="700" i="1" dirty="0" err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7B76AC-5427-4458-AA3A-2325137A5731}"/>
              </a:ext>
            </a:extLst>
          </p:cNvPr>
          <p:cNvSpPr txBox="1"/>
          <p:nvPr/>
        </p:nvSpPr>
        <p:spPr>
          <a:xfrm>
            <a:off x="5715000" y="6604000"/>
            <a:ext cx="3810000" cy="20005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700" i="1">
                <a:solidFill>
                  <a:schemeClr val="tx2"/>
                </a:solidFill>
                <a:latin typeface="Comic sans MS" panose="030F0702030302020204" pitchFamily="66" charset="0"/>
              </a:rPr>
              <a:t>SlideID:285</a:t>
            </a:r>
            <a:endParaRPr lang="fr-FR" sz="700" i="1" dirty="0" err="1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 Box 518">
            <a:extLst>
              <a:ext uri="{FF2B5EF4-FFF2-40B4-BE49-F238E27FC236}">
                <a16:creationId xmlns:a16="http://schemas.microsoft.com/office/drawing/2014/main" id="{7358B6BE-4832-44E5-9AE9-2DE7D4345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2" y="1003649"/>
            <a:ext cx="4545878" cy="8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Scénario 1 : Sans TAFF ECOTI, Ouverture en 2*8 sur Cuve 7, Cuve 4 en l’état :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EBA63E-87C0-4311-BDCF-A9CB9DE8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37" y="1528710"/>
            <a:ext cx="4123853" cy="2045605"/>
          </a:xfrm>
          <a:prstGeom prst="rect">
            <a:avLst/>
          </a:prstGeom>
        </p:spPr>
      </p:pic>
      <p:sp>
        <p:nvSpPr>
          <p:cNvPr id="18" name="Text Box 518">
            <a:extLst>
              <a:ext uri="{FF2B5EF4-FFF2-40B4-BE49-F238E27FC236}">
                <a16:creationId xmlns:a16="http://schemas.microsoft.com/office/drawing/2014/main" id="{D59AD7CC-CB28-43B6-8ACC-0FA2F4D1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954" y="3828819"/>
            <a:ext cx="4545878" cy="54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Scénario 3 : TAFF ECOTI, Ouverture en 3*8 sur Cuve 7 et Cuve 4 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rewampée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20F430-74A4-456A-8628-03CE6BC3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469" y="4369932"/>
            <a:ext cx="4123853" cy="2045605"/>
          </a:xfrm>
          <a:prstGeom prst="rect">
            <a:avLst/>
          </a:prstGeom>
        </p:spPr>
      </p:pic>
      <p:sp>
        <p:nvSpPr>
          <p:cNvPr id="20" name="Text Box 518">
            <a:extLst>
              <a:ext uri="{FF2B5EF4-FFF2-40B4-BE49-F238E27FC236}">
                <a16:creationId xmlns:a16="http://schemas.microsoft.com/office/drawing/2014/main" id="{72A0E9A2-959A-4700-8A2A-36AD8684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22" y="1003649"/>
            <a:ext cx="4545878" cy="8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439" tIns="31720" rIns="63439" bIns="31720">
            <a:spAutoFit/>
          </a:bodyPr>
          <a:lstStyle>
            <a:defPPr>
              <a:defRPr lang="en-US"/>
            </a:defPPr>
            <a:lvl1pPr defTabSz="665163">
              <a:buFontTx/>
              <a:buChar char="-"/>
              <a:defRPr sz="1200" b="0">
                <a:solidFill>
                  <a:srgbClr val="7F7F7F"/>
                </a:solidFill>
              </a:defRPr>
            </a:lvl1pPr>
            <a:lvl2pPr marL="539750" indent="-206375" defTabSz="665163"/>
            <a:lvl3pPr marL="831850" indent="-166688" defTabSz="665163"/>
            <a:lvl4pPr marL="1163638" indent="-165100" defTabSz="665163"/>
            <a:lvl5pPr marL="1497013" indent="-166688" defTabSz="665163"/>
            <a:lvl6pPr marL="1954213" indent="-166688" defTabSz="665163" fontAlgn="base">
              <a:spcBef>
                <a:spcPct val="0"/>
              </a:spcBef>
              <a:spcAft>
                <a:spcPct val="0"/>
              </a:spcAft>
            </a:lvl6pPr>
            <a:lvl7pPr marL="2411413" indent="-166688" defTabSz="665163" fontAlgn="base">
              <a:spcBef>
                <a:spcPct val="0"/>
              </a:spcBef>
              <a:spcAft>
                <a:spcPct val="0"/>
              </a:spcAft>
            </a:lvl7pPr>
            <a:lvl8pPr marL="2868613" indent="-166688" defTabSz="665163" fontAlgn="base">
              <a:spcBef>
                <a:spcPct val="0"/>
              </a:spcBef>
              <a:spcAft>
                <a:spcPct val="0"/>
              </a:spcAft>
            </a:lvl8pPr>
            <a:lvl9pPr marL="3325813" indent="-166688" defTabSz="665163" fontAlgn="base">
              <a:spcBef>
                <a:spcPct val="0"/>
              </a:spcBef>
              <a:spcAft>
                <a:spcPct val="0"/>
              </a:spcAft>
            </a:lvl9pPr>
          </a:lstStyle>
          <a:p>
            <a:pPr lvl="2" indent="0"/>
            <a:endParaRPr lang="fr-FR" altLang="en-US" sz="1000" dirty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en-US" sz="1050" dirty="0">
                <a:solidFill>
                  <a:schemeClr val="tx1"/>
                </a:solidFill>
                <a:latin typeface="Calibri" panose="020F0502020204030204" pitchFamily="34" charset="0"/>
              </a:rPr>
              <a:t>Scénario 2 : Sans TAFF ECOTI, Ouverture en 2*8 sur Cuve 7, Cuve 4 </a:t>
            </a:r>
            <a:r>
              <a:rPr lang="fr-FR" altLang="en-US" sz="1050" dirty="0" err="1">
                <a:solidFill>
                  <a:schemeClr val="tx1"/>
                </a:solidFill>
                <a:latin typeface="Calibri" panose="020F0502020204030204" pitchFamily="34" charset="0"/>
              </a:rPr>
              <a:t>rewampée</a:t>
            </a:r>
            <a:endParaRPr lang="fr-FR" altLang="en-US" sz="1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altLang="en-US" sz="105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  <a:p>
            <a:pPr marL="1003300" lvl="2" indent="-171450">
              <a:buFont typeface="Arial" panose="020B0604020202020204" pitchFamily="34" charset="0"/>
              <a:buChar char="•"/>
            </a:pPr>
            <a:endParaRPr lang="fr-FR" altLang="en-US" sz="1000" dirty="0">
              <a:latin typeface="Calibri" panose="020F050202020403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C0806F5-F10B-4D89-A1DE-8527384A0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711" y="1502470"/>
            <a:ext cx="4176752" cy="20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998" y="3172265"/>
            <a:ext cx="7486401" cy="1512168"/>
          </a:xfrm>
        </p:spPr>
        <p:txBody>
          <a:bodyPr/>
          <a:lstStyle/>
          <a:p>
            <a:r>
              <a:rPr lang="fr-FR" dirty="0"/>
              <a:t>PLAN D’ACTION</a:t>
            </a:r>
            <a:br>
              <a:rPr lang="fr-FR" dirty="0"/>
            </a:br>
            <a:br>
              <a:rPr lang="fr-FR" dirty="0"/>
            </a:br>
            <a:r>
              <a:rPr lang="fr-F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0164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ym typeface="Wingdings" panose="05000000000000000000" pitchFamily="2" charset="2"/>
              </a:rPr>
              <a:t>PIC #41 : Plan d’action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4391980" y="6192682"/>
            <a:ext cx="3240000" cy="439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FDC5198-9935-4D07-8EDD-0E3B1243FBA9}"/>
              </a:ext>
            </a:extLst>
          </p:cNvPr>
          <p:cNvSpPr txBox="1"/>
          <p:nvPr/>
        </p:nvSpPr>
        <p:spPr>
          <a:xfrm>
            <a:off x="827582" y="1264257"/>
            <a:ext cx="7863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Mise à jour Temps Gammes suite alignement MES/SAP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Intégration des opérations de mises en multiples sur </a:t>
            </a:r>
            <a:r>
              <a:rPr lang="fr-FR" sz="1600" dirty="0" err="1">
                <a:solidFill>
                  <a:schemeClr val="tx2"/>
                </a:solidFill>
              </a:rPr>
              <a:t>Macrogammes</a:t>
            </a:r>
            <a:r>
              <a:rPr lang="fr-FR" sz="1600" dirty="0">
                <a:solidFill>
                  <a:schemeClr val="tx2"/>
                </a:solidFill>
              </a:rPr>
              <a:t> Scies 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chemeClr val="tx2"/>
                </a:solidFill>
              </a:rPr>
              <a:t>Choix contrôle US </a:t>
            </a:r>
            <a:r>
              <a:rPr lang="fr-FR" sz="1600" dirty="0" err="1">
                <a:solidFill>
                  <a:schemeClr val="tx2"/>
                </a:solidFill>
              </a:rPr>
              <a:t>Ecotitanium</a:t>
            </a:r>
            <a:r>
              <a:rPr lang="fr-FR" sz="1600" dirty="0">
                <a:solidFill>
                  <a:schemeClr val="tx2"/>
                </a:solidFill>
              </a:rPr>
              <a:t> </a:t>
            </a:r>
            <a:r>
              <a:rPr lang="fr-FR" sz="1600">
                <a:solidFill>
                  <a:schemeClr val="tx2"/>
                </a:solidFill>
              </a:rPr>
              <a:t>projet Safran PQ</a:t>
            </a:r>
            <a:endParaRPr lang="fr-FR" sz="1600" dirty="0">
              <a:solidFill>
                <a:schemeClr val="tx2"/>
              </a:solidFill>
            </a:endParaRPr>
          </a:p>
          <a:p>
            <a:pPr marL="742950" lvl="1" indent="-285750">
              <a:buFontTx/>
              <a:buChar char="-"/>
            </a:pPr>
            <a:endParaRPr lang="fr-FR" sz="1600" dirty="0">
              <a:solidFill>
                <a:schemeClr val="tx2"/>
              </a:solidFill>
            </a:endParaRPr>
          </a:p>
          <a:p>
            <a:pPr lvl="2"/>
            <a:r>
              <a:rPr lang="fr-FR" sz="1600" dirty="0">
                <a:solidFill>
                  <a:schemeClr val="tx2"/>
                </a:solidFill>
              </a:rPr>
              <a:t>	</a:t>
            </a:r>
          </a:p>
          <a:p>
            <a:endParaRPr lang="fr-F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04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892651" y="2108299"/>
            <a:ext cx="234391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" dirty="0">
                <a:solidFill>
                  <a:srgbClr val="FF0000"/>
                </a:solidFill>
              </a:rPr>
              <a:t>Option Explicit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ListerShapes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"Liste des </a:t>
            </a:r>
            <a:r>
              <a:rPr lang="fr-FR" sz="400" dirty="0" err="1">
                <a:solidFill>
                  <a:srgbClr val="FF0000"/>
                </a:solidFill>
              </a:rPr>
              <a:t>Shapes</a:t>
            </a:r>
            <a:r>
              <a:rPr lang="fr-FR" sz="400" dirty="0">
                <a:solidFill>
                  <a:srgbClr val="FF0000"/>
                </a:solidFill>
              </a:rPr>
              <a:t>"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Message = Message &amp; "Diapo numéro : " &amp; </a:t>
            </a:r>
            <a:r>
              <a:rPr lang="fr-FR" sz="400" dirty="0" err="1">
                <a:solidFill>
                  <a:srgbClr val="FF0000"/>
                </a:solidFill>
              </a:rPr>
              <a:t>Diapo.SlideNumber</a:t>
            </a:r>
            <a:r>
              <a:rPr lang="fr-FR" sz="400" dirty="0">
                <a:solidFill>
                  <a:srgbClr val="FF0000"/>
                </a:solidFill>
              </a:rPr>
              <a:t> &amp; "  -  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 : 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S In </a:t>
            </a:r>
            <a:r>
              <a:rPr lang="fr-FR" sz="400" dirty="0" err="1">
                <a:solidFill>
                  <a:srgbClr val="FF0000"/>
                </a:solidFill>
              </a:rPr>
              <a:t>Diapo.Shapes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'Message = Message &amp; "Shape : " &amp; </a:t>
            </a:r>
            <a:r>
              <a:rPr lang="fr-FR" sz="400" dirty="0" err="1">
                <a:solidFill>
                  <a:srgbClr val="FF0000"/>
                </a:solidFill>
              </a:rPr>
              <a:t>S.Name</a:t>
            </a:r>
            <a:r>
              <a:rPr lang="fr-FR" sz="400" dirty="0">
                <a:solidFill>
                  <a:srgbClr val="FF0000"/>
                </a:solidFill>
              </a:rPr>
              <a:t> &amp; </a:t>
            </a:r>
            <a:r>
              <a:rPr lang="fr-FR" sz="400" dirty="0" err="1">
                <a:solidFill>
                  <a:srgbClr val="FF0000"/>
                </a:solidFill>
              </a:rPr>
              <a:t>vbCr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'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MsgBox</a:t>
            </a:r>
            <a:r>
              <a:rPr lang="fr-FR" sz="400" dirty="0">
                <a:solidFill>
                  <a:srgbClr val="FF0000"/>
                </a:solidFill>
              </a:rPr>
              <a:t> Message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Sub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Met_Num_SlideID_sur_Diapo</a:t>
            </a:r>
            <a:r>
              <a:rPr lang="fr-FR" sz="400" dirty="0">
                <a:solidFill>
                  <a:srgbClr val="FF0000"/>
                </a:solidFill>
              </a:rPr>
              <a:t>()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' déclaration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Diapo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Message As String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S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As Slide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As Shape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Dim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As </a:t>
            </a:r>
            <a:r>
              <a:rPr lang="fr-FR" sz="400" dirty="0" err="1">
                <a:solidFill>
                  <a:srgbClr val="FF0000"/>
                </a:solidFill>
              </a:rPr>
              <a:t>Integer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1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ActivePresentation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For </a:t>
            </a:r>
            <a:r>
              <a:rPr lang="fr-FR" sz="400" dirty="0" err="1">
                <a:solidFill>
                  <a:srgbClr val="FF0000"/>
                </a:solidFill>
              </a:rPr>
              <a:t>Each</a:t>
            </a:r>
            <a:r>
              <a:rPr lang="fr-FR" sz="400" dirty="0">
                <a:solidFill>
                  <a:srgbClr val="FF0000"/>
                </a:solidFill>
              </a:rPr>
              <a:t> Diapo In .Slides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 + 1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sld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ActivePresentation.Slides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NumDiap</a:t>
            </a:r>
            <a:r>
              <a:rPr lang="fr-FR" sz="400" dirty="0">
                <a:solidFill>
                  <a:srgbClr val="FF0000"/>
                </a:solidFill>
              </a:rPr>
              <a:t>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' création de la zone de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Set </a:t>
            </a:r>
            <a:r>
              <a:rPr lang="fr-FR" sz="400" dirty="0" err="1">
                <a:solidFill>
                  <a:srgbClr val="FF0000"/>
                </a:solidFill>
              </a:rPr>
              <a:t>shp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sld.Shapes.AddTextbox</a:t>
            </a:r>
            <a:r>
              <a:rPr lang="fr-FR" sz="400" dirty="0">
                <a:solidFill>
                  <a:srgbClr val="FF0000"/>
                </a:solidFill>
              </a:rPr>
              <a:t>(</a:t>
            </a:r>
            <a:r>
              <a:rPr lang="fr-FR" sz="400" dirty="0" err="1">
                <a:solidFill>
                  <a:srgbClr val="FF0000"/>
                </a:solidFill>
              </a:rPr>
              <a:t>msoTextOrientationHorizontal</a:t>
            </a:r>
            <a:r>
              <a:rPr lang="fr-FR" sz="400" dirty="0">
                <a:solidFill>
                  <a:srgbClr val="FF0000"/>
                </a:solidFill>
              </a:rPr>
              <a:t>, 450, 520, 300, 50)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r>
              <a:rPr lang="fr-FR" sz="400" dirty="0">
                <a:solidFill>
                  <a:srgbClr val="FF0000"/>
                </a:solidFill>
              </a:rPr>
              <a:t> </a:t>
            </a:r>
            <a:r>
              <a:rPr lang="fr-FR" sz="400" dirty="0" err="1">
                <a:solidFill>
                  <a:srgbClr val="FF0000"/>
                </a:solidFill>
              </a:rPr>
              <a:t>shp.TextFrame.TextRange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ajout du texte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text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SlideID</a:t>
            </a:r>
            <a:r>
              <a:rPr lang="fr-FR" sz="400" dirty="0">
                <a:solidFill>
                  <a:srgbClr val="FF0000"/>
                </a:solidFill>
              </a:rPr>
              <a:t>:" &amp; </a:t>
            </a:r>
            <a:r>
              <a:rPr lang="fr-FR" sz="400" dirty="0" err="1">
                <a:solidFill>
                  <a:srgbClr val="FF0000"/>
                </a:solidFill>
              </a:rPr>
              <a:t>Diapo.SlideID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la police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Font.Name</a:t>
            </a:r>
            <a:r>
              <a:rPr lang="fr-FR" sz="400" dirty="0">
                <a:solidFill>
                  <a:srgbClr val="FF0000"/>
                </a:solidFill>
              </a:rPr>
              <a:t> = "</a:t>
            </a:r>
            <a:r>
              <a:rPr lang="fr-FR" sz="400" dirty="0" err="1">
                <a:solidFill>
                  <a:srgbClr val="FF0000"/>
                </a:solidFill>
              </a:rPr>
              <a:t>Comic</a:t>
            </a:r>
            <a:r>
              <a:rPr lang="fr-FR" sz="400" dirty="0">
                <a:solidFill>
                  <a:srgbClr val="FF0000"/>
                </a:solidFill>
              </a:rPr>
              <a:t> sans MS"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' modification de quelques attributs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Font.Italic</a:t>
            </a:r>
            <a:r>
              <a:rPr lang="fr-FR" sz="400" dirty="0">
                <a:solidFill>
                  <a:srgbClr val="FF0000"/>
                </a:solidFill>
              </a:rPr>
              <a:t> = </a:t>
            </a:r>
            <a:r>
              <a:rPr lang="fr-FR" sz="400" dirty="0" err="1">
                <a:solidFill>
                  <a:srgbClr val="FF0000"/>
                </a:solidFill>
              </a:rPr>
              <a:t>msoTrue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      .</a:t>
            </a:r>
            <a:r>
              <a:rPr lang="fr-FR" sz="400" dirty="0" err="1">
                <a:solidFill>
                  <a:srgbClr val="FF0000"/>
                </a:solidFill>
              </a:rPr>
              <a:t>Font.Size</a:t>
            </a:r>
            <a:r>
              <a:rPr lang="fr-FR" sz="400" dirty="0">
                <a:solidFill>
                  <a:srgbClr val="FF0000"/>
                </a:solidFill>
              </a:rPr>
              <a:t> = 7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  </a:t>
            </a:r>
          </a:p>
          <a:p>
            <a:r>
              <a:rPr lang="fr-FR" sz="400" dirty="0">
                <a:solidFill>
                  <a:srgbClr val="FF0000"/>
                </a:solidFill>
              </a:rPr>
              <a:t>    </a:t>
            </a:r>
            <a:r>
              <a:rPr lang="fr-FR" sz="400" dirty="0" err="1">
                <a:solidFill>
                  <a:srgbClr val="FF0000"/>
                </a:solidFill>
              </a:rPr>
              <a:t>Next</a:t>
            </a:r>
            <a:r>
              <a:rPr lang="fr-FR" sz="400" dirty="0">
                <a:solidFill>
                  <a:srgbClr val="FF0000"/>
                </a:solidFill>
              </a:rPr>
              <a:t> Diapo</a:t>
            </a: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With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r>
              <a:rPr lang="fr-FR" sz="400" dirty="0">
                <a:solidFill>
                  <a:srgbClr val="FF0000"/>
                </a:solidFill>
              </a:rPr>
              <a:t>End </a:t>
            </a:r>
            <a:r>
              <a:rPr lang="fr-FR" sz="400" dirty="0" err="1">
                <a:solidFill>
                  <a:srgbClr val="FF0000"/>
                </a:solidFill>
              </a:rPr>
              <a:t>Sub</a:t>
            </a:r>
            <a:endParaRPr lang="fr-FR" sz="400" dirty="0">
              <a:solidFill>
                <a:srgbClr val="FF0000"/>
              </a:solidFill>
            </a:endParaRPr>
          </a:p>
          <a:p>
            <a:endParaRPr lang="fr-FR" sz="400" dirty="0">
              <a:solidFill>
                <a:srgbClr val="FF0000"/>
              </a:solidFill>
            </a:endParaRPr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1857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#41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2018 </a:t>
            </a:r>
            <a:r>
              <a:rPr lang="fr-FR" dirty="0">
                <a:sym typeface="Wingdings" panose="05000000000000000000" pitchFamily="2" charset="2"/>
              </a:rPr>
              <a:t> 2024 en K€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11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41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Evolution 2018 </a:t>
            </a:r>
            <a:r>
              <a:rPr lang="fr-FR" sz="1200" dirty="0">
                <a:sym typeface="Wingdings" panose="05000000000000000000" pitchFamily="2" charset="2"/>
              </a:rPr>
              <a:t> 2024*</a:t>
            </a:r>
            <a:endParaRPr lang="en-US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B3470D-FF0C-4EC0-A883-3408B147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3306656"/>
            <a:ext cx="6610808" cy="24908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468ECA1-0F90-4D0D-8A71-ECFB8B567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0" y="1567571"/>
            <a:ext cx="6883400" cy="1485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4C6BB86-B4C5-44F8-ADF5-41E2159BF59C}"/>
              </a:ext>
            </a:extLst>
          </p:cNvPr>
          <p:cNvSpPr txBox="1"/>
          <p:nvPr/>
        </p:nvSpPr>
        <p:spPr>
          <a:xfrm>
            <a:off x="540000" y="5935227"/>
            <a:ext cx="29094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tx2"/>
                </a:solidFill>
              </a:rPr>
              <a:t>* Les volumes de TAFF SA ne sont pas valorisés :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C72872B-2FFE-468B-A7B9-32C8A6AC9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75" y="6140067"/>
            <a:ext cx="3420152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#41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PIC 41 vs PIC 40</a:t>
            </a:r>
          </a:p>
        </p:txBody>
      </p:sp>
    </p:spTree>
    <p:extLst>
      <p:ext uri="{BB962C8B-B14F-4D97-AF65-F5344CB8AC3E}">
        <p14:creationId xmlns:p14="http://schemas.microsoft.com/office/powerpoint/2010/main" val="334719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 UKAD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Evolution prévisions PIC 41 vs PIC 40</a:t>
            </a:r>
            <a:endParaRPr lang="en-US" sz="12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B4C0E8C-BBB6-4051-88C1-5A8EA073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51" y="1512716"/>
            <a:ext cx="4654550" cy="7493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BC329BB-B195-4B7D-B9A8-DD79B1A56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1" y="2782268"/>
            <a:ext cx="514547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3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#41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Evolution 2022 </a:t>
            </a:r>
            <a:r>
              <a:rPr lang="fr-FR" dirty="0">
                <a:sym typeface="Wingdings" panose="05000000000000000000" pitchFamily="2" charset="2"/>
              </a:rPr>
              <a:t> 2024 en K€</a:t>
            </a:r>
            <a:br>
              <a:rPr lang="fr-FR" dirty="0">
                <a:sym typeface="Wingdings" panose="05000000000000000000" pitchFamily="2" charset="2"/>
              </a:rPr>
            </a:br>
            <a:r>
              <a:rPr lang="fr-FR" dirty="0">
                <a:sym typeface="Wingdings" panose="05000000000000000000" pitchFamily="2" charset="2"/>
              </a:rPr>
              <a:t>Par Marché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869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PIC 41 UKAD 2022 -2024</a:t>
            </a:r>
            <a:endParaRPr lang="en-US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gray">
          <a:xfrm>
            <a:off x="539550" y="1060542"/>
            <a:ext cx="8064000" cy="288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17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70000" indent="-27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SzPct val="100000"/>
              <a:buFontTx/>
              <a:buBlip>
                <a:blip r:embed="rId2"/>
              </a:buBlip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0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9138" indent="-26987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Arial" pitchFamily="34" charset="0"/>
              <a:buChar char="&gt;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810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Font typeface="Arial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UKAD : Répartition CA par Marché en K€</a:t>
            </a:r>
            <a:endParaRPr lang="en-US" sz="1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2EAD921-AA37-4081-89FE-291FEDB9A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46" y="1867411"/>
            <a:ext cx="4857467" cy="410148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43404C-1816-4F0E-B9A3-6AF17775B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138" y="829737"/>
            <a:ext cx="2902916" cy="52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7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998" y="2657915"/>
            <a:ext cx="6618293" cy="1512168"/>
          </a:xfrm>
        </p:spPr>
        <p:txBody>
          <a:bodyPr/>
          <a:lstStyle/>
          <a:p>
            <a:r>
              <a:rPr lang="fr-FR" dirty="0"/>
              <a:t>PIC #41 Revue des prévisions UKAD </a:t>
            </a:r>
            <a:br>
              <a:rPr lang="fr-FR" dirty="0"/>
            </a:br>
            <a:br>
              <a:rPr lang="fr-FR" dirty="0"/>
            </a:br>
            <a:r>
              <a:rPr lang="fr-FR" dirty="0"/>
              <a:t>Routes industrielles UKAD / SMX</a:t>
            </a:r>
          </a:p>
        </p:txBody>
      </p:sp>
    </p:spTree>
    <p:extLst>
      <p:ext uri="{BB962C8B-B14F-4D97-AF65-F5344CB8AC3E}">
        <p14:creationId xmlns:p14="http://schemas.microsoft.com/office/powerpoint/2010/main" val="3522243072"/>
      </p:ext>
    </p:extLst>
  </p:cSld>
  <p:clrMapOvr>
    <a:masterClrMapping/>
  </p:clrMapOvr>
</p:sld>
</file>

<file path=ppt/theme/theme1.xml><?xml version="1.0" encoding="utf-8"?>
<a:theme xmlns:a="http://schemas.openxmlformats.org/drawingml/2006/main" name="ERAMET">
  <a:themeElements>
    <a:clrScheme name="Eramet">
      <a:dk1>
        <a:sysClr val="windowText" lastClr="000000"/>
      </a:dk1>
      <a:lt1>
        <a:sysClr val="window" lastClr="FFFFFF"/>
      </a:lt1>
      <a:dk2>
        <a:srgbClr val="1A003B"/>
      </a:dk2>
      <a:lt2>
        <a:srgbClr val="F4F2F5"/>
      </a:lt2>
      <a:accent1>
        <a:srgbClr val="FBF315"/>
      </a:accent1>
      <a:accent2>
        <a:srgbClr val="FA6414"/>
      </a:accent2>
      <a:accent3>
        <a:srgbClr val="515793"/>
      </a:accent3>
      <a:accent4>
        <a:srgbClr val="1A003B"/>
      </a:accent4>
      <a:accent5>
        <a:srgbClr val="8589B3"/>
      </a:accent5>
      <a:accent6>
        <a:srgbClr val="5E4D76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900" dirty="0" err="1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E190E6E06A64E98CB1EC516EF98DA" ma:contentTypeVersion="0" ma:contentTypeDescription="Create a new document." ma:contentTypeScope="" ma:versionID="2c2309399e1e41f8ba254796f1a12e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6256F-0066-4AEC-95E8-5939F1E0A042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2AC39A-DF58-415C-B17C-59F203E94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770D57-6203-4C84-9BDD-14719DEDFD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16596</TotalTime>
  <Words>941</Words>
  <Application>Microsoft Office PowerPoint</Application>
  <PresentationFormat>Affichage à l'écran (4:3)</PresentationFormat>
  <Paragraphs>217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Albertus Extra Bold</vt:lpstr>
      <vt:lpstr>Arial</vt:lpstr>
      <vt:lpstr>Arial Black</vt:lpstr>
      <vt:lpstr>Calibri</vt:lpstr>
      <vt:lpstr>Comic Sans MS</vt:lpstr>
      <vt:lpstr>Corbel</vt:lpstr>
      <vt:lpstr>Gill Sans MT</vt:lpstr>
      <vt:lpstr>Wingdings</vt:lpstr>
      <vt:lpstr>ERAMET</vt:lpstr>
      <vt:lpstr>Contenu All (orange)</vt:lpstr>
      <vt:lpstr>UKAD PIC 41</vt:lpstr>
      <vt:lpstr>PIC #41 UKAD : PREVISIONS DE VENTE</vt:lpstr>
      <vt:lpstr>PIC #41 Revue des prévisions UKAD   Evolution 2018  2024 en K€</vt:lpstr>
      <vt:lpstr>PIC 41 UKAD</vt:lpstr>
      <vt:lpstr>PIC #41 Revue des prévisions UKAD   PIC 41 vs PIC 40</vt:lpstr>
      <vt:lpstr>PIC 4 UKAD</vt:lpstr>
      <vt:lpstr>PIC #41 Revue des prévisions UKAD   Evolution 2022  2024 en K€ Par Marché</vt:lpstr>
      <vt:lpstr>PIC 41 UKAD 2022 -2024</vt:lpstr>
      <vt:lpstr>PIC #41 Revue des prévisions UKAD   Routes industrielles UKAD / SMX</vt:lpstr>
      <vt:lpstr>PIC 41 UKAD 2022 -2026</vt:lpstr>
      <vt:lpstr>PIC 40 UKAD 2021 -2023</vt:lpstr>
      <vt:lpstr>PIC #41 UKAD : ANALYSE CHARGE / CAPACITE</vt:lpstr>
      <vt:lpstr>INTRODUCTION</vt:lpstr>
      <vt:lpstr>Presse</vt:lpstr>
      <vt:lpstr>PRESSE SMX</vt:lpstr>
      <vt:lpstr>FOURS DE FORGE</vt:lpstr>
      <vt:lpstr>ZOOM 706 vs CAPA FS1</vt:lpstr>
      <vt:lpstr>MEULEUSE</vt:lpstr>
      <vt:lpstr>ECROUTEUSE</vt:lpstr>
      <vt:lpstr>SCIE 1</vt:lpstr>
      <vt:lpstr>SCIE BEHRINGER</vt:lpstr>
      <vt:lpstr>CONTROLE US</vt:lpstr>
      <vt:lpstr>BFF ANCIZES : CUVE US 7 et 4</vt:lpstr>
      <vt:lpstr>PLAN D’ACTION   </vt:lpstr>
      <vt:lpstr>PIC #41 : Plan d’action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ROYER-MANOHA Benoit</cp:lastModifiedBy>
  <cp:revision>564</cp:revision>
  <dcterms:created xsi:type="dcterms:W3CDTF">2016-11-07T15:50:27Z</dcterms:created>
  <dcterms:modified xsi:type="dcterms:W3CDTF">2021-06-21T10:10:10Z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0x010100C11E190E6E06A64E98CB1EC516EF98DA</vt:lpwstr>
  </property>
</Properties>
</file>