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4" r:id="rId4"/>
  </p:sldMasterIdLst>
  <p:notesMasterIdLst>
    <p:notesMasterId r:id="rId16"/>
  </p:notesMasterIdLst>
  <p:handoutMasterIdLst>
    <p:handoutMasterId r:id="rId17"/>
  </p:handoutMasterIdLst>
  <p:sldIdLst>
    <p:sldId id="257" r:id="rId5"/>
    <p:sldId id="343" r:id="rId6"/>
    <p:sldId id="344" r:id="rId7"/>
    <p:sldId id="345" r:id="rId8"/>
    <p:sldId id="325" r:id="rId9"/>
    <p:sldId id="348" r:id="rId10"/>
    <p:sldId id="335" r:id="rId11"/>
    <p:sldId id="336" r:id="rId12"/>
    <p:sldId id="354" r:id="rId13"/>
    <p:sldId id="355" r:id="rId14"/>
    <p:sldId id="356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9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orient="horz" pos="4157">
          <p15:clr>
            <a:srgbClr val="A4A3A4"/>
          </p15:clr>
        </p15:guide>
        <p15:guide id="4" orient="horz" pos="163">
          <p15:clr>
            <a:srgbClr val="A4A3A4"/>
          </p15:clr>
        </p15:guide>
        <p15:guide id="5" pos="5557">
          <p15:clr>
            <a:srgbClr val="A4A3A4"/>
          </p15:clr>
        </p15:guide>
        <p15:guide id="6" pos="2880">
          <p15:clr>
            <a:srgbClr val="A4A3A4"/>
          </p15:clr>
        </p15:guide>
        <p15:guide id="7" pos="20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DB001A"/>
    <a:srgbClr val="21B3EF"/>
    <a:srgbClr val="6AB732"/>
    <a:srgbClr val="F27019"/>
    <a:srgbClr val="1D25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6" autoAdjust="0"/>
    <p:restoredTop sz="96705" autoAdjust="0"/>
  </p:normalViewPr>
  <p:slideViewPr>
    <p:cSldViewPr snapToGrid="0" snapToObjects="1">
      <p:cViewPr varScale="1">
        <p:scale>
          <a:sx n="127" d="100"/>
          <a:sy n="127" d="100"/>
        </p:scale>
        <p:origin x="1146" y="120"/>
      </p:cViewPr>
      <p:guideLst>
        <p:guide orient="horz" pos="1139"/>
        <p:guide orient="horz" pos="2160"/>
        <p:guide orient="horz" pos="4157"/>
        <p:guide orient="horz" pos="163"/>
        <p:guide pos="5557"/>
        <p:guide pos="2880"/>
        <p:guide pos="202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0" d="100"/>
          <a:sy n="60" d="100"/>
        </p:scale>
        <p:origin x="-274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1FA138-7DB1-5D46-92DA-50B2E1494A64}" type="datetimeFigureOut">
              <a:rPr lang="en-US" smtClean="0"/>
              <a:t>9/2/2020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13BED9-B0D1-CC4C-9A1E-7B67619CC8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45389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C2DDFA-0CE8-2B40-BF19-7FB94F1821B0}" type="datetimeFigureOut">
              <a:rPr lang="en-US" smtClean="0"/>
              <a:t>9/2/2020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C73AFC-67BE-9140-AEFA-9E640EA710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87561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 A">
    <p:bg>
      <p:bgPr>
        <a:solidFill>
          <a:srgbClr val="182C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39999" y="4402124"/>
            <a:ext cx="5400000" cy="1024348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7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700" b="0">
                <a:solidFill>
                  <a:schemeClr val="bg1"/>
                </a:solidFill>
              </a:defRPr>
            </a:lvl2pPr>
            <a:lvl3pPr marL="0" indent="0" algn="l">
              <a:spcBef>
                <a:spcPts val="1200"/>
              </a:spcBef>
              <a:buNone/>
              <a:defRPr sz="1100" b="0" cap="all" baseline="0">
                <a:solidFill>
                  <a:schemeClr val="bg1"/>
                </a:solidFill>
              </a:defRPr>
            </a:lvl3pPr>
            <a:lvl4pPr marL="13716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date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/>
          <p:cNvSpPr>
            <a:spLocks noGrp="1"/>
          </p:cNvSpPr>
          <p:nvPr>
            <p:ph type="title"/>
          </p:nvPr>
        </p:nvSpPr>
        <p:spPr bwMode="gray">
          <a:xfrm>
            <a:off x="539999" y="2657915"/>
            <a:ext cx="5400000" cy="1512168"/>
          </a:xfrm>
        </p:spPr>
        <p:txBody>
          <a:bodyPr/>
          <a:lstStyle>
            <a:lvl1pPr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565374" y="494312"/>
            <a:ext cx="3063050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477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IC v2 Mach Norm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 bwMode="gray">
          <a:xfrm>
            <a:off x="540000" y="72008"/>
            <a:ext cx="8064000" cy="54868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2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3"/>
          </p:nvPr>
        </p:nvSpPr>
        <p:spPr bwMode="gray"/>
        <p:txBody>
          <a:bodyPr/>
          <a:lstStyle/>
          <a:p>
            <a:pPr algn="l"/>
            <a:r>
              <a:rPr lang="fr-FR" dirty="0"/>
              <a:t>ALLOYS DIVISION S&amp;OP - 00/00/00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24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692696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216874" y="808854"/>
            <a:ext cx="3651119" cy="17435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216873" y="2582844"/>
            <a:ext cx="3651119" cy="1656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3984690" y="811037"/>
            <a:ext cx="5057710" cy="286239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 userDrawn="1"/>
        </p:nvSpPr>
        <p:spPr>
          <a:xfrm>
            <a:off x="218083" y="4279832"/>
            <a:ext cx="3651119" cy="67746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216872" y="5029200"/>
            <a:ext cx="8825528" cy="12801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3984690" y="3762456"/>
            <a:ext cx="5057710" cy="119483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304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IC v2 Mach Domina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22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3"/>
          </p:nvPr>
        </p:nvSpPr>
        <p:spPr bwMode="gray"/>
        <p:txBody>
          <a:bodyPr/>
          <a:lstStyle/>
          <a:p>
            <a:pPr algn="l"/>
            <a:r>
              <a:rPr lang="fr-FR" dirty="0"/>
              <a:t>ALLOYS DIVISION S&amp;OP - 00/00/00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24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692696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216874" y="808854"/>
            <a:ext cx="3651119" cy="17435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216873" y="2582844"/>
            <a:ext cx="3651119" cy="1656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3984690" y="811037"/>
            <a:ext cx="5057710" cy="286239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 userDrawn="1"/>
        </p:nvSpPr>
        <p:spPr>
          <a:xfrm>
            <a:off x="218083" y="4279832"/>
            <a:ext cx="3651119" cy="67746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216872" y="5029200"/>
            <a:ext cx="8825528" cy="12801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3984690" y="3762456"/>
            <a:ext cx="5057710" cy="119483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5" name="Titre 3"/>
          <p:cNvSpPr>
            <a:spLocks noGrp="1"/>
          </p:cNvSpPr>
          <p:nvPr>
            <p:ph type="title"/>
          </p:nvPr>
        </p:nvSpPr>
        <p:spPr bwMode="gray">
          <a:xfrm>
            <a:off x="540000" y="72008"/>
            <a:ext cx="8064000" cy="548680"/>
          </a:xfrm>
          <a:solidFill>
            <a:srgbClr val="C00000"/>
          </a:solid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pic>
        <p:nvPicPr>
          <p:cNvPr id="20" name="Image 1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504" y="116632"/>
            <a:ext cx="377985" cy="445047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658511" y="103633"/>
            <a:ext cx="377985" cy="445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34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isuel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0" y="3125272"/>
            <a:ext cx="9144000" cy="3732728"/>
          </a:xfrm>
          <a:custGeom>
            <a:avLst/>
            <a:gdLst>
              <a:gd name="connsiteX0" fmla="*/ 9135185 w 9144000"/>
              <a:gd name="connsiteY0" fmla="*/ 0 h 3732728"/>
              <a:gd name="connsiteX1" fmla="*/ 9144000 w 9144000"/>
              <a:gd name="connsiteY1" fmla="*/ 0 h 3732728"/>
              <a:gd name="connsiteX2" fmla="*/ 9144000 w 9144000"/>
              <a:gd name="connsiteY2" fmla="*/ 43810 h 3732728"/>
              <a:gd name="connsiteX3" fmla="*/ 9144000 w 9144000"/>
              <a:gd name="connsiteY3" fmla="*/ 756192 h 3732728"/>
              <a:gd name="connsiteX4" fmla="*/ 9144000 w 9144000"/>
              <a:gd name="connsiteY4" fmla="*/ 803939 h 3732728"/>
              <a:gd name="connsiteX5" fmla="*/ 3897084 w 9144000"/>
              <a:gd name="connsiteY5" fmla="*/ 3732728 h 3732728"/>
              <a:gd name="connsiteX6" fmla="*/ 3826591 w 9144000"/>
              <a:gd name="connsiteY6" fmla="*/ 3732728 h 3732728"/>
              <a:gd name="connsiteX7" fmla="*/ 0 w 9144000"/>
              <a:gd name="connsiteY7" fmla="*/ 3732728 h 3732728"/>
              <a:gd name="connsiteX8" fmla="*/ 0 w 9144000"/>
              <a:gd name="connsiteY8" fmla="*/ 3505453 h 3732728"/>
              <a:gd name="connsiteX9" fmla="*/ 0 w 9144000"/>
              <a:gd name="connsiteY9" fmla="*/ 3458661 h 3732728"/>
              <a:gd name="connsiteX10" fmla="*/ 3770388 w 9144000"/>
              <a:gd name="connsiteY10" fmla="*/ 2026257 h 3732728"/>
              <a:gd name="connsiteX11" fmla="*/ 5354561 w 9144000"/>
              <a:gd name="connsiteY11" fmla="*/ 1171590 h 3732728"/>
              <a:gd name="connsiteX12" fmla="*/ 8665280 w 9144000"/>
              <a:gd name="connsiteY12" fmla="*/ 57149 h 3732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732728">
                <a:moveTo>
                  <a:pt x="9135185" y="0"/>
                </a:moveTo>
                <a:lnTo>
                  <a:pt x="9144000" y="0"/>
                </a:lnTo>
                <a:lnTo>
                  <a:pt x="9144000" y="43810"/>
                </a:lnTo>
                <a:lnTo>
                  <a:pt x="9144000" y="756192"/>
                </a:lnTo>
                <a:lnTo>
                  <a:pt x="9144000" y="803939"/>
                </a:lnTo>
                <a:cubicBezTo>
                  <a:pt x="6831089" y="1447566"/>
                  <a:pt x="4991620" y="2820764"/>
                  <a:pt x="3897084" y="3732728"/>
                </a:cubicBezTo>
                <a:lnTo>
                  <a:pt x="3826591" y="3732728"/>
                </a:lnTo>
                <a:lnTo>
                  <a:pt x="0" y="3732728"/>
                </a:lnTo>
                <a:lnTo>
                  <a:pt x="0" y="3505453"/>
                </a:lnTo>
                <a:lnTo>
                  <a:pt x="0" y="3458661"/>
                </a:lnTo>
                <a:cubicBezTo>
                  <a:pt x="1086916" y="3490174"/>
                  <a:pt x="1899483" y="3047084"/>
                  <a:pt x="3770388" y="2026257"/>
                </a:cubicBezTo>
                <a:cubicBezTo>
                  <a:pt x="4230493" y="1776064"/>
                  <a:pt x="4750613" y="1492448"/>
                  <a:pt x="5354561" y="1171590"/>
                </a:cubicBezTo>
                <a:cubicBezTo>
                  <a:pt x="6439809" y="595883"/>
                  <a:pt x="7549126" y="222697"/>
                  <a:pt x="8665280" y="57149"/>
                </a:cubicBez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txBody>
          <a:bodyPr wrap="square" anchor="ctr" anchorCtr="0">
            <a:noAutofit/>
          </a:bodyPr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600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740000" y="6202800"/>
            <a:ext cx="1008000" cy="432000"/>
          </a:xfrm>
          <a:blipFill>
            <a:blip r:embed="rId2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-10633" y="-10633"/>
            <a:ext cx="3576638" cy="17352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8" name="Espace réservé pour une image  10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image, </a:t>
            </a:r>
            <a:br>
              <a:rPr lang="fr-FR" noProof="0" dirty="0"/>
            </a:br>
            <a:r>
              <a:rPr lang="fr-FR" noProof="0" dirty="0"/>
              <a:t>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</a:t>
            </a:r>
            <a:br>
              <a:rPr lang="fr-FR" noProof="0" dirty="0"/>
            </a:br>
            <a:r>
              <a:rPr lang="fr-FR" noProof="0" dirty="0"/>
              <a:t>Mettre à l’arrière plan)</a:t>
            </a:r>
          </a:p>
        </p:txBody>
      </p:sp>
    </p:spTree>
    <p:extLst>
      <p:ext uri="{BB962C8B-B14F-4D97-AF65-F5344CB8AC3E}">
        <p14:creationId xmlns:p14="http://schemas.microsoft.com/office/powerpoint/2010/main" val="4168034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isuel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0" y="3125272"/>
            <a:ext cx="9144000" cy="3732728"/>
          </a:xfrm>
          <a:custGeom>
            <a:avLst/>
            <a:gdLst>
              <a:gd name="connsiteX0" fmla="*/ 9135185 w 9144000"/>
              <a:gd name="connsiteY0" fmla="*/ 0 h 3732728"/>
              <a:gd name="connsiteX1" fmla="*/ 9144000 w 9144000"/>
              <a:gd name="connsiteY1" fmla="*/ 0 h 3732728"/>
              <a:gd name="connsiteX2" fmla="*/ 9144000 w 9144000"/>
              <a:gd name="connsiteY2" fmla="*/ 43810 h 3732728"/>
              <a:gd name="connsiteX3" fmla="*/ 9144000 w 9144000"/>
              <a:gd name="connsiteY3" fmla="*/ 756192 h 3732728"/>
              <a:gd name="connsiteX4" fmla="*/ 9144000 w 9144000"/>
              <a:gd name="connsiteY4" fmla="*/ 803939 h 3732728"/>
              <a:gd name="connsiteX5" fmla="*/ 3897084 w 9144000"/>
              <a:gd name="connsiteY5" fmla="*/ 3732728 h 3732728"/>
              <a:gd name="connsiteX6" fmla="*/ 3826591 w 9144000"/>
              <a:gd name="connsiteY6" fmla="*/ 3732728 h 3732728"/>
              <a:gd name="connsiteX7" fmla="*/ 0 w 9144000"/>
              <a:gd name="connsiteY7" fmla="*/ 3732728 h 3732728"/>
              <a:gd name="connsiteX8" fmla="*/ 0 w 9144000"/>
              <a:gd name="connsiteY8" fmla="*/ 3505453 h 3732728"/>
              <a:gd name="connsiteX9" fmla="*/ 0 w 9144000"/>
              <a:gd name="connsiteY9" fmla="*/ 3458661 h 3732728"/>
              <a:gd name="connsiteX10" fmla="*/ 3770388 w 9144000"/>
              <a:gd name="connsiteY10" fmla="*/ 2026257 h 3732728"/>
              <a:gd name="connsiteX11" fmla="*/ 5354561 w 9144000"/>
              <a:gd name="connsiteY11" fmla="*/ 1171590 h 3732728"/>
              <a:gd name="connsiteX12" fmla="*/ 8665280 w 9144000"/>
              <a:gd name="connsiteY12" fmla="*/ 57149 h 3732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732728">
                <a:moveTo>
                  <a:pt x="9135185" y="0"/>
                </a:moveTo>
                <a:lnTo>
                  <a:pt x="9144000" y="0"/>
                </a:lnTo>
                <a:lnTo>
                  <a:pt x="9144000" y="43810"/>
                </a:lnTo>
                <a:lnTo>
                  <a:pt x="9144000" y="756192"/>
                </a:lnTo>
                <a:lnTo>
                  <a:pt x="9144000" y="803939"/>
                </a:lnTo>
                <a:cubicBezTo>
                  <a:pt x="6831089" y="1447566"/>
                  <a:pt x="4991620" y="2820764"/>
                  <a:pt x="3897084" y="3732728"/>
                </a:cubicBezTo>
                <a:lnTo>
                  <a:pt x="3826591" y="3732728"/>
                </a:lnTo>
                <a:lnTo>
                  <a:pt x="0" y="3732728"/>
                </a:lnTo>
                <a:lnTo>
                  <a:pt x="0" y="3505453"/>
                </a:lnTo>
                <a:lnTo>
                  <a:pt x="0" y="3458661"/>
                </a:lnTo>
                <a:cubicBezTo>
                  <a:pt x="1086916" y="3490174"/>
                  <a:pt x="1899483" y="3047084"/>
                  <a:pt x="3770388" y="2026257"/>
                </a:cubicBezTo>
                <a:cubicBezTo>
                  <a:pt x="4230493" y="1776064"/>
                  <a:pt x="4750613" y="1492448"/>
                  <a:pt x="5354561" y="1171590"/>
                </a:cubicBezTo>
                <a:cubicBezTo>
                  <a:pt x="6439809" y="595883"/>
                  <a:pt x="7549126" y="222697"/>
                  <a:pt x="8665280" y="57149"/>
                </a:cubicBezTo>
                <a:close/>
              </a:path>
            </a:pathLst>
          </a:custGeom>
          <a:solidFill>
            <a:schemeClr val="accent2">
              <a:alpha val="40000"/>
            </a:schemeClr>
          </a:solidFill>
          <a:ln>
            <a:noFill/>
          </a:ln>
        </p:spPr>
        <p:txBody>
          <a:bodyPr wrap="square" anchor="ctr" anchorCtr="0">
            <a:noAutofit/>
          </a:bodyPr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600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740000" y="6202800"/>
            <a:ext cx="1008000" cy="432000"/>
          </a:xfrm>
          <a:blipFill>
            <a:blip r:embed="rId2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-10633" y="-10633"/>
            <a:ext cx="3576638" cy="17352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8" name="Espace réservé pour une image  10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image, </a:t>
            </a:r>
            <a:br>
              <a:rPr lang="fr-FR" noProof="0" dirty="0"/>
            </a:br>
            <a:r>
              <a:rPr lang="fr-FR" noProof="0" dirty="0"/>
              <a:t>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</a:t>
            </a:r>
            <a:br>
              <a:rPr lang="fr-FR" noProof="0" dirty="0"/>
            </a:br>
            <a:r>
              <a:rPr lang="fr-FR" noProof="0" dirty="0"/>
              <a:t>Mettre à l’arrière plan)</a:t>
            </a:r>
          </a:p>
        </p:txBody>
      </p:sp>
    </p:spTree>
    <p:extLst>
      <p:ext uri="{BB962C8B-B14F-4D97-AF65-F5344CB8AC3E}">
        <p14:creationId xmlns:p14="http://schemas.microsoft.com/office/powerpoint/2010/main" val="39303483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isuel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0" y="3125272"/>
            <a:ext cx="9144000" cy="3732728"/>
          </a:xfrm>
          <a:custGeom>
            <a:avLst/>
            <a:gdLst>
              <a:gd name="connsiteX0" fmla="*/ 9135185 w 9144000"/>
              <a:gd name="connsiteY0" fmla="*/ 0 h 3732728"/>
              <a:gd name="connsiteX1" fmla="*/ 9144000 w 9144000"/>
              <a:gd name="connsiteY1" fmla="*/ 0 h 3732728"/>
              <a:gd name="connsiteX2" fmla="*/ 9144000 w 9144000"/>
              <a:gd name="connsiteY2" fmla="*/ 43810 h 3732728"/>
              <a:gd name="connsiteX3" fmla="*/ 9144000 w 9144000"/>
              <a:gd name="connsiteY3" fmla="*/ 756192 h 3732728"/>
              <a:gd name="connsiteX4" fmla="*/ 9144000 w 9144000"/>
              <a:gd name="connsiteY4" fmla="*/ 803939 h 3732728"/>
              <a:gd name="connsiteX5" fmla="*/ 3897084 w 9144000"/>
              <a:gd name="connsiteY5" fmla="*/ 3732728 h 3732728"/>
              <a:gd name="connsiteX6" fmla="*/ 3826591 w 9144000"/>
              <a:gd name="connsiteY6" fmla="*/ 3732728 h 3732728"/>
              <a:gd name="connsiteX7" fmla="*/ 0 w 9144000"/>
              <a:gd name="connsiteY7" fmla="*/ 3732728 h 3732728"/>
              <a:gd name="connsiteX8" fmla="*/ 0 w 9144000"/>
              <a:gd name="connsiteY8" fmla="*/ 3505453 h 3732728"/>
              <a:gd name="connsiteX9" fmla="*/ 0 w 9144000"/>
              <a:gd name="connsiteY9" fmla="*/ 3458661 h 3732728"/>
              <a:gd name="connsiteX10" fmla="*/ 3770388 w 9144000"/>
              <a:gd name="connsiteY10" fmla="*/ 2026257 h 3732728"/>
              <a:gd name="connsiteX11" fmla="*/ 5354561 w 9144000"/>
              <a:gd name="connsiteY11" fmla="*/ 1171590 h 3732728"/>
              <a:gd name="connsiteX12" fmla="*/ 8665280 w 9144000"/>
              <a:gd name="connsiteY12" fmla="*/ 57149 h 3732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732728">
                <a:moveTo>
                  <a:pt x="9135185" y="0"/>
                </a:moveTo>
                <a:lnTo>
                  <a:pt x="9144000" y="0"/>
                </a:lnTo>
                <a:lnTo>
                  <a:pt x="9144000" y="43810"/>
                </a:lnTo>
                <a:lnTo>
                  <a:pt x="9144000" y="756192"/>
                </a:lnTo>
                <a:lnTo>
                  <a:pt x="9144000" y="803939"/>
                </a:lnTo>
                <a:cubicBezTo>
                  <a:pt x="6831089" y="1447566"/>
                  <a:pt x="4991620" y="2820764"/>
                  <a:pt x="3897084" y="3732728"/>
                </a:cubicBezTo>
                <a:lnTo>
                  <a:pt x="3826591" y="3732728"/>
                </a:lnTo>
                <a:lnTo>
                  <a:pt x="0" y="3732728"/>
                </a:lnTo>
                <a:lnTo>
                  <a:pt x="0" y="3505453"/>
                </a:lnTo>
                <a:lnTo>
                  <a:pt x="0" y="3458661"/>
                </a:lnTo>
                <a:cubicBezTo>
                  <a:pt x="1086916" y="3490174"/>
                  <a:pt x="1899483" y="3047084"/>
                  <a:pt x="3770388" y="2026257"/>
                </a:cubicBezTo>
                <a:cubicBezTo>
                  <a:pt x="4230493" y="1776064"/>
                  <a:pt x="4750613" y="1492448"/>
                  <a:pt x="5354561" y="1171590"/>
                </a:cubicBezTo>
                <a:cubicBezTo>
                  <a:pt x="6439809" y="595883"/>
                  <a:pt x="7549126" y="222697"/>
                  <a:pt x="8665280" y="57149"/>
                </a:cubicBezTo>
                <a:close/>
              </a:path>
            </a:pathLst>
          </a:custGeom>
          <a:solidFill>
            <a:schemeClr val="accent3">
              <a:alpha val="40000"/>
            </a:schemeClr>
          </a:solidFill>
          <a:ln>
            <a:noFill/>
          </a:ln>
        </p:spPr>
        <p:txBody>
          <a:bodyPr wrap="square" anchor="ctr" anchorCtr="0">
            <a:noAutofit/>
          </a:bodyPr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600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740000" y="6202800"/>
            <a:ext cx="1008000" cy="432000"/>
          </a:xfrm>
          <a:blipFill>
            <a:blip r:embed="rId2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-10633" y="-10633"/>
            <a:ext cx="3576638" cy="17352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8" name="Espace réservé pour une image  10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image, </a:t>
            </a:r>
            <a:br>
              <a:rPr lang="fr-FR" noProof="0" dirty="0"/>
            </a:br>
            <a:r>
              <a:rPr lang="fr-FR" noProof="0" dirty="0"/>
              <a:t>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</a:t>
            </a:r>
            <a:br>
              <a:rPr lang="fr-FR" noProof="0" dirty="0"/>
            </a:br>
            <a:r>
              <a:rPr lang="fr-FR" noProof="0" dirty="0"/>
              <a:t>Mettre à l’arrière plan)</a:t>
            </a:r>
          </a:p>
        </p:txBody>
      </p:sp>
    </p:spTree>
    <p:extLst>
      <p:ext uri="{BB962C8B-B14F-4D97-AF65-F5344CB8AC3E}">
        <p14:creationId xmlns:p14="http://schemas.microsoft.com/office/powerpoint/2010/main" val="29439903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isuel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0" y="3125272"/>
            <a:ext cx="9144000" cy="3732728"/>
          </a:xfrm>
          <a:custGeom>
            <a:avLst/>
            <a:gdLst>
              <a:gd name="connsiteX0" fmla="*/ 9135185 w 9144000"/>
              <a:gd name="connsiteY0" fmla="*/ 0 h 3732728"/>
              <a:gd name="connsiteX1" fmla="*/ 9144000 w 9144000"/>
              <a:gd name="connsiteY1" fmla="*/ 0 h 3732728"/>
              <a:gd name="connsiteX2" fmla="*/ 9144000 w 9144000"/>
              <a:gd name="connsiteY2" fmla="*/ 43810 h 3732728"/>
              <a:gd name="connsiteX3" fmla="*/ 9144000 w 9144000"/>
              <a:gd name="connsiteY3" fmla="*/ 756192 h 3732728"/>
              <a:gd name="connsiteX4" fmla="*/ 9144000 w 9144000"/>
              <a:gd name="connsiteY4" fmla="*/ 803939 h 3732728"/>
              <a:gd name="connsiteX5" fmla="*/ 3897084 w 9144000"/>
              <a:gd name="connsiteY5" fmla="*/ 3732728 h 3732728"/>
              <a:gd name="connsiteX6" fmla="*/ 3826591 w 9144000"/>
              <a:gd name="connsiteY6" fmla="*/ 3732728 h 3732728"/>
              <a:gd name="connsiteX7" fmla="*/ 0 w 9144000"/>
              <a:gd name="connsiteY7" fmla="*/ 3732728 h 3732728"/>
              <a:gd name="connsiteX8" fmla="*/ 0 w 9144000"/>
              <a:gd name="connsiteY8" fmla="*/ 3505453 h 3732728"/>
              <a:gd name="connsiteX9" fmla="*/ 0 w 9144000"/>
              <a:gd name="connsiteY9" fmla="*/ 3458661 h 3732728"/>
              <a:gd name="connsiteX10" fmla="*/ 3770388 w 9144000"/>
              <a:gd name="connsiteY10" fmla="*/ 2026257 h 3732728"/>
              <a:gd name="connsiteX11" fmla="*/ 5354561 w 9144000"/>
              <a:gd name="connsiteY11" fmla="*/ 1171590 h 3732728"/>
              <a:gd name="connsiteX12" fmla="*/ 8665280 w 9144000"/>
              <a:gd name="connsiteY12" fmla="*/ 57149 h 3732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732728">
                <a:moveTo>
                  <a:pt x="9135185" y="0"/>
                </a:moveTo>
                <a:lnTo>
                  <a:pt x="9144000" y="0"/>
                </a:lnTo>
                <a:lnTo>
                  <a:pt x="9144000" y="43810"/>
                </a:lnTo>
                <a:lnTo>
                  <a:pt x="9144000" y="756192"/>
                </a:lnTo>
                <a:lnTo>
                  <a:pt x="9144000" y="803939"/>
                </a:lnTo>
                <a:cubicBezTo>
                  <a:pt x="6831089" y="1447566"/>
                  <a:pt x="4991620" y="2820764"/>
                  <a:pt x="3897084" y="3732728"/>
                </a:cubicBezTo>
                <a:lnTo>
                  <a:pt x="3826591" y="3732728"/>
                </a:lnTo>
                <a:lnTo>
                  <a:pt x="0" y="3732728"/>
                </a:lnTo>
                <a:lnTo>
                  <a:pt x="0" y="3505453"/>
                </a:lnTo>
                <a:lnTo>
                  <a:pt x="0" y="3458661"/>
                </a:lnTo>
                <a:cubicBezTo>
                  <a:pt x="1086916" y="3490174"/>
                  <a:pt x="1899483" y="3047084"/>
                  <a:pt x="3770388" y="2026257"/>
                </a:cubicBezTo>
                <a:cubicBezTo>
                  <a:pt x="4230493" y="1776064"/>
                  <a:pt x="4750613" y="1492448"/>
                  <a:pt x="5354561" y="1171590"/>
                </a:cubicBezTo>
                <a:cubicBezTo>
                  <a:pt x="6439809" y="595883"/>
                  <a:pt x="7549126" y="222697"/>
                  <a:pt x="8665280" y="57149"/>
                </a:cubicBez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txBody>
          <a:bodyPr wrap="square" anchor="ctr" anchorCtr="0">
            <a:noAutofit/>
          </a:bodyPr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600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740000" y="6202800"/>
            <a:ext cx="1008000" cy="432000"/>
          </a:xfrm>
          <a:blipFill>
            <a:blip r:embed="rId2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-10633" y="-10633"/>
            <a:ext cx="3576638" cy="17352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8" name="Espace réservé pour une image  10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image, </a:t>
            </a:r>
            <a:br>
              <a:rPr lang="fr-FR" noProof="0" dirty="0"/>
            </a:br>
            <a:r>
              <a:rPr lang="fr-FR" noProof="0" dirty="0"/>
              <a:t>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</a:t>
            </a:r>
            <a:br>
              <a:rPr lang="fr-FR" noProof="0" dirty="0"/>
            </a:br>
            <a:r>
              <a:rPr lang="fr-FR" noProof="0" dirty="0"/>
              <a:t>Mettre à l’arrière plan)</a:t>
            </a:r>
          </a:p>
        </p:txBody>
      </p:sp>
    </p:spTree>
    <p:extLst>
      <p:ext uri="{BB962C8B-B14F-4D97-AF65-F5344CB8AC3E}">
        <p14:creationId xmlns:p14="http://schemas.microsoft.com/office/powerpoint/2010/main" val="15244343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</a:p>
        </p:txBody>
      </p:sp>
      <p:cxnSp>
        <p:nvCxnSpPr>
          <p:cNvPr id="8" name="Connecteur droit 7"/>
          <p:cNvCxnSpPr/>
          <p:nvPr userDrawn="1"/>
        </p:nvCxnSpPr>
        <p:spPr bwMode="gray">
          <a:xfrm>
            <a:off x="540000" y="972102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contenu 2"/>
          <p:cNvSpPr>
            <a:spLocks noGrp="1"/>
          </p:cNvSpPr>
          <p:nvPr>
            <p:ph idx="1" hasCustomPrompt="1"/>
          </p:nvPr>
        </p:nvSpPr>
        <p:spPr bwMode="gray">
          <a:xfrm>
            <a:off x="540000" y="1242000"/>
            <a:ext cx="8064000" cy="4860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186203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e la date 8"/>
          <p:cNvSpPr>
            <a:spLocks noGrp="1"/>
          </p:cNvSpPr>
          <p:nvPr>
            <p:ph type="dt" sz="half" idx="14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pPr algn="l"/>
            <a:r>
              <a:rPr lang="fr-FR" dirty="0"/>
              <a:t>Titre de la présentation - 00/00/00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3" name="Connecteur droit 12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13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540000" y="1242000"/>
            <a:ext cx="4104000" cy="4860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7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860000" y="1242000"/>
            <a:ext cx="3744000" cy="4860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7420364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chiffres cl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0"/>
          <p:cNvSpPr>
            <a:spLocks noGrp="1"/>
          </p:cNvSpPr>
          <p:nvPr>
            <p:ph type="pic" sz="quarter" idx="19" hasCustomPrompt="1"/>
          </p:nvPr>
        </p:nvSpPr>
        <p:spPr bwMode="gray">
          <a:xfrm>
            <a:off x="540000" y="1291282"/>
            <a:ext cx="4032000" cy="3924000"/>
          </a:xfrm>
          <a:solidFill>
            <a:schemeClr val="bg1">
              <a:lumMod val="95000"/>
            </a:schemeClr>
          </a:solidFill>
        </p:spPr>
        <p:txBody>
          <a:bodyPr tIns="90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</a:t>
            </a: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2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3"/>
          </p:nvPr>
        </p:nvSpPr>
        <p:spPr bwMode="gray"/>
        <p:txBody>
          <a:bodyPr/>
          <a:lstStyle/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24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860000" y="1242882"/>
            <a:ext cx="3744000" cy="3060000"/>
          </a:xfrm>
        </p:spPr>
        <p:txBody>
          <a:bodyPr/>
          <a:lstStyle>
            <a:lvl5pPr marL="712800" indent="-266400">
              <a:defRPr/>
            </a:lvl5pPr>
            <a:lvl6pPr marL="900000" indent="-180975">
              <a:defRPr/>
            </a:lvl6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9" name="Espace réservé du texte 4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5336890" y="4347852"/>
            <a:ext cx="1620000" cy="972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0" name="Espace réservé du texte 4"/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7126964" y="4347852"/>
            <a:ext cx="1620000" cy="972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1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</p:spTree>
    <p:extLst>
      <p:ext uri="{BB962C8B-B14F-4D97-AF65-F5344CB8AC3E}">
        <p14:creationId xmlns:p14="http://schemas.microsoft.com/office/powerpoint/2010/main" val="32746578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texte encad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 bwMode="gray">
          <a:xfrm>
            <a:off x="4874400" y="1306264"/>
            <a:ext cx="3729600" cy="3762000"/>
          </a:xfrm>
          <a:prstGeom prst="rect">
            <a:avLst/>
          </a:prstGeom>
          <a:noFill/>
          <a:ln w="12700">
            <a:gradFill flip="none" rotWithShape="1">
              <a:gsLst>
                <a:gs pos="37000">
                  <a:schemeClr val="accent2"/>
                </a:gs>
                <a:gs pos="0">
                  <a:schemeClr val="accent1"/>
                </a:gs>
                <a:gs pos="63000">
                  <a:schemeClr val="accent3"/>
                </a:gs>
                <a:gs pos="100000">
                  <a:schemeClr val="accent4"/>
                </a:gs>
              </a:gsLst>
              <a:lin ang="0" scaled="1"/>
              <a:tileRect/>
            </a:gra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space réservé du texte 13"/>
          <p:cNvSpPr>
            <a:spLocks noGrp="1"/>
          </p:cNvSpPr>
          <p:nvPr>
            <p:ph type="body" sz="quarter" idx="18"/>
          </p:nvPr>
        </p:nvSpPr>
        <p:spPr bwMode="gray">
          <a:xfrm>
            <a:off x="4874400" y="1306264"/>
            <a:ext cx="3730075" cy="3762000"/>
          </a:xfrm>
          <a:ln w="22225">
            <a:noFill/>
            <a:miter lim="800000"/>
          </a:ln>
        </p:spPr>
        <p:txBody>
          <a:bodyPr lIns="216000" tIns="216000" rIns="108000"/>
          <a:lstStyle>
            <a:lvl1pPr marL="3600">
              <a:lnSpc>
                <a:spcPct val="97000"/>
              </a:lnSpc>
              <a:spcAft>
                <a:spcPts val="0"/>
              </a:spcAft>
              <a:defRPr sz="1200" baseline="0"/>
            </a:lvl1pPr>
            <a:lvl2pPr marL="0" indent="0">
              <a:lnSpc>
                <a:spcPct val="97000"/>
              </a:lnSpc>
              <a:spcBef>
                <a:spcPts val="0"/>
              </a:spcBef>
              <a:buNone/>
              <a:tabLst>
                <a:tab pos="0" algn="l"/>
              </a:tabLst>
              <a:defRPr b="0">
                <a:solidFill>
                  <a:schemeClr val="accent2"/>
                </a:solidFill>
              </a:defRPr>
            </a:lvl2pPr>
            <a:lvl3pPr marL="3175" indent="0">
              <a:buFont typeface="Arial" pitchFamily="34" charset="0"/>
              <a:buNone/>
              <a:defRPr/>
            </a:lvl3pPr>
            <a:lvl4pPr marL="4762" indent="0">
              <a:buNone/>
              <a:defRPr/>
            </a:lvl4pPr>
            <a:lvl5pPr marL="3175" indent="0"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9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0"/>
          </p:nvPr>
        </p:nvSpPr>
        <p:spPr bwMode="gray"/>
        <p:txBody>
          <a:bodyPr/>
          <a:lstStyle/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1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space réservé du texte 13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540000" y="1242000"/>
            <a:ext cx="4104000" cy="4860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965446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 B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39999" y="4402124"/>
            <a:ext cx="5400000" cy="1024348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7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700" b="0">
                <a:solidFill>
                  <a:schemeClr val="bg1"/>
                </a:solidFill>
              </a:defRPr>
            </a:lvl2pPr>
            <a:lvl3pPr marL="0" indent="0" algn="l">
              <a:spcBef>
                <a:spcPts val="1200"/>
              </a:spcBef>
              <a:buNone/>
              <a:defRPr sz="1100" b="0" cap="all" baseline="0">
                <a:solidFill>
                  <a:schemeClr val="bg1"/>
                </a:solidFill>
              </a:defRPr>
            </a:lvl3pPr>
            <a:lvl4pPr marL="13716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date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/>
          <p:cNvSpPr>
            <a:spLocks noGrp="1"/>
          </p:cNvSpPr>
          <p:nvPr>
            <p:ph type="title"/>
          </p:nvPr>
        </p:nvSpPr>
        <p:spPr bwMode="gray">
          <a:xfrm>
            <a:off x="539999" y="2657915"/>
            <a:ext cx="5400000" cy="1512168"/>
          </a:xfrm>
        </p:spPr>
        <p:txBody>
          <a:bodyPr/>
          <a:lstStyle>
            <a:lvl1pPr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565374" y="494312"/>
            <a:ext cx="3063050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2823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chiffres clés encadr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24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15" name="Espace réservé du pied de page 14"/>
          <p:cNvSpPr>
            <a:spLocks noGrp="1"/>
          </p:cNvSpPr>
          <p:nvPr>
            <p:ph type="ftr" sz="quarter" idx="25"/>
          </p:nvPr>
        </p:nvSpPr>
        <p:spPr bwMode="gray"/>
        <p:txBody>
          <a:bodyPr/>
          <a:lstStyle/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26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20" name="Connecteur droit 19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13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540000" y="1242000"/>
            <a:ext cx="4104000" cy="4860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7" name="Espace réservé du texte 4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5112984" y="1757064"/>
            <a:ext cx="1620000" cy="1620000"/>
          </a:xfrm>
        </p:spPr>
        <p:txBody>
          <a:bodyPr/>
          <a:lstStyle>
            <a:lvl1pPr>
              <a:spcAft>
                <a:spcPts val="20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6" name="Espace réservé du texte 4"/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6903814" y="1757064"/>
            <a:ext cx="1620000" cy="1620000"/>
          </a:xfrm>
        </p:spPr>
        <p:txBody>
          <a:bodyPr/>
          <a:lstStyle>
            <a:lvl1pPr>
              <a:spcAft>
                <a:spcPts val="20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7" name="Espace réservé du texte 4"/>
          <p:cNvSpPr>
            <a:spLocks noGrp="1"/>
          </p:cNvSpPr>
          <p:nvPr>
            <p:ph type="body" sz="quarter" idx="27" hasCustomPrompt="1"/>
          </p:nvPr>
        </p:nvSpPr>
        <p:spPr bwMode="gray">
          <a:xfrm>
            <a:off x="5112984" y="3410400"/>
            <a:ext cx="1620000" cy="1620000"/>
          </a:xfrm>
        </p:spPr>
        <p:txBody>
          <a:bodyPr/>
          <a:lstStyle>
            <a:lvl1pPr>
              <a:spcAft>
                <a:spcPts val="20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8" name="Espace réservé du texte 4"/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6903814" y="3410400"/>
            <a:ext cx="1620000" cy="1620000"/>
          </a:xfrm>
        </p:spPr>
        <p:txBody>
          <a:bodyPr/>
          <a:lstStyle>
            <a:lvl1pPr>
              <a:spcAft>
                <a:spcPts val="20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9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14" name="Rectangle 13"/>
          <p:cNvSpPr/>
          <p:nvPr userDrawn="1"/>
        </p:nvSpPr>
        <p:spPr bwMode="gray">
          <a:xfrm>
            <a:off x="4874400" y="1306264"/>
            <a:ext cx="3729600" cy="3762000"/>
          </a:xfrm>
          <a:prstGeom prst="rect">
            <a:avLst/>
          </a:prstGeom>
          <a:noFill/>
          <a:ln w="12700">
            <a:gradFill flip="none" rotWithShape="1">
              <a:gsLst>
                <a:gs pos="37000">
                  <a:schemeClr val="accent2"/>
                </a:gs>
                <a:gs pos="0">
                  <a:schemeClr val="accent1"/>
                </a:gs>
                <a:gs pos="63000">
                  <a:schemeClr val="accent3"/>
                </a:gs>
                <a:gs pos="100000">
                  <a:schemeClr val="accent4"/>
                </a:gs>
              </a:gsLst>
              <a:lin ang="0" scaled="1"/>
              <a:tileRect/>
            </a:gra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81429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graphiqu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graphique 16"/>
          <p:cNvSpPr>
            <a:spLocks noGrp="1"/>
          </p:cNvSpPr>
          <p:nvPr>
            <p:ph type="chart" sz="quarter" idx="19" hasCustomPrompt="1"/>
          </p:nvPr>
        </p:nvSpPr>
        <p:spPr bwMode="gray">
          <a:xfrm>
            <a:off x="583130" y="1242000"/>
            <a:ext cx="3600000" cy="4104000"/>
          </a:xfrm>
        </p:spPr>
        <p:txBody>
          <a:bodyPr tIns="900000" anchor="ctr" anchorCtr="0"/>
          <a:lstStyle>
            <a:lvl1pPr marL="0" indent="0" algn="ctr">
              <a:buNone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 graphique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0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1"/>
          </p:nvPr>
        </p:nvSpPr>
        <p:spPr bwMode="gray"/>
        <p:txBody>
          <a:bodyPr/>
          <a:lstStyle/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860000" y="1242000"/>
            <a:ext cx="3744000" cy="2808000"/>
          </a:xfrm>
        </p:spPr>
        <p:txBody>
          <a:bodyPr/>
          <a:lstStyle>
            <a:lvl5pPr marL="712788" indent="-265113">
              <a:defRPr/>
            </a:lvl5pPr>
            <a:lvl6pPr marL="900000" indent="-180975">
              <a:defRPr/>
            </a:lvl6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20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5" name="Espace réservé du texte 4"/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5336890" y="4088698"/>
            <a:ext cx="1620000" cy="1440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1" name="Espace réservé du texte 4"/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7126964" y="4088698"/>
            <a:ext cx="1620000" cy="1440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082967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graphiqu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graphique 16"/>
          <p:cNvSpPr>
            <a:spLocks noGrp="1"/>
          </p:cNvSpPr>
          <p:nvPr>
            <p:ph type="chart" sz="quarter" idx="19" hasCustomPrompt="1"/>
          </p:nvPr>
        </p:nvSpPr>
        <p:spPr bwMode="gray">
          <a:xfrm>
            <a:off x="583130" y="1242000"/>
            <a:ext cx="3780000" cy="4176000"/>
          </a:xfrm>
        </p:spPr>
        <p:txBody>
          <a:bodyPr tIns="900000" anchor="ctr" anchorCtr="0"/>
          <a:lstStyle>
            <a:lvl1pPr marL="0" indent="0" algn="ctr">
              <a:buNone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 graphique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0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1"/>
          </p:nvPr>
        </p:nvSpPr>
        <p:spPr bwMode="gray"/>
        <p:txBody>
          <a:bodyPr/>
          <a:lstStyle/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860000" y="1242000"/>
            <a:ext cx="3744000" cy="3168000"/>
          </a:xfrm>
        </p:spPr>
        <p:txBody>
          <a:bodyPr/>
          <a:lstStyle>
            <a:lvl5pPr marL="712788" indent="-265113">
              <a:defRPr/>
            </a:lvl5pPr>
            <a:lvl6pPr marL="900000" indent="-180975">
              <a:defRPr/>
            </a:lvl6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20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5" name="Espace réservé du texte 4"/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5336890" y="4463150"/>
            <a:ext cx="1620000" cy="1440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1" name="Espace réservé du texte 4"/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7126964" y="4463150"/>
            <a:ext cx="1620000" cy="1440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2264594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2 graphiqu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graphique 16"/>
          <p:cNvSpPr>
            <a:spLocks noGrp="1"/>
          </p:cNvSpPr>
          <p:nvPr>
            <p:ph type="chart" sz="quarter" idx="19" hasCustomPrompt="1"/>
          </p:nvPr>
        </p:nvSpPr>
        <p:spPr bwMode="gray">
          <a:xfrm>
            <a:off x="540000" y="2420888"/>
            <a:ext cx="3600000" cy="3348000"/>
          </a:xfrm>
        </p:spPr>
        <p:txBody>
          <a:bodyPr tIns="900000" anchor="ctr" anchorCtr="0"/>
          <a:lstStyle>
            <a:lvl1pPr marL="0" indent="0" algn="ctr">
              <a:buNone/>
              <a:defRPr baseline="0"/>
            </a:lvl1pPr>
          </a:lstStyle>
          <a:p>
            <a:r>
              <a:rPr lang="fr-FR" noProof="0"/>
              <a:t>Sélectionner l’icône pour insérer un graphique</a:t>
            </a:r>
          </a:p>
        </p:txBody>
      </p:sp>
      <p:sp>
        <p:nvSpPr>
          <p:cNvPr id="13" name="Espace réservé du graphique 16"/>
          <p:cNvSpPr>
            <a:spLocks noGrp="1"/>
          </p:cNvSpPr>
          <p:nvPr>
            <p:ph type="chart" sz="quarter" idx="21" hasCustomPrompt="1"/>
          </p:nvPr>
        </p:nvSpPr>
        <p:spPr bwMode="gray">
          <a:xfrm>
            <a:off x="5004000" y="2420888"/>
            <a:ext cx="3600000" cy="3348000"/>
          </a:xfrm>
        </p:spPr>
        <p:txBody>
          <a:bodyPr tIns="900000" anchor="ctr" anchorCtr="0"/>
          <a:lstStyle>
            <a:lvl1pPr marL="0" indent="0" algn="ctr">
              <a:buNone/>
              <a:defRPr baseline="0"/>
            </a:lvl1pPr>
          </a:lstStyle>
          <a:p>
            <a:r>
              <a:rPr lang="fr-FR" noProof="0" dirty="0"/>
              <a:t>Sélectionner l’icône pour insérer un graphique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2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3"/>
          </p:nvPr>
        </p:nvSpPr>
        <p:spPr bwMode="gray"/>
        <p:txBody>
          <a:bodyPr/>
          <a:lstStyle/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24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8" name="Connecteur droit 17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540000" y="1242000"/>
            <a:ext cx="4104000" cy="1188000"/>
          </a:xfrm>
        </p:spPr>
        <p:txBody>
          <a:bodyPr/>
          <a:lstStyle>
            <a:lvl5pPr marL="446400" indent="-266400">
              <a:defRPr/>
            </a:lvl5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20" name="Espace réservé du texte 13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4860000" y="1242000"/>
            <a:ext cx="3744000" cy="1188000"/>
          </a:xfrm>
        </p:spPr>
        <p:txBody>
          <a:bodyPr/>
          <a:lstStyle>
            <a:lvl5pPr marL="446400" indent="-266400">
              <a:defRPr/>
            </a:lvl5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21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7064448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s C">
    <p:bg bwMode="gray">
      <p:bgPr>
        <a:solidFill>
          <a:srgbClr val="182C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40000" y="2960948"/>
            <a:ext cx="3420000" cy="2016000"/>
          </a:xfrm>
        </p:spPr>
        <p:txBody>
          <a:bodyPr/>
          <a:lstStyle>
            <a:lvl1pPr marL="0" indent="0" algn="l">
              <a:spcBef>
                <a:spcPts val="1600"/>
              </a:spcBef>
              <a:spcAft>
                <a:spcPts val="0"/>
              </a:spcAft>
              <a:buNone/>
              <a:defRPr sz="1350" cap="none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350" b="1" cap="all" baseline="0">
                <a:solidFill>
                  <a:schemeClr val="bg1"/>
                </a:solidFill>
              </a:defRPr>
            </a:lvl2pPr>
            <a:lvl3pPr marL="0" indent="0" algn="l">
              <a:spcBef>
                <a:spcPts val="0"/>
              </a:spcBef>
              <a:buNone/>
              <a:defRPr sz="1350" b="0" cap="none" baseline="0">
                <a:solidFill>
                  <a:schemeClr val="bg1"/>
                </a:solidFill>
              </a:defRPr>
            </a:lvl3pPr>
            <a:lvl4pPr marL="0" indent="0" algn="l">
              <a:spcBef>
                <a:spcPts val="2400"/>
              </a:spcBef>
              <a:buNone/>
              <a:defRPr sz="1600" b="1" baseline="0">
                <a:solidFill>
                  <a:schemeClr val="accent2"/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prenom.nom@erametgroup.com</a:t>
            </a:r>
          </a:p>
          <a:p>
            <a:pPr lvl="3"/>
            <a:r>
              <a:rPr lang="fr-FR" dirty="0"/>
              <a:t>Adresse internet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/>
          <p:cNvSpPr>
            <a:spLocks noGrp="1"/>
          </p:cNvSpPr>
          <p:nvPr>
            <p:ph type="title" hasCustomPrompt="1"/>
          </p:nvPr>
        </p:nvSpPr>
        <p:spPr bwMode="gray">
          <a:xfrm>
            <a:off x="540000" y="2125940"/>
            <a:ext cx="3420000" cy="774000"/>
          </a:xfrm>
        </p:spPr>
        <p:txBody>
          <a:bodyPr/>
          <a:lstStyle>
            <a:lvl1pPr>
              <a:lnSpc>
                <a:spcPct val="100000"/>
              </a:lnSpc>
              <a:defRPr sz="1600" cap="all" baseline="0">
                <a:solidFill>
                  <a:schemeClr val="accent3"/>
                </a:solidFill>
              </a:defRPr>
            </a:lvl1pPr>
          </a:lstStyle>
          <a:p>
            <a:r>
              <a:rPr lang="fr-FR" dirty="0"/>
              <a:t>contacts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685603" y="5542604"/>
            <a:ext cx="1925343" cy="791998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8435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s D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40000" y="2960948"/>
            <a:ext cx="3420000" cy="2016000"/>
          </a:xfrm>
        </p:spPr>
        <p:txBody>
          <a:bodyPr/>
          <a:lstStyle>
            <a:lvl1pPr marL="0" indent="0" algn="l">
              <a:spcBef>
                <a:spcPts val="1600"/>
              </a:spcBef>
              <a:spcAft>
                <a:spcPts val="0"/>
              </a:spcAft>
              <a:buNone/>
              <a:defRPr sz="1350" cap="none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350" b="1" cap="all" baseline="0">
                <a:solidFill>
                  <a:schemeClr val="bg1"/>
                </a:solidFill>
              </a:defRPr>
            </a:lvl2pPr>
            <a:lvl3pPr marL="0" indent="0" algn="l">
              <a:spcBef>
                <a:spcPts val="0"/>
              </a:spcBef>
              <a:buNone/>
              <a:defRPr sz="1350" b="0" cap="none" baseline="0">
                <a:solidFill>
                  <a:schemeClr val="bg1"/>
                </a:solidFill>
              </a:defRPr>
            </a:lvl3pPr>
            <a:lvl4pPr marL="0" indent="0" algn="l">
              <a:spcBef>
                <a:spcPts val="2400"/>
              </a:spcBef>
              <a:buNone/>
              <a:defRPr sz="1600" b="1" baseline="0">
                <a:solidFill>
                  <a:schemeClr val="accent2"/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prenom.nom@erametgroup.com</a:t>
            </a:r>
          </a:p>
          <a:p>
            <a:pPr lvl="3"/>
            <a:r>
              <a:rPr lang="fr-FR" dirty="0"/>
              <a:t>Adresse internet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/>
          <p:cNvSpPr>
            <a:spLocks noGrp="1"/>
          </p:cNvSpPr>
          <p:nvPr>
            <p:ph type="title" hasCustomPrompt="1"/>
          </p:nvPr>
        </p:nvSpPr>
        <p:spPr bwMode="gray">
          <a:xfrm>
            <a:off x="540000" y="2125940"/>
            <a:ext cx="3420000" cy="774000"/>
          </a:xfrm>
        </p:spPr>
        <p:txBody>
          <a:bodyPr/>
          <a:lstStyle>
            <a:lvl1pPr>
              <a:lnSpc>
                <a:spcPct val="100000"/>
              </a:lnSpc>
              <a:defRPr sz="1600" cap="all" baseline="0">
                <a:solidFill>
                  <a:schemeClr val="accent3"/>
                </a:solidFill>
              </a:defRPr>
            </a:lvl1pPr>
          </a:lstStyle>
          <a:p>
            <a:r>
              <a:rPr lang="fr-FR" dirty="0"/>
              <a:t>contacts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685603" y="5542604"/>
            <a:ext cx="1925343" cy="791998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73629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s 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sp>
        <p:nvSpPr>
          <p:cNvPr id="13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40000" y="2960948"/>
            <a:ext cx="3420000" cy="2016000"/>
          </a:xfrm>
        </p:spPr>
        <p:txBody>
          <a:bodyPr/>
          <a:lstStyle>
            <a:lvl1pPr marL="0" indent="0" algn="l">
              <a:spcBef>
                <a:spcPts val="1600"/>
              </a:spcBef>
              <a:spcAft>
                <a:spcPts val="0"/>
              </a:spcAft>
              <a:buNone/>
              <a:defRPr sz="1350" cap="none">
                <a:solidFill>
                  <a:schemeClr val="tx2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350" b="1" cap="all" baseline="0">
                <a:solidFill>
                  <a:schemeClr val="tx2"/>
                </a:solidFill>
              </a:defRPr>
            </a:lvl2pPr>
            <a:lvl3pPr marL="0" indent="0" algn="l">
              <a:spcBef>
                <a:spcPts val="0"/>
              </a:spcBef>
              <a:buNone/>
              <a:defRPr sz="1350" b="0" cap="none" baseline="0">
                <a:solidFill>
                  <a:schemeClr val="tx2"/>
                </a:solidFill>
              </a:defRPr>
            </a:lvl3pPr>
            <a:lvl4pPr marL="0" indent="0" algn="l">
              <a:spcBef>
                <a:spcPts val="2400"/>
              </a:spcBef>
              <a:buNone/>
              <a:defRPr sz="1600" b="1" baseline="0">
                <a:solidFill>
                  <a:schemeClr val="accent2"/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prenom.nom@erametgroup.com</a:t>
            </a:r>
          </a:p>
          <a:p>
            <a:pPr lvl="3"/>
            <a:r>
              <a:rPr lang="fr-FR" dirty="0"/>
              <a:t>Adresse internet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/>
          <p:cNvSpPr>
            <a:spLocks noGrp="1"/>
          </p:cNvSpPr>
          <p:nvPr>
            <p:ph type="title" hasCustomPrompt="1"/>
          </p:nvPr>
        </p:nvSpPr>
        <p:spPr bwMode="gray">
          <a:xfrm>
            <a:off x="540000" y="2125940"/>
            <a:ext cx="3420000" cy="774000"/>
          </a:xfrm>
        </p:spPr>
        <p:txBody>
          <a:bodyPr/>
          <a:lstStyle>
            <a:lvl1pPr>
              <a:lnSpc>
                <a:spcPct val="100000"/>
              </a:lnSpc>
              <a:defRPr sz="1600" cap="all" baseline="0">
                <a:solidFill>
                  <a:schemeClr val="accent3"/>
                </a:solidFill>
              </a:defRPr>
            </a:lvl1pPr>
          </a:lstStyle>
          <a:p>
            <a:r>
              <a:rPr lang="fr-FR" dirty="0"/>
              <a:t>contacts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685603" y="5542603"/>
            <a:ext cx="1925343" cy="7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2034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 C">
    <p:bg bwMode="gray">
      <p:bgPr>
        <a:solidFill>
          <a:srgbClr val="182C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189336" y="2206800"/>
            <a:ext cx="3063050" cy="12600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341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 D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189336" y="2206800"/>
            <a:ext cx="3063050" cy="12600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2416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 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189336" y="2206800"/>
            <a:ext cx="3063051" cy="12600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sp>
        <p:nvSpPr>
          <p:cNvPr id="11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8259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39999" y="4402124"/>
            <a:ext cx="5400000" cy="1024348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700">
                <a:solidFill>
                  <a:schemeClr val="tx2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700" b="0">
                <a:solidFill>
                  <a:schemeClr val="tx2"/>
                </a:solidFill>
              </a:defRPr>
            </a:lvl2pPr>
            <a:lvl3pPr marL="0" indent="0" algn="l">
              <a:spcBef>
                <a:spcPts val="1200"/>
              </a:spcBef>
              <a:buNone/>
              <a:defRPr sz="1100" b="0" cap="all" baseline="0">
                <a:solidFill>
                  <a:schemeClr val="tx2"/>
                </a:solidFill>
              </a:defRPr>
            </a:lvl3pPr>
            <a:lvl4pPr marL="13716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date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/>
          <p:cNvSpPr>
            <a:spLocks noGrp="1"/>
          </p:cNvSpPr>
          <p:nvPr>
            <p:ph type="title"/>
          </p:nvPr>
        </p:nvSpPr>
        <p:spPr bwMode="gray">
          <a:xfrm>
            <a:off x="539999" y="2657915"/>
            <a:ext cx="5400000" cy="1512168"/>
          </a:xfrm>
        </p:spPr>
        <p:txBody>
          <a:bodyPr/>
          <a:lstStyle>
            <a:lvl1pPr>
              <a:lnSpc>
                <a:spcPct val="90000"/>
              </a:lnSpc>
              <a:defRPr sz="30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4" name="Imag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565374" y="494312"/>
            <a:ext cx="3063051" cy="1260000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8456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ouv2-r50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887" y="937016"/>
            <a:ext cx="8056427" cy="5773772"/>
          </a:xfrm>
          <a:prstGeom prst="rect">
            <a:avLst/>
          </a:prstGeom>
        </p:spPr>
      </p:pic>
      <p:sp>
        <p:nvSpPr>
          <p:cNvPr id="28" name="Text Placeholder 30"/>
          <p:cNvSpPr>
            <a:spLocks noGrp="1"/>
          </p:cNvSpPr>
          <p:nvPr>
            <p:ph type="body" sz="quarter" idx="10" hasCustomPrompt="1"/>
          </p:nvPr>
        </p:nvSpPr>
        <p:spPr>
          <a:xfrm>
            <a:off x="4341668" y="1617673"/>
            <a:ext cx="4524375" cy="1168649"/>
          </a:xfrm>
          <a:prstGeom prst="rect">
            <a:avLst/>
          </a:prstGeom>
        </p:spPr>
        <p:txBody>
          <a:bodyPr vert="horz"/>
          <a:lstStyle>
            <a:lvl1pPr marL="0" indent="0" algn="r">
              <a:lnSpc>
                <a:spcPct val="90000"/>
              </a:lnSpc>
              <a:buNone/>
              <a:defRPr sz="3200" spc="-150">
                <a:solidFill>
                  <a:srgbClr val="DB001A"/>
                </a:solidFill>
                <a:latin typeface="Arial Black"/>
                <a:cs typeface="Arial Black"/>
              </a:defRPr>
            </a:lvl1pPr>
            <a:lvl2pPr marL="457200" indent="0" algn="r">
              <a:buNone/>
              <a:defRPr spc="-150">
                <a:latin typeface="Arial Black"/>
                <a:cs typeface="Arial Black"/>
              </a:defRPr>
            </a:lvl2pPr>
            <a:lvl3pPr marL="914400" indent="0" algn="r">
              <a:buNone/>
              <a:defRPr spc="-150">
                <a:latin typeface="Arial Black"/>
                <a:cs typeface="Arial Black"/>
              </a:defRPr>
            </a:lvl3pPr>
            <a:lvl4pPr marL="1371600" indent="0" algn="r">
              <a:buNone/>
              <a:defRPr spc="-150">
                <a:latin typeface="Arial Black"/>
                <a:cs typeface="Arial Black"/>
              </a:defRPr>
            </a:lvl4pPr>
            <a:lvl5pPr marL="1828800" indent="0" algn="r">
              <a:buNone/>
              <a:defRPr spc="-150">
                <a:latin typeface="Arial Black"/>
                <a:cs typeface="Arial Black"/>
              </a:defRPr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29" name="Text Placeholder 30"/>
          <p:cNvSpPr>
            <a:spLocks noGrp="1"/>
          </p:cNvSpPr>
          <p:nvPr>
            <p:ph type="body" sz="quarter" idx="11" hasCustomPrompt="1"/>
          </p:nvPr>
        </p:nvSpPr>
        <p:spPr>
          <a:xfrm>
            <a:off x="7026362" y="1354673"/>
            <a:ext cx="1763894" cy="253523"/>
          </a:xfrm>
          <a:prstGeom prst="rect">
            <a:avLst/>
          </a:prstGeom>
          <a:solidFill>
            <a:srgbClr val="1D252B"/>
          </a:solidFill>
        </p:spPr>
        <p:txBody>
          <a:bodyPr vert="horz"/>
          <a:lstStyle>
            <a:lvl1pPr marL="0" indent="0" algn="ctr">
              <a:lnSpc>
                <a:spcPct val="90000"/>
              </a:lnSpc>
              <a:buNone/>
              <a:defRPr sz="1200" b="0" spc="0">
                <a:solidFill>
                  <a:schemeClr val="bg1"/>
                </a:solidFill>
                <a:latin typeface="Arial Black"/>
                <a:cs typeface="Arial Black"/>
              </a:defRPr>
            </a:lvl1pPr>
            <a:lvl2pPr marL="457200" indent="0" algn="r">
              <a:buNone/>
              <a:defRPr spc="-150">
                <a:latin typeface="Arial Black"/>
                <a:cs typeface="Arial Black"/>
              </a:defRPr>
            </a:lvl2pPr>
            <a:lvl3pPr marL="914400" indent="0" algn="r">
              <a:buNone/>
              <a:defRPr spc="-150">
                <a:latin typeface="Arial Black"/>
                <a:cs typeface="Arial Black"/>
              </a:defRPr>
            </a:lvl3pPr>
            <a:lvl4pPr marL="1371600" indent="0" algn="r">
              <a:buNone/>
              <a:defRPr spc="-150">
                <a:latin typeface="Arial Black"/>
                <a:cs typeface="Arial Black"/>
              </a:defRPr>
            </a:lvl4pPr>
            <a:lvl5pPr marL="1828800" indent="0" algn="r">
              <a:buNone/>
              <a:defRPr spc="-150">
                <a:latin typeface="Arial Black"/>
                <a:cs typeface="Arial Black"/>
              </a:defRPr>
            </a:lvl5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30" name="Text Placeholder 30"/>
          <p:cNvSpPr>
            <a:spLocks noGrp="1"/>
          </p:cNvSpPr>
          <p:nvPr>
            <p:ph type="body" sz="quarter" idx="12" hasCustomPrompt="1"/>
          </p:nvPr>
        </p:nvSpPr>
        <p:spPr>
          <a:xfrm>
            <a:off x="5646546" y="2795799"/>
            <a:ext cx="3219497" cy="379091"/>
          </a:xfrm>
          <a:prstGeom prst="rect">
            <a:avLst/>
          </a:prstGeom>
        </p:spPr>
        <p:txBody>
          <a:bodyPr vert="horz"/>
          <a:lstStyle>
            <a:lvl1pPr marL="0" indent="0" algn="r">
              <a:lnSpc>
                <a:spcPct val="90000"/>
              </a:lnSpc>
              <a:buNone/>
              <a:defRPr sz="1600" spc="0">
                <a:solidFill>
                  <a:srgbClr val="1D252B"/>
                </a:solidFill>
                <a:latin typeface="Arial"/>
                <a:cs typeface="Arial"/>
              </a:defRPr>
            </a:lvl1pPr>
            <a:lvl2pPr marL="457200" indent="0" algn="r">
              <a:buNone/>
              <a:defRPr spc="-150">
                <a:latin typeface="Arial Black"/>
                <a:cs typeface="Arial Black"/>
              </a:defRPr>
            </a:lvl2pPr>
            <a:lvl3pPr marL="914400" indent="0" algn="r">
              <a:buNone/>
              <a:defRPr spc="-150">
                <a:latin typeface="Arial Black"/>
                <a:cs typeface="Arial Black"/>
              </a:defRPr>
            </a:lvl3pPr>
            <a:lvl4pPr marL="1371600" indent="0" algn="r">
              <a:buNone/>
              <a:defRPr spc="-150">
                <a:latin typeface="Arial Black"/>
                <a:cs typeface="Arial Black"/>
              </a:defRPr>
            </a:lvl4pPr>
            <a:lvl5pPr marL="1828800" indent="0" algn="r">
              <a:buNone/>
              <a:defRPr spc="-150">
                <a:latin typeface="Arial Black"/>
                <a:cs typeface="Arial Black"/>
              </a:defRPr>
            </a:lvl5pPr>
          </a:lstStyle>
          <a:p>
            <a:pPr lvl="0"/>
            <a:r>
              <a:rPr lang="fr-FR" dirty="0"/>
              <a:t>Nom intervenant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3" hasCustomPrompt="1"/>
          </p:nvPr>
        </p:nvSpPr>
        <p:spPr>
          <a:xfrm>
            <a:off x="5646546" y="3051683"/>
            <a:ext cx="3219497" cy="379091"/>
          </a:xfrm>
          <a:prstGeom prst="rect">
            <a:avLst/>
          </a:prstGeom>
        </p:spPr>
        <p:txBody>
          <a:bodyPr vert="horz"/>
          <a:lstStyle>
            <a:lvl1pPr marL="0" indent="0" algn="r">
              <a:lnSpc>
                <a:spcPct val="90000"/>
              </a:lnSpc>
              <a:buNone/>
              <a:defRPr sz="1600" i="1" spc="0">
                <a:solidFill>
                  <a:srgbClr val="1D252B"/>
                </a:solidFill>
                <a:latin typeface="Arial"/>
                <a:cs typeface="Arial"/>
              </a:defRPr>
            </a:lvl1pPr>
            <a:lvl2pPr marL="457200" indent="0" algn="r">
              <a:buNone/>
              <a:defRPr spc="-150">
                <a:latin typeface="Arial Black"/>
                <a:cs typeface="Arial Black"/>
              </a:defRPr>
            </a:lvl2pPr>
            <a:lvl3pPr marL="914400" indent="0" algn="r">
              <a:buNone/>
              <a:defRPr spc="-150">
                <a:latin typeface="Arial Black"/>
                <a:cs typeface="Arial Black"/>
              </a:defRPr>
            </a:lvl3pPr>
            <a:lvl4pPr marL="1371600" indent="0" algn="r">
              <a:buNone/>
              <a:defRPr spc="-150">
                <a:latin typeface="Arial Black"/>
                <a:cs typeface="Arial Black"/>
              </a:defRPr>
            </a:lvl4pPr>
            <a:lvl5pPr marL="1828800" indent="0" algn="r">
              <a:buNone/>
              <a:defRPr spc="-150">
                <a:latin typeface="Arial Black"/>
                <a:cs typeface="Arial Black"/>
              </a:defRPr>
            </a:lvl5pPr>
          </a:lstStyle>
          <a:p>
            <a:pPr lvl="0"/>
            <a:r>
              <a:rPr lang="fr-FR" dirty="0"/>
              <a:t>Fonction</a:t>
            </a:r>
          </a:p>
        </p:txBody>
      </p:sp>
      <p:pic>
        <p:nvPicPr>
          <p:cNvPr id="1027" name="Picture 3" descr="R:\LOGOS ET CHARTE GRAPHIQUE\ERAMET_signature_Alliages_Minerais_Hommes\quadri\Alloys ores and people - Logo eramet_uk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0406" y="220405"/>
            <a:ext cx="1368000" cy="933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842971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u All sans pied d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7976971" y="84556"/>
            <a:ext cx="844767" cy="844767"/>
            <a:chOff x="2217201" y="744513"/>
            <a:chExt cx="1382563" cy="1382563"/>
          </a:xfrm>
        </p:grpSpPr>
        <p:sp>
          <p:nvSpPr>
            <p:cNvPr id="17" name="Oval 16"/>
            <p:cNvSpPr/>
            <p:nvPr/>
          </p:nvSpPr>
          <p:spPr>
            <a:xfrm>
              <a:off x="2217201" y="744513"/>
              <a:ext cx="1382563" cy="1382563"/>
            </a:xfrm>
            <a:prstGeom prst="ellipse">
              <a:avLst/>
            </a:prstGeom>
            <a:solidFill>
              <a:srgbClr val="F270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9" name="Picture 18"/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13687"/>
            <a:stretch/>
          </p:blipFill>
          <p:spPr>
            <a:xfrm>
              <a:off x="2429066" y="995727"/>
              <a:ext cx="954622" cy="782762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0" y="6646340"/>
            <a:ext cx="9144000" cy="211660"/>
          </a:xfrm>
          <a:prstGeom prst="rect">
            <a:avLst/>
          </a:prstGeom>
          <a:solidFill>
            <a:srgbClr val="1D25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TITRE DE LA PRÉSENTATION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0DE93A-6C71-914E-B887-96385185B528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Oval 9"/>
          <p:cNvSpPr/>
          <p:nvPr userDrawn="1"/>
        </p:nvSpPr>
        <p:spPr>
          <a:xfrm>
            <a:off x="8590143" y="104417"/>
            <a:ext cx="463187" cy="463187"/>
          </a:xfrm>
          <a:prstGeom prst="ellipse">
            <a:avLst/>
          </a:prstGeom>
          <a:solidFill>
            <a:schemeClr val="bg1"/>
          </a:solidFill>
          <a:ln>
            <a:solidFill>
              <a:srgbClr val="F2701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fr-FR" sz="1100" b="1" dirty="0">
                <a:solidFill>
                  <a:srgbClr val="F27019"/>
                </a:solidFill>
              </a:rPr>
              <a:t>All</a:t>
            </a:r>
            <a:endParaRPr lang="fr-FR" sz="1600" b="1" dirty="0">
              <a:solidFill>
                <a:srgbClr val="F27019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252480" y="274638"/>
            <a:ext cx="7596000" cy="461665"/>
          </a:xfrm>
          <a:prstGeom prst="rect">
            <a:avLst/>
          </a:prstGeom>
          <a:solidFill>
            <a:srgbClr val="F27019"/>
          </a:solidFill>
        </p:spPr>
        <p:txBody>
          <a:bodyPr>
            <a:spAutoFit/>
          </a:bodyPr>
          <a:lstStyle>
            <a:lvl1pPr>
              <a:defRPr sz="2400" b="1" i="0" cap="all" baseline="0">
                <a:solidFill>
                  <a:schemeClr val="bg1"/>
                </a:solidFill>
                <a:latin typeface="Albertus Extra Bold" pitchFamily="34" charset="0"/>
              </a:defRPr>
            </a:lvl1pPr>
          </a:lstStyle>
          <a:p>
            <a:r>
              <a:rPr lang="fr-FR" dirty="0"/>
              <a:t>Titre / TITLE</a:t>
            </a:r>
            <a:endParaRPr lang="en-US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2" hasCustomPrompt="1"/>
          </p:nvPr>
        </p:nvSpPr>
        <p:spPr>
          <a:xfrm>
            <a:off x="220663" y="1246188"/>
            <a:ext cx="8008937" cy="4351337"/>
          </a:xfrm>
          <a:prstGeom prst="rect">
            <a:avLst/>
          </a:prstGeom>
        </p:spPr>
        <p:txBody>
          <a:bodyPr/>
          <a:lstStyle>
            <a:lvl1pPr marL="514350" indent="-514350">
              <a:buFont typeface="+mj-lt"/>
              <a:buAutoNum type="arabicPeriod"/>
              <a:defRPr sz="2000" b="1">
                <a:solidFill>
                  <a:srgbClr val="F27019"/>
                </a:solidFill>
              </a:defRPr>
            </a:lvl1pPr>
            <a:lvl2pPr marL="742950" indent="-285750">
              <a:buClr>
                <a:srgbClr val="F27019"/>
              </a:buClr>
              <a:buFont typeface="Wingdings" panose="05000000000000000000" pitchFamily="2" charset="2"/>
              <a:buChar char="Ø"/>
              <a:defRPr sz="1800" b="1" i="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fr-FR" dirty="0"/>
              <a:t>Modifiez les styles du texte / </a:t>
            </a:r>
            <a:r>
              <a:rPr lang="fr-FR" dirty="0" err="1"/>
              <a:t>Modify</a:t>
            </a:r>
            <a:r>
              <a:rPr lang="fr-FR" dirty="0"/>
              <a:t> the style of </a:t>
            </a:r>
            <a:r>
              <a:rPr lang="fr-FR" dirty="0" err="1"/>
              <a:t>text</a:t>
            </a:r>
            <a:endParaRPr lang="fr-FR" dirty="0"/>
          </a:p>
          <a:p>
            <a:pPr lvl="1"/>
            <a:r>
              <a:rPr lang="fr-FR" dirty="0"/>
              <a:t> Deuxième niveau / 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/>
              <a:t>Troisième niveau / </a:t>
            </a:r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/>
              <a:t>Quatrième niveau / </a:t>
            </a:r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4"/>
            <a:r>
              <a:rPr lang="fr-FR" dirty="0"/>
              <a:t>Cinquième niveau / </a:t>
            </a:r>
            <a:r>
              <a:rPr lang="fr-FR" dirty="0" err="1"/>
              <a:t>Fith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52373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OP_Indus_MachineNorm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7976971" y="84556"/>
            <a:ext cx="844767" cy="844767"/>
            <a:chOff x="2217201" y="744513"/>
            <a:chExt cx="1382563" cy="1382563"/>
          </a:xfrm>
        </p:grpSpPr>
        <p:sp>
          <p:nvSpPr>
            <p:cNvPr id="17" name="Oval 16"/>
            <p:cNvSpPr/>
            <p:nvPr/>
          </p:nvSpPr>
          <p:spPr>
            <a:xfrm>
              <a:off x="2217201" y="744513"/>
              <a:ext cx="1382563" cy="1382563"/>
            </a:xfrm>
            <a:prstGeom prst="ellipse">
              <a:avLst/>
            </a:prstGeom>
            <a:solidFill>
              <a:srgbClr val="F270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9" name="Picture 18"/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13687"/>
            <a:stretch/>
          </p:blipFill>
          <p:spPr>
            <a:xfrm>
              <a:off x="2429066" y="995727"/>
              <a:ext cx="954622" cy="782762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0" y="6646340"/>
            <a:ext cx="9144000" cy="211660"/>
          </a:xfrm>
          <a:prstGeom prst="rect">
            <a:avLst/>
          </a:prstGeom>
          <a:solidFill>
            <a:srgbClr val="1D25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ALLOYS S&amp;OP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0DE93A-6C71-914E-B887-96385185B528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Oval 9"/>
          <p:cNvSpPr/>
          <p:nvPr userDrawn="1"/>
        </p:nvSpPr>
        <p:spPr>
          <a:xfrm>
            <a:off x="8590143" y="104417"/>
            <a:ext cx="463187" cy="463187"/>
          </a:xfrm>
          <a:prstGeom prst="ellipse">
            <a:avLst/>
          </a:prstGeom>
          <a:solidFill>
            <a:schemeClr val="bg1"/>
          </a:solidFill>
          <a:ln>
            <a:solidFill>
              <a:srgbClr val="F2701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fr-FR" sz="1100" b="1" dirty="0">
                <a:solidFill>
                  <a:srgbClr val="F27019"/>
                </a:solidFill>
              </a:rPr>
              <a:t>All</a:t>
            </a:r>
            <a:endParaRPr lang="fr-FR" sz="1600" b="1" dirty="0">
              <a:solidFill>
                <a:srgbClr val="F27019"/>
              </a:solidFill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216872" y="5048655"/>
            <a:ext cx="3651119" cy="111791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3984690" y="3762456"/>
            <a:ext cx="5057710" cy="240177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4" name="Titre 1"/>
          <p:cNvSpPr>
            <a:spLocks noGrp="1"/>
          </p:cNvSpPr>
          <p:nvPr>
            <p:ph type="title" hasCustomPrompt="1"/>
          </p:nvPr>
        </p:nvSpPr>
        <p:spPr>
          <a:xfrm>
            <a:off x="252480" y="274638"/>
            <a:ext cx="7596000" cy="461665"/>
          </a:xfrm>
          <a:prstGeom prst="rect">
            <a:avLst/>
          </a:prstGeom>
          <a:solidFill>
            <a:srgbClr val="F27019"/>
          </a:solidFill>
        </p:spPr>
        <p:txBody>
          <a:bodyPr>
            <a:spAutoFit/>
          </a:bodyPr>
          <a:lstStyle>
            <a:lvl1pPr>
              <a:defRPr sz="2400" b="1" i="0" cap="all" baseline="0">
                <a:solidFill>
                  <a:schemeClr val="bg1"/>
                </a:solidFill>
                <a:latin typeface="Albertus Extra Bold" pitchFamily="34" charset="0"/>
              </a:defRPr>
            </a:lvl1pPr>
          </a:lstStyle>
          <a:p>
            <a:r>
              <a:rPr lang="fr-FR" dirty="0"/>
              <a:t>Titre / TITLE</a:t>
            </a:r>
            <a:endParaRPr lang="en-US" dirty="0"/>
          </a:p>
        </p:txBody>
      </p:sp>
      <p:sp>
        <p:nvSpPr>
          <p:cNvPr id="25" name="Rectangle 24"/>
          <p:cNvSpPr/>
          <p:nvPr userDrawn="1"/>
        </p:nvSpPr>
        <p:spPr>
          <a:xfrm>
            <a:off x="216874" y="808854"/>
            <a:ext cx="3651119" cy="17435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 userDrawn="1"/>
        </p:nvSpPr>
        <p:spPr>
          <a:xfrm>
            <a:off x="216873" y="2582844"/>
            <a:ext cx="3651119" cy="1656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3984690" y="811037"/>
            <a:ext cx="5057710" cy="286239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218083" y="4279832"/>
            <a:ext cx="3651119" cy="67746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7935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OP_Indus_MachineDomina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7976971" y="84556"/>
            <a:ext cx="844767" cy="844767"/>
            <a:chOff x="2217201" y="744513"/>
            <a:chExt cx="1382563" cy="1382563"/>
          </a:xfrm>
        </p:grpSpPr>
        <p:sp>
          <p:nvSpPr>
            <p:cNvPr id="17" name="Oval 16"/>
            <p:cNvSpPr/>
            <p:nvPr/>
          </p:nvSpPr>
          <p:spPr>
            <a:xfrm>
              <a:off x="2217201" y="744513"/>
              <a:ext cx="1382563" cy="1382563"/>
            </a:xfrm>
            <a:prstGeom prst="ellipse">
              <a:avLst/>
            </a:prstGeom>
            <a:solidFill>
              <a:srgbClr val="F270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9" name="Picture 18"/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13687"/>
            <a:stretch/>
          </p:blipFill>
          <p:spPr>
            <a:xfrm>
              <a:off x="2429066" y="995727"/>
              <a:ext cx="954622" cy="782762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0" y="6646340"/>
            <a:ext cx="9144000" cy="211660"/>
          </a:xfrm>
          <a:prstGeom prst="rect">
            <a:avLst/>
          </a:prstGeom>
          <a:solidFill>
            <a:srgbClr val="1D25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ALLOYS S&amp;OP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0DE93A-6C71-914E-B887-96385185B528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Oval 9"/>
          <p:cNvSpPr/>
          <p:nvPr userDrawn="1"/>
        </p:nvSpPr>
        <p:spPr>
          <a:xfrm>
            <a:off x="8590143" y="104417"/>
            <a:ext cx="463187" cy="463187"/>
          </a:xfrm>
          <a:prstGeom prst="ellipse">
            <a:avLst/>
          </a:prstGeom>
          <a:solidFill>
            <a:schemeClr val="bg1"/>
          </a:solidFill>
          <a:ln>
            <a:solidFill>
              <a:srgbClr val="F2701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fr-FR" sz="1100" b="1" dirty="0">
                <a:solidFill>
                  <a:srgbClr val="F27019"/>
                </a:solidFill>
              </a:rPr>
              <a:t>All</a:t>
            </a:r>
            <a:endParaRPr lang="fr-FR" sz="1600" b="1" dirty="0">
              <a:solidFill>
                <a:srgbClr val="F27019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01212" y="274638"/>
            <a:ext cx="7065548" cy="461665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>
            <a:lvl1pPr>
              <a:defRPr sz="2400" b="1" i="0" cap="all" baseline="0">
                <a:solidFill>
                  <a:schemeClr val="bg1"/>
                </a:solidFill>
                <a:latin typeface="Albertus Extra Bold" pitchFamily="34" charset="0"/>
              </a:defRPr>
            </a:lvl1pPr>
          </a:lstStyle>
          <a:p>
            <a:r>
              <a:rPr lang="fr-FR" dirty="0"/>
              <a:t>MACHINE DOMINANTE : </a:t>
            </a:r>
            <a:endParaRPr lang="en-US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3227" y="237500"/>
            <a:ext cx="377985" cy="445047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66760" y="257108"/>
            <a:ext cx="377985" cy="44504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216874" y="808854"/>
            <a:ext cx="3651119" cy="17435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216873" y="2582844"/>
            <a:ext cx="3651119" cy="1656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216872" y="5029200"/>
            <a:ext cx="3652330" cy="15959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 userDrawn="1"/>
        </p:nvSpPr>
        <p:spPr>
          <a:xfrm>
            <a:off x="3984690" y="811037"/>
            <a:ext cx="5057710" cy="286239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3984690" y="3762456"/>
            <a:ext cx="5057710" cy="284973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218083" y="4279832"/>
            <a:ext cx="3651119" cy="67746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13386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u All avec pied d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7976971" y="84556"/>
            <a:ext cx="844767" cy="844767"/>
            <a:chOff x="2217201" y="744513"/>
            <a:chExt cx="1382563" cy="1382563"/>
          </a:xfrm>
        </p:grpSpPr>
        <p:sp>
          <p:nvSpPr>
            <p:cNvPr id="17" name="Oval 16"/>
            <p:cNvSpPr/>
            <p:nvPr/>
          </p:nvSpPr>
          <p:spPr>
            <a:xfrm>
              <a:off x="2217201" y="744513"/>
              <a:ext cx="1382563" cy="1382563"/>
            </a:xfrm>
            <a:prstGeom prst="ellipse">
              <a:avLst/>
            </a:prstGeom>
            <a:solidFill>
              <a:srgbClr val="F270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9" name="Picture 18"/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13687"/>
            <a:stretch/>
          </p:blipFill>
          <p:spPr>
            <a:xfrm>
              <a:off x="2429066" y="995727"/>
              <a:ext cx="954622" cy="782762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0" y="6646340"/>
            <a:ext cx="9144000" cy="211660"/>
          </a:xfrm>
          <a:prstGeom prst="rect">
            <a:avLst/>
          </a:prstGeom>
          <a:solidFill>
            <a:srgbClr val="1D25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TITRE DE LA PRÉSENTATION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0DE93A-6C71-914E-B887-96385185B528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Oval 9"/>
          <p:cNvSpPr/>
          <p:nvPr userDrawn="1"/>
        </p:nvSpPr>
        <p:spPr>
          <a:xfrm>
            <a:off x="8590143" y="104417"/>
            <a:ext cx="463187" cy="463187"/>
          </a:xfrm>
          <a:prstGeom prst="ellipse">
            <a:avLst/>
          </a:prstGeom>
          <a:solidFill>
            <a:schemeClr val="bg1"/>
          </a:solidFill>
          <a:ln>
            <a:solidFill>
              <a:srgbClr val="F2701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fr-FR" sz="1100" b="1" dirty="0">
                <a:solidFill>
                  <a:srgbClr val="F27019"/>
                </a:solidFill>
              </a:rPr>
              <a:t>All</a:t>
            </a:r>
            <a:endParaRPr lang="fr-FR" sz="1600" b="1" dirty="0">
              <a:solidFill>
                <a:srgbClr val="F27019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252480" y="274638"/>
            <a:ext cx="7596000" cy="461665"/>
          </a:xfrm>
          <a:prstGeom prst="rect">
            <a:avLst/>
          </a:prstGeom>
          <a:solidFill>
            <a:srgbClr val="F27019"/>
          </a:solidFill>
        </p:spPr>
        <p:txBody>
          <a:bodyPr>
            <a:spAutoFit/>
          </a:bodyPr>
          <a:lstStyle>
            <a:lvl1pPr>
              <a:defRPr sz="2400" b="1" i="0" cap="all" baseline="0">
                <a:solidFill>
                  <a:schemeClr val="bg1"/>
                </a:solidFill>
                <a:latin typeface="Albertus Extra Bold" pitchFamily="34" charset="0"/>
              </a:defRPr>
            </a:lvl1pPr>
          </a:lstStyle>
          <a:p>
            <a:r>
              <a:rPr lang="fr-FR" dirty="0"/>
              <a:t>Titre / TITLE</a:t>
            </a:r>
            <a:endParaRPr lang="en-US" dirty="0"/>
          </a:p>
        </p:txBody>
      </p:sp>
      <p:sp>
        <p:nvSpPr>
          <p:cNvPr id="12" name="Rectangle à coins arrondis 11"/>
          <p:cNvSpPr/>
          <p:nvPr userDrawn="1"/>
        </p:nvSpPr>
        <p:spPr>
          <a:xfrm>
            <a:off x="218654" y="5954496"/>
            <a:ext cx="8685860" cy="58780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cap="all" dirty="0">
                <a:solidFill>
                  <a:srgbClr val="F27019"/>
                </a:solidFill>
              </a:rPr>
              <a:t>Pied de page / FOOTER</a:t>
            </a:r>
          </a:p>
        </p:txBody>
      </p:sp>
      <p:sp>
        <p:nvSpPr>
          <p:cNvPr id="14" name="Espace réservé du contenu 10"/>
          <p:cNvSpPr>
            <a:spLocks noGrp="1"/>
          </p:cNvSpPr>
          <p:nvPr>
            <p:ph sz="quarter" idx="12" hasCustomPrompt="1"/>
          </p:nvPr>
        </p:nvSpPr>
        <p:spPr>
          <a:xfrm>
            <a:off x="220663" y="1246188"/>
            <a:ext cx="8008937" cy="4351337"/>
          </a:xfrm>
          <a:prstGeom prst="rect">
            <a:avLst/>
          </a:prstGeom>
        </p:spPr>
        <p:txBody>
          <a:bodyPr/>
          <a:lstStyle>
            <a:lvl1pPr marL="514350" indent="-514350">
              <a:buFont typeface="+mj-lt"/>
              <a:buAutoNum type="arabicPeriod"/>
              <a:defRPr sz="2000" b="1">
                <a:solidFill>
                  <a:srgbClr val="F27019"/>
                </a:solidFill>
              </a:defRPr>
            </a:lvl1pPr>
            <a:lvl2pPr marL="742950" indent="-285750">
              <a:buClr>
                <a:srgbClr val="F27019"/>
              </a:buClr>
              <a:buFont typeface="Wingdings" panose="05000000000000000000" pitchFamily="2" charset="2"/>
              <a:buChar char="Ø"/>
              <a:defRPr sz="1800" b="1" i="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fr-FR" dirty="0"/>
              <a:t>Modifiez les styles du texte / </a:t>
            </a:r>
            <a:r>
              <a:rPr lang="fr-FR" dirty="0" err="1"/>
              <a:t>Modify</a:t>
            </a:r>
            <a:r>
              <a:rPr lang="fr-FR" dirty="0"/>
              <a:t> the style of </a:t>
            </a:r>
            <a:r>
              <a:rPr lang="fr-FR" dirty="0" err="1"/>
              <a:t>text</a:t>
            </a:r>
            <a:endParaRPr lang="fr-FR" dirty="0"/>
          </a:p>
          <a:p>
            <a:pPr lvl="1"/>
            <a:r>
              <a:rPr lang="fr-FR" dirty="0"/>
              <a:t> Deuxième niveau / 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/>
              <a:t>Troisième niveau / </a:t>
            </a:r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/>
              <a:t>Quatrième niveau / </a:t>
            </a:r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4"/>
            <a:r>
              <a:rPr lang="fr-FR" dirty="0"/>
              <a:t>Cinquième niveau / </a:t>
            </a:r>
            <a:r>
              <a:rPr lang="fr-FR" dirty="0" err="1"/>
              <a:t>Fith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78517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OP_Indus_MachineDomina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7976971" y="84556"/>
            <a:ext cx="844767" cy="844767"/>
            <a:chOff x="2217201" y="744513"/>
            <a:chExt cx="1382563" cy="1382563"/>
          </a:xfrm>
        </p:grpSpPr>
        <p:sp>
          <p:nvSpPr>
            <p:cNvPr id="17" name="Oval 16"/>
            <p:cNvSpPr/>
            <p:nvPr/>
          </p:nvSpPr>
          <p:spPr>
            <a:xfrm>
              <a:off x="2217201" y="744513"/>
              <a:ext cx="1382563" cy="1382563"/>
            </a:xfrm>
            <a:prstGeom prst="ellipse">
              <a:avLst/>
            </a:prstGeom>
            <a:solidFill>
              <a:srgbClr val="F270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9" name="Picture 18"/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13687"/>
            <a:stretch/>
          </p:blipFill>
          <p:spPr>
            <a:xfrm>
              <a:off x="2429066" y="995727"/>
              <a:ext cx="954622" cy="782762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0" y="6646340"/>
            <a:ext cx="9144000" cy="211660"/>
          </a:xfrm>
          <a:prstGeom prst="rect">
            <a:avLst/>
          </a:prstGeom>
          <a:solidFill>
            <a:srgbClr val="1D25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ALLOYS S&amp;OP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0DE93A-6C71-914E-B887-96385185B528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Oval 9"/>
          <p:cNvSpPr/>
          <p:nvPr userDrawn="1"/>
        </p:nvSpPr>
        <p:spPr>
          <a:xfrm>
            <a:off x="8590143" y="104417"/>
            <a:ext cx="463187" cy="463187"/>
          </a:xfrm>
          <a:prstGeom prst="ellipse">
            <a:avLst/>
          </a:prstGeom>
          <a:solidFill>
            <a:schemeClr val="bg1"/>
          </a:solidFill>
          <a:ln>
            <a:solidFill>
              <a:srgbClr val="F2701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fr-FR" sz="1100" b="1" dirty="0">
                <a:solidFill>
                  <a:srgbClr val="F27019"/>
                </a:solidFill>
              </a:rPr>
              <a:t>All</a:t>
            </a:r>
            <a:endParaRPr lang="fr-FR" sz="1600" b="1" dirty="0">
              <a:solidFill>
                <a:srgbClr val="F27019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01212" y="274638"/>
            <a:ext cx="7065548" cy="461665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>
            <a:lvl1pPr>
              <a:defRPr sz="2400" b="1" i="0" cap="all" baseline="0">
                <a:solidFill>
                  <a:schemeClr val="bg1"/>
                </a:solidFill>
                <a:latin typeface="Albertus Extra Bold" pitchFamily="34" charset="0"/>
              </a:defRPr>
            </a:lvl1pPr>
          </a:lstStyle>
          <a:p>
            <a:r>
              <a:rPr lang="fr-FR" dirty="0"/>
              <a:t>MACHINE DOMINANTE : </a:t>
            </a:r>
            <a:endParaRPr lang="en-US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3227" y="237500"/>
            <a:ext cx="377985" cy="445047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66760" y="257108"/>
            <a:ext cx="377985" cy="44504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216874" y="808854"/>
            <a:ext cx="3651119" cy="17435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216873" y="2582844"/>
            <a:ext cx="3651119" cy="1656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216872" y="5029200"/>
            <a:ext cx="8825528" cy="15959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 userDrawn="1"/>
        </p:nvSpPr>
        <p:spPr>
          <a:xfrm>
            <a:off x="3984690" y="811037"/>
            <a:ext cx="5057710" cy="286239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3984690" y="3762456"/>
            <a:ext cx="5057710" cy="119483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218083" y="4279832"/>
            <a:ext cx="3651119" cy="67746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12034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SOP_Indus_MachineNormale+P.A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7976971" y="84556"/>
            <a:ext cx="844767" cy="844767"/>
            <a:chOff x="2217201" y="744513"/>
            <a:chExt cx="1382563" cy="1382563"/>
          </a:xfrm>
        </p:grpSpPr>
        <p:sp>
          <p:nvSpPr>
            <p:cNvPr id="17" name="Oval 16"/>
            <p:cNvSpPr/>
            <p:nvPr/>
          </p:nvSpPr>
          <p:spPr>
            <a:xfrm>
              <a:off x="2217201" y="744513"/>
              <a:ext cx="1382563" cy="1382563"/>
            </a:xfrm>
            <a:prstGeom prst="ellipse">
              <a:avLst/>
            </a:prstGeom>
            <a:solidFill>
              <a:srgbClr val="F270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9" name="Picture 18"/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13687"/>
            <a:stretch/>
          </p:blipFill>
          <p:spPr>
            <a:xfrm>
              <a:off x="2429066" y="995727"/>
              <a:ext cx="954622" cy="782762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0" y="6646340"/>
            <a:ext cx="9144000" cy="211660"/>
          </a:xfrm>
          <a:prstGeom prst="rect">
            <a:avLst/>
          </a:prstGeom>
          <a:solidFill>
            <a:srgbClr val="1D25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ALLOYS S&amp;OP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0DE93A-6C71-914E-B887-96385185B528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Oval 9"/>
          <p:cNvSpPr/>
          <p:nvPr userDrawn="1"/>
        </p:nvSpPr>
        <p:spPr>
          <a:xfrm>
            <a:off x="8590143" y="104417"/>
            <a:ext cx="463187" cy="463187"/>
          </a:xfrm>
          <a:prstGeom prst="ellipse">
            <a:avLst/>
          </a:prstGeom>
          <a:solidFill>
            <a:schemeClr val="bg1"/>
          </a:solidFill>
          <a:ln>
            <a:solidFill>
              <a:srgbClr val="F2701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fr-FR" sz="1100" b="1" dirty="0">
                <a:solidFill>
                  <a:srgbClr val="F27019"/>
                </a:solidFill>
              </a:rPr>
              <a:t>All</a:t>
            </a:r>
            <a:endParaRPr lang="fr-FR" sz="1600" b="1" dirty="0">
              <a:solidFill>
                <a:srgbClr val="F27019"/>
              </a:solidFill>
            </a:endParaRPr>
          </a:p>
        </p:txBody>
      </p:sp>
      <p:sp>
        <p:nvSpPr>
          <p:cNvPr id="20" name="Titre 1"/>
          <p:cNvSpPr>
            <a:spLocks noGrp="1"/>
          </p:cNvSpPr>
          <p:nvPr>
            <p:ph type="title" hasCustomPrompt="1"/>
          </p:nvPr>
        </p:nvSpPr>
        <p:spPr>
          <a:xfrm>
            <a:off x="252480" y="274638"/>
            <a:ext cx="7596000" cy="461665"/>
          </a:xfrm>
          <a:prstGeom prst="rect">
            <a:avLst/>
          </a:prstGeom>
          <a:solidFill>
            <a:srgbClr val="F27019"/>
          </a:solidFill>
        </p:spPr>
        <p:txBody>
          <a:bodyPr>
            <a:spAutoFit/>
          </a:bodyPr>
          <a:lstStyle>
            <a:lvl1pPr>
              <a:defRPr sz="2400" b="1" i="0" cap="all" baseline="0">
                <a:solidFill>
                  <a:schemeClr val="bg1"/>
                </a:solidFill>
                <a:latin typeface="Albertus Extra Bold" pitchFamily="34" charset="0"/>
              </a:defRPr>
            </a:lvl1pPr>
          </a:lstStyle>
          <a:p>
            <a:r>
              <a:rPr lang="fr-FR" dirty="0"/>
              <a:t>Titre / TITLE</a:t>
            </a:r>
            <a:endParaRPr lang="en-US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216874" y="808854"/>
            <a:ext cx="3651119" cy="17435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 userDrawn="1"/>
        </p:nvSpPr>
        <p:spPr>
          <a:xfrm>
            <a:off x="216873" y="2582844"/>
            <a:ext cx="3651119" cy="1656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216872" y="5029200"/>
            <a:ext cx="8825528" cy="15959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3984690" y="811037"/>
            <a:ext cx="5057710" cy="286239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 userDrawn="1"/>
        </p:nvSpPr>
        <p:spPr>
          <a:xfrm>
            <a:off x="3984690" y="3762456"/>
            <a:ext cx="5057710" cy="119483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 userDrawn="1"/>
        </p:nvSpPr>
        <p:spPr>
          <a:xfrm>
            <a:off x="218083" y="4279832"/>
            <a:ext cx="3651119" cy="67746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980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936000" y="1260134"/>
            <a:ext cx="3600000" cy="360127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</a:p>
        </p:txBody>
      </p:sp>
      <p:cxnSp>
        <p:nvCxnSpPr>
          <p:cNvPr id="29" name="Connecteur droit 28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Espace réservé du texte 4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41266" y="1675630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33" name="Espace réservé du texte 4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936000" y="1675630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26" name="Espace réservé du texte 4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441266" y="2425088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27" name="Espace réservé du texte 4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936000" y="2425088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28" name="Espace réservé du texte 4"/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441266" y="3174546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30" name="Espace réservé du texte 4"/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936000" y="3174546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31" name="Espace réservé du texte 4"/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441266" y="3924003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39" name="Espace réservé du texte 4"/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936000" y="3924003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49" name="Espace réservé du texte 4"/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441266" y="4673460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50" name="Espace réservé du texte 4"/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936000" y="4673460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1" name="Espace réservé du texte 4"/>
          <p:cNvSpPr>
            <a:spLocks noGrp="1"/>
          </p:cNvSpPr>
          <p:nvPr>
            <p:ph type="body" sz="quarter" idx="27" hasCustomPrompt="1"/>
          </p:nvPr>
        </p:nvSpPr>
        <p:spPr bwMode="gray">
          <a:xfrm>
            <a:off x="4581722" y="1675630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52" name="Espace réservé du texte 4"/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5076456" y="1675630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3" name="Espace réservé du texte 4"/>
          <p:cNvSpPr>
            <a:spLocks noGrp="1"/>
          </p:cNvSpPr>
          <p:nvPr>
            <p:ph type="body" sz="quarter" idx="29" hasCustomPrompt="1"/>
          </p:nvPr>
        </p:nvSpPr>
        <p:spPr bwMode="gray">
          <a:xfrm>
            <a:off x="4581722" y="2425088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54" name="Espace réservé du texte 4"/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5076456" y="2425088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5" name="Espace réservé du texte 4"/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4581722" y="3174546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56" name="Espace réservé du texte 4"/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5076456" y="3174546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7" name="Espace réservé du texte 4"/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4581722" y="3924003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58" name="Espace réservé du texte 4"/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5076456" y="3924003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9" name="Espace réservé du texte 4"/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4581722" y="4673460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60" name="Espace réservé du texte 4"/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5076456" y="4673460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61" name="Espace réservé du texte 4"/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5076456" y="5445224"/>
            <a:ext cx="3600000" cy="360127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Titre</a:t>
            </a:r>
          </a:p>
        </p:txBody>
      </p:sp>
    </p:spTree>
    <p:extLst>
      <p:ext uri="{BB962C8B-B14F-4D97-AF65-F5344CB8AC3E}">
        <p14:creationId xmlns:p14="http://schemas.microsoft.com/office/powerpoint/2010/main" val="889133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A">
    <p:bg>
      <p:bgPr>
        <a:solidFill>
          <a:srgbClr val="182C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012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740352" y="6201308"/>
            <a:ext cx="1006985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241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B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012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740352" y="6201308"/>
            <a:ext cx="1006985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200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012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tx2"/>
                </a:solidFill>
              </a:defRPr>
            </a:lvl1pPr>
            <a:lvl2pPr marL="0" indent="0">
              <a:buNone/>
              <a:defRPr sz="2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1986536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IC v1 Mach Norma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 bwMode="gray">
          <a:xfrm>
            <a:off x="540000" y="72008"/>
            <a:ext cx="8064000" cy="54868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2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3"/>
          </p:nvPr>
        </p:nvSpPr>
        <p:spPr bwMode="gray"/>
        <p:txBody>
          <a:bodyPr/>
          <a:lstStyle/>
          <a:p>
            <a:pPr algn="l"/>
            <a:r>
              <a:rPr lang="fr-FR" dirty="0"/>
              <a:t>ALLOYS DIVISION S&amp;OP – PIC#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24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692696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216872" y="5048655"/>
            <a:ext cx="3651119" cy="111791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3984690" y="3762456"/>
            <a:ext cx="5057710" cy="240177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216874" y="808854"/>
            <a:ext cx="3651119" cy="17435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216873" y="2582844"/>
            <a:ext cx="3651119" cy="1656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3984690" y="811037"/>
            <a:ext cx="5057710" cy="286239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 userDrawn="1"/>
        </p:nvSpPr>
        <p:spPr>
          <a:xfrm>
            <a:off x="218083" y="4293096"/>
            <a:ext cx="3651119" cy="67746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309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IC v1 Mach Domina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 bwMode="gray">
          <a:xfrm>
            <a:off x="540000" y="72008"/>
            <a:ext cx="8064000" cy="548680"/>
          </a:xfrm>
          <a:solidFill>
            <a:srgbClr val="C00000"/>
          </a:solid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2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3"/>
          </p:nvPr>
        </p:nvSpPr>
        <p:spPr bwMode="gray"/>
        <p:txBody>
          <a:bodyPr/>
          <a:lstStyle/>
          <a:p>
            <a:pPr algn="l"/>
            <a:r>
              <a:rPr lang="fr-FR" dirty="0"/>
              <a:t>ALLOYS DIVISION S&amp;OP - 00/00/00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24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692696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216872" y="5048655"/>
            <a:ext cx="3651119" cy="111791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3984690" y="3762456"/>
            <a:ext cx="5057710" cy="240177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216874" y="808854"/>
            <a:ext cx="3651119" cy="17435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216873" y="2582844"/>
            <a:ext cx="3651119" cy="1656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3984690" y="811037"/>
            <a:ext cx="5057710" cy="286239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 userDrawn="1"/>
        </p:nvSpPr>
        <p:spPr>
          <a:xfrm>
            <a:off x="218083" y="4293096"/>
            <a:ext cx="3651119" cy="67746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504" y="116632"/>
            <a:ext cx="377985" cy="445047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658511" y="103633"/>
            <a:ext cx="377985" cy="445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681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9"/>
          <p:cNvSpPr>
            <a:spLocks/>
          </p:cNvSpPr>
          <p:nvPr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540000" y="0"/>
            <a:ext cx="8064000" cy="8297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fr-FR" noProof="0" dirty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540000" y="1242000"/>
            <a:ext cx="8064000" cy="48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0" y="6678000"/>
            <a:ext cx="180000" cy="1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Date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862088" y="6192682"/>
            <a:ext cx="3420000" cy="44068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lnSpc>
                <a:spcPct val="90000"/>
              </a:lnSpc>
              <a:defRPr sz="900">
                <a:solidFill>
                  <a:schemeClr val="tx2"/>
                </a:solidFill>
              </a:defRPr>
            </a:lvl1pPr>
          </a:lstStyle>
          <a:p>
            <a:pPr algn="l"/>
            <a:r>
              <a:rPr lang="fr-FR" dirty="0"/>
              <a:t>Titre de la présentation - 00/00/00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539550" y="6192682"/>
            <a:ext cx="288033" cy="44068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lnSpc>
                <a:spcPct val="90000"/>
              </a:lnSpc>
              <a:defRPr sz="900" b="1">
                <a:solidFill>
                  <a:schemeClr val="accent2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740352" y="6201308"/>
            <a:ext cx="100698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420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  <p:sldLayoutId id="2147483836" r:id="rId12"/>
    <p:sldLayoutId id="2147483837" r:id="rId13"/>
    <p:sldLayoutId id="2147483838" r:id="rId14"/>
    <p:sldLayoutId id="2147483839" r:id="rId15"/>
    <p:sldLayoutId id="2147483840" r:id="rId16"/>
    <p:sldLayoutId id="2147483841" r:id="rId17"/>
    <p:sldLayoutId id="2147483842" r:id="rId18"/>
    <p:sldLayoutId id="2147483843" r:id="rId19"/>
    <p:sldLayoutId id="2147483844" r:id="rId20"/>
    <p:sldLayoutId id="2147483845" r:id="rId21"/>
    <p:sldLayoutId id="2147483846" r:id="rId22"/>
    <p:sldLayoutId id="2147483847" r:id="rId23"/>
    <p:sldLayoutId id="2147483848" r:id="rId24"/>
    <p:sldLayoutId id="2147483849" r:id="rId25"/>
    <p:sldLayoutId id="2147483850" r:id="rId26"/>
    <p:sldLayoutId id="2147483851" r:id="rId27"/>
    <p:sldLayoutId id="2147483852" r:id="rId28"/>
    <p:sldLayoutId id="2147483853" r:id="rId29"/>
    <p:sldLayoutId id="2147483854" r:id="rId30"/>
    <p:sldLayoutId id="2147483855" r:id="rId31"/>
    <p:sldLayoutId id="2147483856" r:id="rId32"/>
    <p:sldLayoutId id="2147483857" r:id="rId33"/>
    <p:sldLayoutId id="2147483858" r:id="rId34"/>
    <p:sldLayoutId id="2147483859" r:id="rId35"/>
    <p:sldLayoutId id="2147483860" r:id="rId36"/>
  </p:sldLayoutIdLst>
  <p:hf hdr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2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175" indent="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itchFamily="34" charset="0"/>
        <a:buNone/>
        <a:defRPr sz="1600" b="1" kern="1200">
          <a:solidFill>
            <a:schemeClr val="accent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buFont typeface="Wingdings" pitchFamily="2" charset="2"/>
        <a:buNone/>
        <a:defRPr sz="1200" b="0" kern="1200">
          <a:solidFill>
            <a:schemeClr val="tx2"/>
          </a:solidFill>
          <a:latin typeface="+mn-lt"/>
          <a:ea typeface="+mn-ea"/>
          <a:cs typeface="+mn-cs"/>
        </a:defRPr>
      </a:lvl2pPr>
      <a:lvl3pPr marL="270000" indent="-270000" algn="l" defTabSz="914400" rtl="0" eaLnBrk="1" latinLnBrk="0" hangingPunct="1">
        <a:lnSpc>
          <a:spcPct val="100000"/>
        </a:lnSpc>
        <a:spcBef>
          <a:spcPts val="400"/>
        </a:spcBef>
        <a:buSzPct val="100000"/>
        <a:buFontTx/>
        <a:buBlip>
          <a:blip r:embed="rId39"/>
        </a:buBlip>
        <a:defRPr sz="1400" b="1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270000" indent="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SzPct val="100000"/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719138" indent="-269875" algn="l" defTabSz="914400" rtl="0" eaLnBrk="1" latinLnBrk="0" hangingPunct="1">
        <a:lnSpc>
          <a:spcPct val="90000"/>
        </a:lnSpc>
        <a:spcBef>
          <a:spcPts val="0"/>
        </a:spcBef>
        <a:spcAft>
          <a:spcPts val="400"/>
        </a:spcAft>
        <a:buClr>
          <a:schemeClr val="accent2"/>
        </a:buClr>
        <a:buSzPct val="100000"/>
        <a:buFont typeface="Arial" pitchFamily="34" charset="0"/>
        <a:buChar char="&gt;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081088" indent="-179388" algn="l" defTabSz="914400" rtl="0" eaLnBrk="1" latinLnBrk="0" hangingPunct="1">
        <a:lnSpc>
          <a:spcPct val="90000"/>
        </a:lnSpc>
        <a:spcBef>
          <a:spcPts val="0"/>
        </a:spcBef>
        <a:spcAft>
          <a:spcPts val="400"/>
        </a:spcAft>
        <a:buClr>
          <a:schemeClr val="accent2"/>
        </a:buClr>
        <a:buFont typeface="Arial" pitchFamily="34" charset="0"/>
        <a:buChar char="•"/>
        <a:defRPr sz="10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9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5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7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998" y="2657915"/>
            <a:ext cx="6846764" cy="1512168"/>
          </a:xfrm>
        </p:spPr>
        <p:txBody>
          <a:bodyPr/>
          <a:lstStyle/>
          <a:p>
            <a:r>
              <a:rPr lang="fr-FR" dirty="0"/>
              <a:t>PIC #38 Revue des prévisions UKAD :</a:t>
            </a:r>
            <a:br>
              <a:rPr lang="fr-FR" dirty="0"/>
            </a:b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8422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PIC 38 UKAD 2021 -2023</a:t>
            </a:r>
            <a:endParaRPr lang="en-US" dirty="0"/>
          </a:p>
        </p:txBody>
      </p:sp>
      <p:sp>
        <p:nvSpPr>
          <p:cNvPr id="13" name="Espace réservé du contenu 2"/>
          <p:cNvSpPr txBox="1">
            <a:spLocks/>
          </p:cNvSpPr>
          <p:nvPr/>
        </p:nvSpPr>
        <p:spPr bwMode="gray">
          <a:xfrm>
            <a:off x="539550" y="1060542"/>
            <a:ext cx="8064000" cy="28803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17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itchFamily="34" charset="0"/>
              <a:buNone/>
              <a:defRPr sz="16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12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270000" indent="-270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SzPct val="100000"/>
              <a:buFontTx/>
              <a:buBlip>
                <a:blip r:embed="rId2"/>
              </a:buBlip>
              <a:defRPr sz="14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2700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 charset="0"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719138" indent="-269875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SzPct val="100000"/>
              <a:buFont typeface="Arial" pitchFamily="34" charset="0"/>
              <a:buChar char="&gt;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081088" indent="-179388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Font typeface="Arial" pitchFamily="34" charset="0"/>
              <a:buChar char="•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/>
              <a:t>UKAD</a:t>
            </a:r>
            <a:endParaRPr lang="en-US" sz="1200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B887A17-1760-4632-A0B6-331390B35193}"/>
              </a:ext>
            </a:extLst>
          </p:cNvPr>
          <p:cNvSpPr txBox="1"/>
          <p:nvPr/>
        </p:nvSpPr>
        <p:spPr>
          <a:xfrm>
            <a:off x="5418086" y="1204558"/>
            <a:ext cx="392794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</a:rPr>
              <a:t>Commentaires :</a:t>
            </a:r>
          </a:p>
          <a:p>
            <a:endParaRPr lang="fr-FR" sz="1400" b="1" dirty="0">
              <a:solidFill>
                <a:schemeClr val="tx2"/>
              </a:solidFill>
            </a:endParaRPr>
          </a:p>
          <a:p>
            <a:r>
              <a:rPr lang="fr-FR" sz="1400" b="1" dirty="0">
                <a:solidFill>
                  <a:schemeClr val="tx2"/>
                </a:solidFill>
              </a:rPr>
              <a:t> </a:t>
            </a:r>
          </a:p>
          <a:p>
            <a:endParaRPr lang="fr-FR" sz="1400" dirty="0">
              <a:solidFill>
                <a:schemeClr val="tx2"/>
              </a:solidFill>
            </a:endParaRPr>
          </a:p>
          <a:p>
            <a:r>
              <a:rPr lang="fr-FR" sz="1200" dirty="0">
                <a:solidFill>
                  <a:schemeClr val="tx2"/>
                </a:solidFill>
              </a:rPr>
              <a:t>	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8ABA6577-13EB-4214-B993-E1947521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3505" y="1957270"/>
            <a:ext cx="5258850" cy="4678692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6983977E-4BA2-483F-B6A0-B8EB3EF2D3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551" y="1438433"/>
            <a:ext cx="4251604" cy="2570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333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PIC 38 UKAD 2021 -2023</a:t>
            </a:r>
            <a:endParaRPr lang="en-US" dirty="0"/>
          </a:p>
        </p:txBody>
      </p:sp>
      <p:sp>
        <p:nvSpPr>
          <p:cNvPr id="13" name="Espace réservé du contenu 2"/>
          <p:cNvSpPr txBox="1">
            <a:spLocks/>
          </p:cNvSpPr>
          <p:nvPr/>
        </p:nvSpPr>
        <p:spPr bwMode="gray">
          <a:xfrm>
            <a:off x="539550" y="1060542"/>
            <a:ext cx="8064000" cy="28803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17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itchFamily="34" charset="0"/>
              <a:buNone/>
              <a:defRPr sz="16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12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270000" indent="-270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SzPct val="100000"/>
              <a:buFontTx/>
              <a:buBlip>
                <a:blip r:embed="rId2"/>
              </a:buBlip>
              <a:defRPr sz="14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2700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 charset="0"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719138" indent="-269875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SzPct val="100000"/>
              <a:buFont typeface="Arial" pitchFamily="34" charset="0"/>
              <a:buChar char="&gt;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081088" indent="-179388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Font typeface="Arial" pitchFamily="34" charset="0"/>
              <a:buChar char="•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/>
              <a:t>UKAD ZOOM PRODUITS SMX en Tonnes</a:t>
            </a:r>
            <a:endParaRPr lang="en-US" sz="1200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B887A17-1760-4632-A0B6-331390B35193}"/>
              </a:ext>
            </a:extLst>
          </p:cNvPr>
          <p:cNvSpPr txBox="1"/>
          <p:nvPr/>
        </p:nvSpPr>
        <p:spPr>
          <a:xfrm>
            <a:off x="5418086" y="1204558"/>
            <a:ext cx="392794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</a:rPr>
              <a:t>Commentaires :</a:t>
            </a:r>
          </a:p>
          <a:p>
            <a:endParaRPr lang="fr-FR" sz="1400" b="1" dirty="0">
              <a:solidFill>
                <a:schemeClr val="tx2"/>
              </a:solidFill>
            </a:endParaRPr>
          </a:p>
          <a:p>
            <a:r>
              <a:rPr lang="fr-FR" sz="1400" b="1" dirty="0">
                <a:solidFill>
                  <a:schemeClr val="tx2"/>
                </a:solidFill>
              </a:rPr>
              <a:t> </a:t>
            </a:r>
          </a:p>
          <a:p>
            <a:endParaRPr lang="fr-FR" sz="1400" dirty="0">
              <a:solidFill>
                <a:schemeClr val="tx2"/>
              </a:solidFill>
            </a:endParaRPr>
          </a:p>
          <a:p>
            <a:r>
              <a:rPr lang="fr-FR" sz="1200" dirty="0">
                <a:solidFill>
                  <a:schemeClr val="tx2"/>
                </a:solidFill>
              </a:rPr>
              <a:t>	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8DBFD21-0B99-47D6-B42F-2C3D30B3C4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0" y="1579379"/>
            <a:ext cx="4675557" cy="84770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183E527A-54A3-4355-A9C9-5ADF5B6C2F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3589" y="2850820"/>
            <a:ext cx="3869949" cy="3724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614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PIC 38 UKAD</a:t>
            </a:r>
            <a:endParaRPr lang="en-US" dirty="0"/>
          </a:p>
        </p:txBody>
      </p:sp>
      <p:sp>
        <p:nvSpPr>
          <p:cNvPr id="13" name="Espace réservé du contenu 2"/>
          <p:cNvSpPr txBox="1">
            <a:spLocks/>
          </p:cNvSpPr>
          <p:nvPr/>
        </p:nvSpPr>
        <p:spPr bwMode="gray">
          <a:xfrm>
            <a:off x="539550" y="1060541"/>
            <a:ext cx="8064000" cy="57742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17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itchFamily="34" charset="0"/>
              <a:buNone/>
              <a:defRPr sz="16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12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270000" indent="-270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SzPct val="100000"/>
              <a:buFontTx/>
              <a:buBlip>
                <a:blip r:embed="rId2"/>
              </a:buBlip>
              <a:defRPr sz="14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2700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 charset="0"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719138" indent="-269875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SzPct val="100000"/>
              <a:buFont typeface="Arial" pitchFamily="34" charset="0"/>
              <a:buChar char="&gt;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081088" indent="-179388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Font typeface="Arial" pitchFamily="34" charset="0"/>
              <a:buChar char="•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/>
              <a:t>SOMMAIRE</a:t>
            </a:r>
            <a:endParaRPr lang="en-US" sz="1800" dirty="0"/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F902EDC0-F89D-4C36-B663-3C54E7A57D35}"/>
              </a:ext>
            </a:extLst>
          </p:cNvPr>
          <p:cNvSpPr txBox="1">
            <a:spLocks/>
          </p:cNvSpPr>
          <p:nvPr/>
        </p:nvSpPr>
        <p:spPr bwMode="gray">
          <a:xfrm>
            <a:off x="1573669" y="2275912"/>
            <a:ext cx="6640029" cy="331929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sz="22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buFontTx/>
              <a:buChar char="-"/>
            </a:pPr>
            <a:endParaRPr lang="fr-FR" dirty="0"/>
          </a:p>
          <a:p>
            <a:pPr marL="342900" indent="-342900">
              <a:buFontTx/>
              <a:buChar char="-"/>
            </a:pPr>
            <a:endParaRPr lang="fr-FR" dirty="0"/>
          </a:p>
          <a:p>
            <a:pPr marL="342900" indent="-342900">
              <a:buFontTx/>
              <a:buChar char="-"/>
            </a:pPr>
            <a:r>
              <a:rPr lang="fr-FR" sz="1800" dirty="0"/>
              <a:t>Alignement PIC – Budget</a:t>
            </a:r>
          </a:p>
          <a:p>
            <a:endParaRPr lang="fr-FR" sz="1800" dirty="0"/>
          </a:p>
          <a:p>
            <a:pPr marL="342900" indent="-342900">
              <a:buFontTx/>
              <a:buChar char="-"/>
            </a:pPr>
            <a:r>
              <a:rPr lang="fr-FR" sz="1800" dirty="0"/>
              <a:t>Evolution globale 2018-2023</a:t>
            </a:r>
          </a:p>
          <a:p>
            <a:endParaRPr lang="fr-FR" sz="1800" dirty="0"/>
          </a:p>
          <a:p>
            <a:pPr marL="342900" indent="-342900">
              <a:buFontTx/>
              <a:buChar char="-"/>
            </a:pPr>
            <a:r>
              <a:rPr lang="fr-FR" sz="1800" dirty="0"/>
              <a:t>Prévisions 2021 – 2023 par Marché</a:t>
            </a:r>
          </a:p>
          <a:p>
            <a:pPr marL="342900" indent="-342900">
              <a:buFontTx/>
              <a:buChar char="-"/>
            </a:pPr>
            <a:endParaRPr lang="fr-FR" sz="1800" dirty="0"/>
          </a:p>
          <a:p>
            <a:pPr marL="342900" indent="-342900">
              <a:buFontTx/>
              <a:buChar char="-"/>
            </a:pPr>
            <a:r>
              <a:rPr lang="fr-FR" sz="1800" dirty="0"/>
              <a:t>Prévisions 2021 – 2023 par Familles Techniques</a:t>
            </a:r>
          </a:p>
          <a:p>
            <a:pPr marL="342900" indent="-342900">
              <a:buFontTx/>
              <a:buChar char="-"/>
            </a:pPr>
            <a:endParaRPr lang="fr-FR" sz="1800" dirty="0"/>
          </a:p>
          <a:p>
            <a:pPr marL="342900" indent="-342900">
              <a:buFontTx/>
              <a:buChar char="-"/>
            </a:pPr>
            <a:r>
              <a:rPr lang="fr-FR" sz="1800" dirty="0"/>
              <a:t>Zoom Volumes Route Industrielle SMX</a:t>
            </a:r>
          </a:p>
          <a:p>
            <a:pPr marL="342900" indent="-342900">
              <a:buFontTx/>
              <a:buChar char="-"/>
            </a:pPr>
            <a:endParaRPr lang="fr-FR" sz="1800" dirty="0"/>
          </a:p>
          <a:p>
            <a:endParaRPr lang="fr-FR" sz="1800" dirty="0"/>
          </a:p>
          <a:p>
            <a:br>
              <a:rPr lang="fr-FR" dirty="0"/>
            </a:b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79315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998" y="2657915"/>
            <a:ext cx="6618293" cy="1512168"/>
          </a:xfrm>
        </p:spPr>
        <p:txBody>
          <a:bodyPr/>
          <a:lstStyle/>
          <a:p>
            <a:r>
              <a:rPr lang="fr-FR" dirty="0"/>
              <a:t>PIC #38 Revue des prévisions PND </a:t>
            </a:r>
            <a:br>
              <a:rPr lang="fr-FR" dirty="0"/>
            </a:br>
            <a:br>
              <a:rPr lang="fr-FR" dirty="0"/>
            </a:br>
            <a:r>
              <a:rPr lang="fr-FR" dirty="0"/>
              <a:t>Alignements PIC vs BUDGET</a:t>
            </a:r>
          </a:p>
        </p:txBody>
      </p:sp>
    </p:spTree>
    <p:extLst>
      <p:ext uri="{BB962C8B-B14F-4D97-AF65-F5344CB8AC3E}">
        <p14:creationId xmlns:p14="http://schemas.microsoft.com/office/powerpoint/2010/main" val="220783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PIC 38 UKAD</a:t>
            </a:r>
            <a:endParaRPr lang="en-US" dirty="0"/>
          </a:p>
        </p:txBody>
      </p:sp>
      <p:sp>
        <p:nvSpPr>
          <p:cNvPr id="13" name="Espace réservé du contenu 2"/>
          <p:cNvSpPr txBox="1">
            <a:spLocks/>
          </p:cNvSpPr>
          <p:nvPr/>
        </p:nvSpPr>
        <p:spPr bwMode="gray">
          <a:xfrm>
            <a:off x="539550" y="1060542"/>
            <a:ext cx="8064000" cy="28803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17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itchFamily="34" charset="0"/>
              <a:buNone/>
              <a:defRPr sz="16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12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270000" indent="-270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SzPct val="100000"/>
              <a:buFontTx/>
              <a:buBlip>
                <a:blip r:embed="rId2"/>
              </a:buBlip>
              <a:defRPr sz="14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2700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 charset="0"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719138" indent="-269875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SzPct val="100000"/>
              <a:buFont typeface="Arial" pitchFamily="34" charset="0"/>
              <a:buChar char="&gt;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081088" indent="-179388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Font typeface="Arial" pitchFamily="34" charset="0"/>
              <a:buChar char="•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/>
              <a:t>FOCUS 2021 Alignement PIC Budget</a:t>
            </a:r>
            <a:endParaRPr lang="en-US" sz="1200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64CC7E9-2289-4B8C-82E6-DC2D1F69F44B}"/>
              </a:ext>
            </a:extLst>
          </p:cNvPr>
          <p:cNvSpPr txBox="1"/>
          <p:nvPr/>
        </p:nvSpPr>
        <p:spPr>
          <a:xfrm>
            <a:off x="5152311" y="1579379"/>
            <a:ext cx="39279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</a:rPr>
              <a:t>Commentaires :</a:t>
            </a:r>
          </a:p>
          <a:p>
            <a:endParaRPr lang="fr-FR" sz="1400" b="1" dirty="0">
              <a:solidFill>
                <a:schemeClr val="tx2"/>
              </a:solidFill>
            </a:endParaRPr>
          </a:p>
          <a:p>
            <a:r>
              <a:rPr lang="fr-FR" sz="1200" dirty="0">
                <a:solidFill>
                  <a:schemeClr val="tx2"/>
                </a:solidFill>
              </a:rPr>
              <a:t>2021 : Alignement du PIC 38 sur le Budget 2021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3BEEA12-C1A1-4C8B-B30D-D1E0CAE1B0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000" y="1673474"/>
            <a:ext cx="3823875" cy="34600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D49ACD42-F4C7-46E5-9612-F4A01DB961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550" y="3369263"/>
            <a:ext cx="6504996" cy="2938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538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998" y="2657915"/>
            <a:ext cx="6618293" cy="1512168"/>
          </a:xfrm>
        </p:spPr>
        <p:txBody>
          <a:bodyPr/>
          <a:lstStyle/>
          <a:p>
            <a:r>
              <a:rPr lang="fr-FR" dirty="0"/>
              <a:t>PIC #38 Revue des prévisions UKAD </a:t>
            </a:r>
            <a:br>
              <a:rPr lang="fr-FR" dirty="0"/>
            </a:br>
            <a:br>
              <a:rPr lang="fr-FR" dirty="0"/>
            </a:br>
            <a:r>
              <a:rPr lang="fr-FR" dirty="0"/>
              <a:t>Evolution 2018 </a:t>
            </a:r>
            <a:r>
              <a:rPr lang="fr-FR" dirty="0">
                <a:sym typeface="Wingdings" panose="05000000000000000000" pitchFamily="2" charset="2"/>
              </a:rPr>
              <a:t> 2023 en K€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68092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PIC 38 UKAD</a:t>
            </a:r>
            <a:endParaRPr lang="en-US" dirty="0"/>
          </a:p>
        </p:txBody>
      </p:sp>
      <p:sp>
        <p:nvSpPr>
          <p:cNvPr id="13" name="Espace réservé du contenu 2"/>
          <p:cNvSpPr txBox="1">
            <a:spLocks/>
          </p:cNvSpPr>
          <p:nvPr/>
        </p:nvSpPr>
        <p:spPr bwMode="gray">
          <a:xfrm>
            <a:off x="539550" y="1060542"/>
            <a:ext cx="8064000" cy="28803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17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itchFamily="34" charset="0"/>
              <a:buNone/>
              <a:defRPr sz="16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12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270000" indent="-270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SzPct val="100000"/>
              <a:buFontTx/>
              <a:buBlip>
                <a:blip r:embed="rId2"/>
              </a:buBlip>
              <a:defRPr sz="14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2700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 charset="0"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719138" indent="-269875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SzPct val="100000"/>
              <a:buFont typeface="Arial" pitchFamily="34" charset="0"/>
              <a:buChar char="&gt;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081088" indent="-179388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Font typeface="Arial" pitchFamily="34" charset="0"/>
              <a:buChar char="•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/>
              <a:t>Evolution 2018 </a:t>
            </a:r>
            <a:r>
              <a:rPr lang="fr-FR" sz="1200" dirty="0">
                <a:sym typeface="Wingdings" panose="05000000000000000000" pitchFamily="2" charset="2"/>
              </a:rPr>
              <a:t> 2023</a:t>
            </a:r>
            <a:endParaRPr lang="en-US" sz="1200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64CC7E9-2289-4B8C-82E6-DC2D1F69F44B}"/>
              </a:ext>
            </a:extLst>
          </p:cNvPr>
          <p:cNvSpPr txBox="1"/>
          <p:nvPr/>
        </p:nvSpPr>
        <p:spPr>
          <a:xfrm>
            <a:off x="5152311" y="1579379"/>
            <a:ext cx="3927945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</a:rPr>
              <a:t>Commentaires :</a:t>
            </a:r>
          </a:p>
          <a:p>
            <a:r>
              <a:rPr lang="fr-FR" sz="1200" dirty="0">
                <a:solidFill>
                  <a:schemeClr val="tx2"/>
                </a:solidFill>
              </a:rPr>
              <a:t>	2021 vs 2018 : -49%</a:t>
            </a:r>
          </a:p>
          <a:p>
            <a:endParaRPr lang="fr-FR" sz="1200" dirty="0">
              <a:solidFill>
                <a:schemeClr val="tx2"/>
              </a:solidFill>
            </a:endParaRPr>
          </a:p>
          <a:p>
            <a:r>
              <a:rPr lang="fr-FR" sz="1200" dirty="0">
                <a:solidFill>
                  <a:schemeClr val="tx2"/>
                </a:solidFill>
              </a:rPr>
              <a:t>	2021 vs 2020 : -5% </a:t>
            </a:r>
          </a:p>
          <a:p>
            <a:r>
              <a:rPr lang="fr-FR" sz="1200" dirty="0">
                <a:solidFill>
                  <a:schemeClr val="tx2"/>
                </a:solidFill>
              </a:rPr>
              <a:t>	2022 vs 2021 : +66%</a:t>
            </a:r>
          </a:p>
          <a:p>
            <a:r>
              <a:rPr lang="fr-FR" sz="1200" dirty="0">
                <a:solidFill>
                  <a:schemeClr val="tx2"/>
                </a:solidFill>
              </a:rPr>
              <a:t>	2023 vs 2022 : +59%</a:t>
            </a:r>
          </a:p>
          <a:p>
            <a:endParaRPr lang="fr-FR" sz="1200" dirty="0">
              <a:solidFill>
                <a:schemeClr val="tx2"/>
              </a:solidFill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79301CC-4DB3-4F73-B601-6A509ABF77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000" y="3429000"/>
            <a:ext cx="7236579" cy="2969009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EE5997DD-517B-4B79-A49C-CC3888246A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000" y="1580087"/>
            <a:ext cx="3244500" cy="1182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968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998" y="2657915"/>
            <a:ext cx="6618293" cy="1512168"/>
          </a:xfrm>
        </p:spPr>
        <p:txBody>
          <a:bodyPr/>
          <a:lstStyle/>
          <a:p>
            <a:r>
              <a:rPr lang="fr-FR" dirty="0"/>
              <a:t>PIC #38 Revue des prévisions UKAD </a:t>
            </a:r>
            <a:br>
              <a:rPr lang="fr-FR" dirty="0"/>
            </a:br>
            <a:br>
              <a:rPr lang="fr-FR" dirty="0"/>
            </a:br>
            <a:r>
              <a:rPr lang="fr-FR" dirty="0"/>
              <a:t>Evolution 2021 </a:t>
            </a:r>
            <a:r>
              <a:rPr lang="fr-FR" dirty="0">
                <a:sym typeface="Wingdings" panose="05000000000000000000" pitchFamily="2" charset="2"/>
              </a:rPr>
              <a:t> 2023 en K€</a:t>
            </a:r>
            <a:br>
              <a:rPr lang="fr-FR" dirty="0">
                <a:sym typeface="Wingdings" panose="05000000000000000000" pitchFamily="2" charset="2"/>
              </a:rPr>
            </a:br>
            <a:r>
              <a:rPr lang="fr-FR" dirty="0">
                <a:sym typeface="Wingdings" panose="05000000000000000000" pitchFamily="2" charset="2"/>
              </a:rPr>
              <a:t>Par Marché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23454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PIC 38 UKAD 2021 -2023</a:t>
            </a:r>
            <a:endParaRPr lang="en-US" dirty="0"/>
          </a:p>
        </p:txBody>
      </p:sp>
      <p:sp>
        <p:nvSpPr>
          <p:cNvPr id="13" name="Espace réservé du contenu 2"/>
          <p:cNvSpPr txBox="1">
            <a:spLocks/>
          </p:cNvSpPr>
          <p:nvPr/>
        </p:nvSpPr>
        <p:spPr bwMode="gray">
          <a:xfrm>
            <a:off x="539550" y="1060542"/>
            <a:ext cx="8064000" cy="28803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17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itchFamily="34" charset="0"/>
              <a:buNone/>
              <a:defRPr sz="16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12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270000" indent="-270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SzPct val="100000"/>
              <a:buFontTx/>
              <a:buBlip>
                <a:blip r:embed="rId2"/>
              </a:buBlip>
              <a:defRPr sz="14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2700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 charset="0"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719138" indent="-269875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SzPct val="100000"/>
              <a:buFont typeface="Arial" pitchFamily="34" charset="0"/>
              <a:buChar char="&gt;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081088" indent="-179388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Font typeface="Arial" pitchFamily="34" charset="0"/>
              <a:buChar char="•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/>
              <a:t>UKAD</a:t>
            </a:r>
            <a:endParaRPr lang="en-US" sz="1200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B887A17-1760-4632-A0B6-331390B35193}"/>
              </a:ext>
            </a:extLst>
          </p:cNvPr>
          <p:cNvSpPr txBox="1"/>
          <p:nvPr/>
        </p:nvSpPr>
        <p:spPr>
          <a:xfrm>
            <a:off x="5418086" y="1204558"/>
            <a:ext cx="392794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</a:rPr>
              <a:t>Commentaires :</a:t>
            </a:r>
          </a:p>
          <a:p>
            <a:endParaRPr lang="fr-FR" sz="1400" b="1" dirty="0">
              <a:solidFill>
                <a:schemeClr val="tx2"/>
              </a:solidFill>
            </a:endParaRPr>
          </a:p>
          <a:p>
            <a:r>
              <a:rPr lang="fr-FR" sz="1400" b="1" dirty="0">
                <a:solidFill>
                  <a:schemeClr val="tx2"/>
                </a:solidFill>
              </a:rPr>
              <a:t> </a:t>
            </a:r>
          </a:p>
          <a:p>
            <a:endParaRPr lang="fr-FR" sz="1400" dirty="0">
              <a:solidFill>
                <a:schemeClr val="tx2"/>
              </a:solidFill>
            </a:endParaRPr>
          </a:p>
          <a:p>
            <a:r>
              <a:rPr lang="fr-FR" sz="1200" dirty="0">
                <a:solidFill>
                  <a:schemeClr val="tx2"/>
                </a:solidFill>
              </a:rPr>
              <a:t>	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F26DD3E-73D9-4FFF-A726-1319C8B9FC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000" y="3484091"/>
            <a:ext cx="5404854" cy="317528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7C326B3-A013-4A52-8E67-ED018E92DA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000" y="1246294"/>
            <a:ext cx="4165707" cy="2018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374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998" y="2657915"/>
            <a:ext cx="6618293" cy="1512168"/>
          </a:xfrm>
        </p:spPr>
        <p:txBody>
          <a:bodyPr/>
          <a:lstStyle/>
          <a:p>
            <a:r>
              <a:rPr lang="fr-FR" dirty="0"/>
              <a:t>PIC #38 Revue des prévisions UKAD </a:t>
            </a:r>
            <a:br>
              <a:rPr lang="fr-FR" dirty="0"/>
            </a:br>
            <a:br>
              <a:rPr lang="fr-FR" dirty="0"/>
            </a:br>
            <a:r>
              <a:rPr lang="fr-FR" dirty="0"/>
              <a:t>Evolution 2021 </a:t>
            </a:r>
            <a:r>
              <a:rPr lang="fr-FR" dirty="0">
                <a:sym typeface="Wingdings" panose="05000000000000000000" pitchFamily="2" charset="2"/>
              </a:rPr>
              <a:t> 2023 en Tonnes</a:t>
            </a:r>
            <a:br>
              <a:rPr lang="fr-FR" dirty="0">
                <a:sym typeface="Wingdings" panose="05000000000000000000" pitchFamily="2" charset="2"/>
              </a:rPr>
            </a:br>
            <a:r>
              <a:rPr lang="fr-FR" dirty="0">
                <a:sym typeface="Wingdings" panose="05000000000000000000" pitchFamily="2" charset="2"/>
              </a:rPr>
              <a:t>Par Familles techniques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23832732"/>
      </p:ext>
    </p:extLst>
  </p:cSld>
  <p:clrMapOvr>
    <a:masterClrMapping/>
  </p:clrMapOvr>
</p:sld>
</file>

<file path=ppt/theme/theme1.xml><?xml version="1.0" encoding="utf-8"?>
<a:theme xmlns:a="http://schemas.openxmlformats.org/drawingml/2006/main" name="ERAMET">
  <a:themeElements>
    <a:clrScheme name="Eramet">
      <a:dk1>
        <a:sysClr val="windowText" lastClr="000000"/>
      </a:dk1>
      <a:lt1>
        <a:sysClr val="window" lastClr="FFFFFF"/>
      </a:lt1>
      <a:dk2>
        <a:srgbClr val="1A003B"/>
      </a:dk2>
      <a:lt2>
        <a:srgbClr val="F4F2F5"/>
      </a:lt2>
      <a:accent1>
        <a:srgbClr val="FBF315"/>
      </a:accent1>
      <a:accent2>
        <a:srgbClr val="FA6414"/>
      </a:accent2>
      <a:accent3>
        <a:srgbClr val="515793"/>
      </a:accent3>
      <a:accent4>
        <a:srgbClr val="1A003B"/>
      </a:accent4>
      <a:accent5>
        <a:srgbClr val="8589B3"/>
      </a:accent5>
      <a:accent6>
        <a:srgbClr val="5E4D76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900" dirty="0" err="1">
            <a:solidFill>
              <a:schemeClr val="tx2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1E190E6E06A64E98CB1EC516EF98DA" ma:contentTypeVersion="0" ma:contentTypeDescription="Create a new document." ma:contentTypeScope="" ma:versionID="2c2309399e1e41f8ba254796f1a12e6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806256F-0066-4AEC-95E8-5939F1E0A042}">
  <ds:schemaRefs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72AC39A-DF58-415C-B17C-59F203E949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C770D57-6203-4C84-9BDD-14719DEDFD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39896</TotalTime>
  <Words>98</Words>
  <Application>Microsoft Office PowerPoint</Application>
  <PresentationFormat>Affichage à l'écran (4:3)</PresentationFormat>
  <Paragraphs>55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Albertus Extra Bold</vt:lpstr>
      <vt:lpstr>Arial</vt:lpstr>
      <vt:lpstr>Arial Black</vt:lpstr>
      <vt:lpstr>Calibri</vt:lpstr>
      <vt:lpstr>Wingdings</vt:lpstr>
      <vt:lpstr>ERAMET</vt:lpstr>
      <vt:lpstr>PIC #38 Revue des prévisions UKAD :  </vt:lpstr>
      <vt:lpstr>PIC 38 UKAD</vt:lpstr>
      <vt:lpstr>PIC #38 Revue des prévisions PND   Alignements PIC vs BUDGET</vt:lpstr>
      <vt:lpstr>PIC 38 UKAD</vt:lpstr>
      <vt:lpstr>PIC #38 Revue des prévisions UKAD   Evolution 2018  2023 en K€</vt:lpstr>
      <vt:lpstr>PIC 38 UKAD</vt:lpstr>
      <vt:lpstr>PIC #38 Revue des prévisions UKAD   Evolution 2021  2023 en K€ Par Marché</vt:lpstr>
      <vt:lpstr>PIC 38 UKAD 2021 -2023</vt:lpstr>
      <vt:lpstr>PIC #38 Revue des prévisions UKAD   Evolution 2021  2023 en Tonnes Par Familles techniques</vt:lpstr>
      <vt:lpstr>PIC 38 UKAD 2021 -2023</vt:lpstr>
      <vt:lpstr>PIC 38 UKAD 2021 -2023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Pierre</dc:creator>
  <cp:lastModifiedBy>ROYER-MANOHA Benoit</cp:lastModifiedBy>
  <cp:revision>685</cp:revision>
  <dcterms:created xsi:type="dcterms:W3CDTF">2016-11-07T15:50:27Z</dcterms:created>
  <dcterms:modified xsi:type="dcterms:W3CDTF">2020-09-02T10:18:46Z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0x010100C11E190E6E06A64E98CB1EC516EF98DA</vt:lpwstr>
  </property>
</Properties>
</file>