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7" r:id="rId4"/>
    <p:sldMasterId id="2147483857" r:id="rId5"/>
    <p:sldMasterId id="2147483888" r:id="rId6"/>
    <p:sldMasterId id="2147483919" r:id="rId7"/>
  </p:sldMasterIdLst>
  <p:notesMasterIdLst>
    <p:notesMasterId r:id="rId18"/>
  </p:notesMasterIdLst>
  <p:handoutMasterIdLst>
    <p:handoutMasterId r:id="rId19"/>
  </p:handoutMasterIdLst>
  <p:sldIdLst>
    <p:sldId id="307" r:id="rId8"/>
    <p:sldId id="306" r:id="rId9"/>
    <p:sldId id="302" r:id="rId10"/>
    <p:sldId id="311" r:id="rId11"/>
    <p:sldId id="301" r:id="rId12"/>
    <p:sldId id="258" r:id="rId13"/>
    <p:sldId id="260" r:id="rId14"/>
    <p:sldId id="263" r:id="rId15"/>
    <p:sldId id="261" r:id="rId16"/>
    <p:sldId id="259" r:id="rId17"/>
  </p:sldIdLst>
  <p:sldSz cx="12192000" cy="6858000"/>
  <p:notesSz cx="6858000" cy="9144000"/>
  <p:embeddedFontLst>
    <p:embeddedFont>
      <p:font typeface="Calibri" panose="020F0502020204030204" pitchFamily="34" charset="0"/>
      <p:regular r:id="rId20"/>
      <p:bold r:id="rId21"/>
      <p:italic r:id="rId22"/>
      <p:boldItalic r:id="rId23"/>
    </p:embeddedFont>
  </p:embeddedFontLst>
  <p:custDataLst>
    <p:tags r:id="rId2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SHBOARD" id="{89976F01-A1D7-4E95-B12F-577068E4C89F}">
          <p14:sldIdLst>
            <p14:sldId id="307"/>
            <p14:sldId id="306"/>
            <p14:sldId id="302"/>
            <p14:sldId id="311"/>
            <p14:sldId id="301"/>
          </p14:sldIdLst>
        </p14:section>
        <p14:section name="Tables" id="{87416D69-FE67-46C3-8DAB-B46640599577}">
          <p14:sldIdLst>
            <p14:sldId id="258"/>
            <p14:sldId id="260"/>
            <p14:sldId id="263"/>
            <p14:sldId id="261"/>
            <p14:sldId id="259"/>
          </p14:sldIdLst>
        </p14:section>
      </p14:sectionLst>
    </p:ext>
    <p:ext uri="{EFAFB233-063F-42B5-8137-9DF3F51BA10A}">
      <p15:sldGuideLst xmlns:p15="http://schemas.microsoft.com/office/powerpoint/2012/main">
        <p15:guide id="2" orient="horz" pos="391" userDrawn="1">
          <p15:clr>
            <a:srgbClr val="A4A3A4"/>
          </p15:clr>
        </p15:guide>
        <p15:guide id="5" orient="horz" pos="3974" userDrawn="1">
          <p15:clr>
            <a:srgbClr val="A4A3A4"/>
          </p15:clr>
        </p15:guide>
        <p15:guide id="7" pos="3840" userDrawn="1">
          <p15:clr>
            <a:srgbClr val="A4A3A4"/>
          </p15:clr>
        </p15:guide>
        <p15:guide id="8" pos="257" userDrawn="1">
          <p15:clr>
            <a:srgbClr val="A4A3A4"/>
          </p15:clr>
        </p15:guide>
        <p15:guide id="9" orient="horz" pos="2160" userDrawn="1">
          <p15:clr>
            <a:srgbClr val="A4A3A4"/>
          </p15:clr>
        </p15:guide>
        <p15:guide id="10" pos="370" userDrawn="1">
          <p15:clr>
            <a:srgbClr val="A4A3A4"/>
          </p15:clr>
        </p15:guide>
        <p15:guide id="11" pos="74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VENCHERE Sandrine" initials="PS" lastIdx="3" clrIdx="0">
    <p:extLst>
      <p:ext uri="{19B8F6BF-5375-455C-9EA6-DF929625EA0E}">
        <p15:presenceInfo xmlns:p15="http://schemas.microsoft.com/office/powerpoint/2012/main" userId="PROVENCHERE Sandr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96B4"/>
    <a:srgbClr val="F9ADB0"/>
    <a:srgbClr val="FAB8BA"/>
    <a:srgbClr val="F99093"/>
    <a:srgbClr val="F9F9F9"/>
    <a:srgbClr val="D4D5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FD65B-BBDF-44B7-B816-04812DECC895}" v="5699" dt="2021-06-21T08:33:52.5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6567" autoAdjust="0"/>
  </p:normalViewPr>
  <p:slideViewPr>
    <p:cSldViewPr snapToGrid="0">
      <p:cViewPr varScale="1">
        <p:scale>
          <a:sx n="79" d="100"/>
          <a:sy n="79" d="100"/>
        </p:scale>
        <p:origin x="114" y="420"/>
      </p:cViewPr>
      <p:guideLst>
        <p:guide orient="horz" pos="391"/>
        <p:guide orient="horz" pos="3974"/>
        <p:guide pos="3840"/>
        <p:guide pos="257"/>
        <p:guide orient="horz" pos="2160"/>
        <p:guide pos="370"/>
        <p:guide pos="742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66"/>
    </p:cViewPr>
  </p:sorterViewPr>
  <p:notesViewPr>
    <p:cSldViewPr snapToGrid="0">
      <p:cViewPr varScale="1">
        <p:scale>
          <a:sx n="85" d="100"/>
          <a:sy n="85" d="100"/>
        </p:scale>
        <p:origin x="30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3" Type="http://schemas.openxmlformats.org/officeDocument/2006/relationships/oleObject" Target="https://erametgroup-my.sharepoint.com/personal/sandrine_provenchere_eramet_com/Documents/06_DASHBOARD/Dashboard-Suivi-Mensuel-Aero/DASHBOARD/2021_Dashboard_march&#233;-AERO.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https://erametgroup-my.sharepoint.com/personal/sandrine_provenchere_eramet_com/Documents/06_DASHBOARD/Dashboard-Suivi-Mensuel-Aero/DASHBOARD/2021_Dashboard_march&#233;-AERO.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689793195463642E-2"/>
          <c:y val="0.10366398570151922"/>
          <c:w val="0.93062041360907266"/>
          <c:h val="0.84986595174262736"/>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DEA1-4B01-9A57-82B38608B95E}"/>
              </c:ext>
            </c:extLst>
          </c:dPt>
          <c:dPt>
            <c:idx val="5"/>
            <c:invertIfNegative val="0"/>
            <c:bubble3D val="0"/>
            <c:spPr>
              <a:solidFill>
                <a:srgbClr val="FDC1A1"/>
              </a:solidFill>
              <a:ln>
                <a:noFill/>
              </a:ln>
            </c:spPr>
            <c:extLst>
              <c:ext xmlns:c16="http://schemas.microsoft.com/office/drawing/2014/chart" uri="{C3380CC4-5D6E-409C-BE32-E72D297353CC}">
                <c16:uniqueId val="{00000001-DEA1-4B01-9A57-82B38608B95E}"/>
              </c:ext>
            </c:extLst>
          </c:dPt>
          <c:dLbls>
            <c:dLbl>
              <c:idx val="0"/>
              <c:layout>
                <c:manualLayout>
                  <c:x val="0"/>
                  <c:y val="0"/>
                </c:manualLayout>
              </c:layout>
              <c:numFmt formatCode="#,##0;&quot;-&quot;#,##0" sourceLinked="0"/>
              <c:spPr>
                <a:noFill/>
                <a:ln>
                  <a:noFill/>
                </a:ln>
              </c:spPr>
              <c:txPr>
                <a:bodyPr wrap="none"/>
                <a:lstStyle/>
                <a:p>
                  <a:pPr>
                    <a:defRPr sz="900" kern="1200">
                      <a:solidFill>
                        <a:schemeClr val="bg1"/>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A1-4B01-9A57-82B38608B95E}"/>
                </c:ext>
              </c:extLst>
            </c:dLbl>
            <c:dLbl>
              <c:idx val="5"/>
              <c:layout>
                <c:manualLayout>
                  <c:x val="0"/>
                  <c:y val="-0.47810545129579984"/>
                </c:manualLayout>
              </c:layout>
              <c:numFmt formatCode="#,##0;&quot;-&quot;#,##0" sourceLinked="0"/>
              <c:spPr>
                <a:noFill/>
                <a:ln>
                  <a:noFill/>
                </a:ln>
              </c:spPr>
              <c:txPr>
                <a:bodyPr wrap="none"/>
                <a:lstStyle/>
                <a:p>
                  <a:pPr>
                    <a:defRPr sz="900" b="1" kern="1200">
                      <a:solidFill>
                        <a:schemeClr val="tx2"/>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A1-4B01-9A57-82B38608B95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c:v>
                </c:pt>
                <c:pt idx="1">
                  <c:v>10</c:v>
                </c:pt>
                <c:pt idx="2">
                  <c:v>64</c:v>
                </c:pt>
                <c:pt idx="3">
                  <c:v>79</c:v>
                </c:pt>
                <c:pt idx="4">
                  <c:v>94</c:v>
                </c:pt>
                <c:pt idx="5">
                  <c:v>94</c:v>
                </c:pt>
              </c:numCache>
            </c:numRef>
          </c:val>
          <c:extLst>
            <c:ext xmlns:c16="http://schemas.microsoft.com/office/drawing/2014/chart" uri="{C3380CC4-5D6E-409C-BE32-E72D297353CC}">
              <c16:uniqueId val="{00000002-DEA1-4B01-9A57-82B38608B95E}"/>
            </c:ext>
          </c:extLst>
        </c:ser>
        <c:ser>
          <c:idx val="1"/>
          <c:order val="1"/>
          <c:spPr>
            <a:solidFill>
              <a:schemeClr val="accent2"/>
            </a:solidFill>
            <a:ln>
              <a:noFill/>
            </a:ln>
          </c:spPr>
          <c:invertIfNegative val="0"/>
          <c:dLbls>
            <c:dLbl>
              <c:idx val="1"/>
              <c:layout>
                <c:manualLayout>
                  <c:x val="0"/>
                  <c:y val="0"/>
                </c:manualLayout>
              </c:layout>
              <c:numFmt formatCode="#,##0;&quot;-&quot;#,##0" sourceLinked="0"/>
              <c:spPr>
                <a:noFill/>
                <a:ln>
                  <a:noFill/>
                </a:ln>
              </c:spPr>
              <c:txPr>
                <a:bodyPr wrap="none"/>
                <a:lstStyle/>
                <a:p>
                  <a:pPr>
                    <a:defRPr sz="900" kern="1200">
                      <a:solidFill>
                        <a:schemeClr val="bg1"/>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EA1-4B01-9A57-82B38608B95E}"/>
                </c:ext>
              </c:extLst>
            </c:dLbl>
            <c:dLbl>
              <c:idx val="2"/>
              <c:layout>
                <c:manualLayout>
                  <c:x val="0"/>
                  <c:y val="0"/>
                </c:manualLayout>
              </c:layout>
              <c:numFmt formatCode="#,##0;&quot;-&quot;#,##0" sourceLinked="0"/>
              <c:spPr>
                <a:noFill/>
                <a:ln>
                  <a:noFill/>
                </a:ln>
              </c:spPr>
              <c:txPr>
                <a:bodyPr wrap="none"/>
                <a:lstStyle/>
                <a:p>
                  <a:pPr>
                    <a:defRPr sz="900" kern="1200">
                      <a:solidFill>
                        <a:schemeClr val="bg1"/>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EA1-4B01-9A57-82B38608B95E}"/>
                </c:ext>
              </c:extLst>
            </c:dLbl>
            <c:dLbl>
              <c:idx val="3"/>
              <c:layout>
                <c:manualLayout>
                  <c:x val="0"/>
                  <c:y val="0"/>
                </c:manualLayout>
              </c:layout>
              <c:numFmt formatCode="#,##0;&quot;-&quot;#,##0" sourceLinked="0"/>
              <c:spPr>
                <a:noFill/>
                <a:ln>
                  <a:noFill/>
                </a:ln>
              </c:spPr>
              <c:txPr>
                <a:bodyPr wrap="none"/>
                <a:lstStyle/>
                <a:p>
                  <a:pPr>
                    <a:defRPr sz="900" kern="1200">
                      <a:solidFill>
                        <a:schemeClr val="bg1"/>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EA1-4B01-9A57-82B38608B95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1">
                  <c:v>54</c:v>
                </c:pt>
                <c:pt idx="2">
                  <c:v>15</c:v>
                </c:pt>
                <c:pt idx="3">
                  <c:v>15</c:v>
                </c:pt>
                <c:pt idx="4">
                  <c:v>0</c:v>
                </c:pt>
              </c:numCache>
            </c:numRef>
          </c:val>
          <c:extLst>
            <c:ext xmlns:c16="http://schemas.microsoft.com/office/drawing/2014/chart" uri="{C3380CC4-5D6E-409C-BE32-E72D297353CC}">
              <c16:uniqueId val="{00000006-DEA1-4B01-9A57-82B38608B95E}"/>
            </c:ext>
          </c:extLst>
        </c:ser>
        <c:dLbls>
          <c:showLegendKey val="0"/>
          <c:showVal val="0"/>
          <c:showCatName val="0"/>
          <c:showSerName val="0"/>
          <c:showPercent val="0"/>
          <c:showBubbleSize val="0"/>
        </c:dLbls>
        <c:gapWidth val="80"/>
        <c:overlap val="100"/>
        <c:axId val="947573808"/>
        <c:axId val="1"/>
      </c:barChart>
      <c:catAx>
        <c:axId val="9475738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4"/>
          <c:min val="0"/>
        </c:scaling>
        <c:delete val="1"/>
        <c:axPos val="l"/>
        <c:numFmt formatCode="General" sourceLinked="1"/>
        <c:majorTickMark val="out"/>
        <c:minorTickMark val="none"/>
        <c:tickLblPos val="nextTo"/>
        <c:crossAx val="947573808"/>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689793195463642E-2"/>
          <c:y val="0.10450450450450451"/>
          <c:w val="0.93062041360907266"/>
          <c:h val="0.84864864864864864"/>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1CAB-4B1D-82F0-32D4A5C118F1}"/>
              </c:ext>
            </c:extLst>
          </c:dPt>
          <c:dPt>
            <c:idx val="5"/>
            <c:invertIfNegative val="0"/>
            <c:bubble3D val="0"/>
            <c:spPr>
              <a:solidFill>
                <a:srgbClr val="FDC1A1"/>
              </a:solidFill>
              <a:ln>
                <a:noFill/>
              </a:ln>
            </c:spPr>
            <c:extLst>
              <c:ext xmlns:c16="http://schemas.microsoft.com/office/drawing/2014/chart" uri="{C3380CC4-5D6E-409C-BE32-E72D297353CC}">
                <c16:uniqueId val="{00000001-1CAB-4B1D-82F0-32D4A5C118F1}"/>
              </c:ext>
            </c:extLst>
          </c:dPt>
          <c:dLbls>
            <c:dLbl>
              <c:idx val="0"/>
              <c:layout>
                <c:manualLayout>
                  <c:x val="0"/>
                  <c:y val="0"/>
                </c:manualLayout>
              </c:layout>
              <c:numFmt formatCode="#,##0;#,##0" sourceLinked="0"/>
              <c:spPr>
                <a:noFill/>
                <a:ln>
                  <a:noFill/>
                </a:ln>
              </c:spPr>
              <c:txPr>
                <a:bodyPr wrap="none"/>
                <a:lstStyle/>
                <a:p>
                  <a:pPr>
                    <a:defRPr sz="900" kern="1200">
                      <a:solidFill>
                        <a:schemeClr val="bg1"/>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CAB-4B1D-82F0-32D4A5C118F1}"/>
                </c:ext>
              </c:extLst>
            </c:dLbl>
            <c:dLbl>
              <c:idx val="5"/>
              <c:layout>
                <c:manualLayout>
                  <c:x val="0"/>
                  <c:y val="-0.47747747747747749"/>
                </c:manualLayout>
              </c:layout>
              <c:numFmt formatCode="#,##0;&quot;-&quot;#,##0" sourceLinked="0"/>
              <c:spPr>
                <a:noFill/>
                <a:ln>
                  <a:noFill/>
                </a:ln>
              </c:spPr>
              <c:txPr>
                <a:bodyPr wrap="none"/>
                <a:lstStyle/>
                <a:p>
                  <a:pPr>
                    <a:defRPr sz="900" b="1" kern="1200">
                      <a:solidFill>
                        <a:schemeClr val="tx2"/>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AB-4B1D-82F0-32D4A5C118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471.5</c:v>
                </c:pt>
                <c:pt idx="1">
                  <c:v>471.5</c:v>
                </c:pt>
                <c:pt idx="2">
                  <c:v>487</c:v>
                </c:pt>
                <c:pt idx="3">
                  <c:v>500</c:v>
                </c:pt>
                <c:pt idx="4">
                  <c:v>524</c:v>
                </c:pt>
                <c:pt idx="5">
                  <c:v>612</c:v>
                </c:pt>
              </c:numCache>
            </c:numRef>
          </c:val>
          <c:extLst>
            <c:ext xmlns:c16="http://schemas.microsoft.com/office/drawing/2014/chart" uri="{C3380CC4-5D6E-409C-BE32-E72D297353CC}">
              <c16:uniqueId val="{00000002-1CAB-4B1D-82F0-32D4A5C118F1}"/>
            </c:ext>
          </c:extLst>
        </c:ser>
        <c:ser>
          <c:idx val="1"/>
          <c:order val="1"/>
          <c:spPr>
            <a:solidFill>
              <a:schemeClr val="accent2"/>
            </a:solidFill>
            <a:ln>
              <a:noFill/>
            </a:ln>
          </c:spPr>
          <c:invertIfNegative val="0"/>
          <c:dLbls>
            <c:dLbl>
              <c:idx val="4"/>
              <c:layout>
                <c:manualLayout>
                  <c:x val="0"/>
                  <c:y val="-9.0090090090090091E-4"/>
                </c:manualLayout>
              </c:layout>
              <c:numFmt formatCode="#,##0;#,##0" sourceLinked="0"/>
              <c:spPr>
                <a:noFill/>
                <a:ln>
                  <a:noFill/>
                </a:ln>
              </c:spPr>
              <c:txPr>
                <a:bodyPr wrap="none"/>
                <a:lstStyle/>
                <a:p>
                  <a:pPr>
                    <a:defRPr sz="900" kern="1200">
                      <a:solidFill>
                        <a:schemeClr val="bg1"/>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AB-4B1D-82F0-32D4A5C118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1">
                  <c:v>15.5</c:v>
                </c:pt>
                <c:pt idx="2">
                  <c:v>13</c:v>
                </c:pt>
                <c:pt idx="3">
                  <c:v>24</c:v>
                </c:pt>
                <c:pt idx="4">
                  <c:v>88</c:v>
                </c:pt>
              </c:numCache>
            </c:numRef>
          </c:val>
          <c:extLst>
            <c:ext xmlns:c16="http://schemas.microsoft.com/office/drawing/2014/chart" uri="{C3380CC4-5D6E-409C-BE32-E72D297353CC}">
              <c16:uniqueId val="{00000004-1CAB-4B1D-82F0-32D4A5C118F1}"/>
            </c:ext>
          </c:extLst>
        </c:ser>
        <c:dLbls>
          <c:showLegendKey val="0"/>
          <c:showVal val="0"/>
          <c:showCatName val="0"/>
          <c:showSerName val="0"/>
          <c:showPercent val="0"/>
          <c:showBubbleSize val="0"/>
        </c:dLbls>
        <c:gapWidth val="80"/>
        <c:overlap val="100"/>
        <c:axId val="938666136"/>
        <c:axId val="1"/>
      </c:barChart>
      <c:catAx>
        <c:axId val="9386661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12"/>
          <c:min val="0"/>
        </c:scaling>
        <c:delete val="1"/>
        <c:axPos val="l"/>
        <c:numFmt formatCode="General" sourceLinked="1"/>
        <c:majorTickMark val="out"/>
        <c:minorTickMark val="none"/>
        <c:tickLblPos val="nextTo"/>
        <c:crossAx val="93866613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6338514680483"/>
          <c:y val="5.0621669626998225E-2"/>
          <c:w val="0.86917098445595853"/>
          <c:h val="0.89875666074600358"/>
        </c:manualLayout>
      </c:layout>
      <c:lineChart>
        <c:grouping val="standard"/>
        <c:varyColors val="0"/>
        <c:ser>
          <c:idx val="0"/>
          <c:order val="0"/>
          <c:spPr>
            <a:ln w="19050" algn="ctr">
              <a:solidFill>
                <a:schemeClr val="tx2"/>
              </a:solidFill>
              <a:prstDash val="solid"/>
            </a:ln>
          </c:spPr>
          <c:marker>
            <c:symbol val="none"/>
          </c:marker>
          <c:dLbls>
            <c:dLbl>
              <c:idx val="1"/>
              <c:layout>
                <c:manualLayout>
                  <c:x val="0"/>
                  <c:y val="-6.660746003552398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F2D-4267-849D-7D89A659C8D1}"/>
                </c:ext>
              </c:extLst>
            </c:dLbl>
            <c:dLbl>
              <c:idx val="2"/>
              <c:layout>
                <c:manualLayout>
                  <c:x val="0"/>
                  <c:y val="-6.660746003552398E-2"/>
                </c:manualLayout>
              </c:layout>
              <c:numFmt formatCode="#,##0;&quot;-&quot;#,##0" sourceLinked="0"/>
              <c:spPr>
                <a:noFill/>
                <a:ln>
                  <a:noFill/>
                </a:ln>
              </c:spPr>
              <c:txPr>
                <a:bodyPr wrap="none"/>
                <a:lstStyle/>
                <a:p>
                  <a:pPr>
                    <a:defRPr sz="900" kern="1200">
                      <a:solidFill>
                        <a:schemeClr val="tx2"/>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F2D-4267-849D-7D89A659C8D1}"/>
                </c:ext>
              </c:extLst>
            </c:dLbl>
            <c:dLbl>
              <c:idx val="3"/>
              <c:layout>
                <c:manualLayout>
                  <c:x val="0"/>
                  <c:y val="-6.660746003552398E-2"/>
                </c:manualLayout>
              </c:layout>
              <c:numFmt formatCode="#,##0;&quot;-&quot;#,##0" sourceLinked="0"/>
              <c:spPr>
                <a:noFill/>
                <a:ln>
                  <a:noFill/>
                </a:ln>
              </c:spPr>
              <c:txPr>
                <a:bodyPr wrap="none"/>
                <a:lstStyle/>
                <a:p>
                  <a:pPr>
                    <a:defRPr sz="900" kern="1200">
                      <a:solidFill>
                        <a:schemeClr val="tx2"/>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F2D-4267-849D-7D89A659C8D1}"/>
                </c:ext>
              </c:extLst>
            </c:dLbl>
            <c:dLbl>
              <c:idx val="4"/>
              <c:layout>
                <c:manualLayout>
                  <c:x val="0"/>
                  <c:y val="-6.660746003552398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F2D-4267-849D-7D89A659C8D1}"/>
                </c:ext>
              </c:extLst>
            </c:dLbl>
            <c:dLbl>
              <c:idx val="5"/>
              <c:layout>
                <c:manualLayout>
                  <c:x val="0"/>
                  <c:y val="-6.660746003552398E-2"/>
                </c:manualLayout>
              </c:layout>
              <c:numFmt formatCode="#,##0;&quot;-&quot;#,##0" sourceLinked="0"/>
              <c:spPr>
                <a:noFill/>
                <a:ln>
                  <a:noFill/>
                </a:ln>
              </c:spPr>
              <c:txPr>
                <a:bodyPr wrap="none"/>
                <a:lstStyle/>
                <a:p>
                  <a:pPr>
                    <a:defRPr sz="900" kern="1200">
                      <a:solidFill>
                        <a:schemeClr val="tx2"/>
                      </a:solidFill>
                      <a:latin typeface="Calibri"/>
                      <a:ea typeface="Calibri"/>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F2D-4267-849D-7D89A659C8D1}"/>
                </c:ext>
              </c:extLst>
            </c:dLbl>
            <c:dLbl>
              <c:idx val="7"/>
              <c:layout>
                <c:manualLayout>
                  <c:x val="0"/>
                  <c:y val="-6.660746003552398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F2D-4267-849D-7D89A659C8D1}"/>
                </c:ext>
              </c:extLst>
            </c:dLbl>
            <c:dLbl>
              <c:idx val="10"/>
              <c:layout>
                <c:manualLayout>
                  <c:x val="0"/>
                  <c:y val="-6.660746003552398E-2"/>
                </c:manualLayout>
              </c:layout>
              <c:numFmt formatCode="#,##0;&quot;-&quot;#,##0" sourceLinked="0"/>
              <c:spPr>
                <a:noFill/>
                <a:ln>
                  <a:noFill/>
                </a:ln>
              </c:spPr>
              <c:txPr>
                <a:bodyPr wrap="none"/>
                <a:lstStyle/>
                <a:p>
                  <a:pPr>
                    <a:defRPr sz="900" kern="1200">
                      <a:solidFill>
                        <a:schemeClr val="tx2"/>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2D-4267-849D-7D89A659C8D1}"/>
                </c:ext>
              </c:extLst>
            </c:dLbl>
            <c:dLbl>
              <c:idx val="12"/>
              <c:layout>
                <c:manualLayout>
                  <c:x val="0"/>
                  <c:y val="-6.660746003552398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2D-4267-849D-7D89A659C8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24</c:v>
                </c:pt>
                <c:pt idx="1">
                  <c:v>36</c:v>
                </c:pt>
                <c:pt idx="2">
                  <c:v>49</c:v>
                </c:pt>
                <c:pt idx="3">
                  <c:v>39</c:v>
                </c:pt>
                <c:pt idx="4">
                  <c:v>57</c:v>
                </c:pt>
                <c:pt idx="5">
                  <c:v>72</c:v>
                </c:pt>
                <c:pt idx="6">
                  <c:v>64</c:v>
                </c:pt>
                <c:pt idx="7">
                  <c:v>89</c:v>
                </c:pt>
                <c:pt idx="8">
                  <c:v>21</c:v>
                </c:pt>
                <c:pt idx="9">
                  <c:v>32</c:v>
                </c:pt>
                <c:pt idx="10">
                  <c:v>72</c:v>
                </c:pt>
                <c:pt idx="11">
                  <c:v>45</c:v>
                </c:pt>
                <c:pt idx="12">
                  <c:v>50</c:v>
                </c:pt>
              </c:numCache>
            </c:numRef>
          </c:val>
          <c:smooth val="0"/>
          <c:extLst>
            <c:ext xmlns:c16="http://schemas.microsoft.com/office/drawing/2014/chart" uri="{C3380CC4-5D6E-409C-BE32-E72D297353CC}">
              <c16:uniqueId val="{00000008-AF2D-4267-849D-7D89A659C8D1}"/>
            </c:ext>
          </c:extLst>
        </c:ser>
        <c:ser>
          <c:idx val="1"/>
          <c:order val="1"/>
          <c:spPr>
            <a:ln w="3175" algn="ctr">
              <a:solidFill>
                <a:schemeClr val="accent2"/>
              </a:solidFill>
              <a:prstDash val="lgDash"/>
            </a:ln>
          </c:spPr>
          <c:marker>
            <c:symbol val="none"/>
          </c:marker>
          <c:val>
            <c:numRef>
              <c:f>Sheet1!$A$2:$M$2</c:f>
              <c:numCache>
                <c:formatCode>General</c:formatCode>
                <c:ptCount val="13"/>
                <c:pt idx="0">
                  <c:v>18</c:v>
                </c:pt>
                <c:pt idx="1">
                  <c:v>31</c:v>
                </c:pt>
                <c:pt idx="2">
                  <c:v>47</c:v>
                </c:pt>
                <c:pt idx="3">
                  <c:v>35</c:v>
                </c:pt>
                <c:pt idx="4">
                  <c:v>43</c:v>
                </c:pt>
                <c:pt idx="5">
                  <c:v>43</c:v>
                </c:pt>
                <c:pt idx="6">
                  <c:v>54</c:v>
                </c:pt>
                <c:pt idx="7">
                  <c:v>67</c:v>
                </c:pt>
                <c:pt idx="8">
                  <c:v>16</c:v>
                </c:pt>
                <c:pt idx="9">
                  <c:v>29</c:v>
                </c:pt>
                <c:pt idx="10">
                  <c:v>60</c:v>
                </c:pt>
                <c:pt idx="11">
                  <c:v>34</c:v>
                </c:pt>
                <c:pt idx="12">
                  <c:v>41</c:v>
                </c:pt>
              </c:numCache>
            </c:numRef>
          </c:val>
          <c:smooth val="0"/>
          <c:extLst>
            <c:ext xmlns:c16="http://schemas.microsoft.com/office/drawing/2014/chart" uri="{C3380CC4-5D6E-409C-BE32-E72D297353CC}">
              <c16:uniqueId val="{00000009-AF2D-4267-849D-7D89A659C8D1}"/>
            </c:ext>
          </c:extLst>
        </c:ser>
        <c:ser>
          <c:idx val="2"/>
          <c:order val="2"/>
          <c:spPr>
            <a:ln w="19050" algn="ctr">
              <a:solidFill>
                <a:schemeClr val="accent1"/>
              </a:solidFill>
              <a:prstDash val="lgDash"/>
            </a:ln>
          </c:spPr>
          <c:marker>
            <c:symbol val="none"/>
          </c:marker>
          <c:val>
            <c:numRef>
              <c:f>Sheet1!$A$3:$M$3</c:f>
              <c:numCache>
                <c:formatCode>General</c:formatCode>
                <c:ptCount val="13"/>
                <c:pt idx="0">
                  <c:v>0</c:v>
                </c:pt>
                <c:pt idx="1">
                  <c:v>0</c:v>
                </c:pt>
                <c:pt idx="2">
                  <c:v>0</c:v>
                </c:pt>
                <c:pt idx="3">
                  <c:v>2</c:v>
                </c:pt>
                <c:pt idx="4">
                  <c:v>2</c:v>
                </c:pt>
                <c:pt idx="5">
                  <c:v>4</c:v>
                </c:pt>
                <c:pt idx="6">
                  <c:v>1</c:v>
                </c:pt>
                <c:pt idx="7">
                  <c:v>5</c:v>
                </c:pt>
                <c:pt idx="8">
                  <c:v>1</c:v>
                </c:pt>
                <c:pt idx="9">
                  <c:v>0</c:v>
                </c:pt>
                <c:pt idx="10">
                  <c:v>0</c:v>
                </c:pt>
                <c:pt idx="11">
                  <c:v>2</c:v>
                </c:pt>
                <c:pt idx="12">
                  <c:v>1</c:v>
                </c:pt>
              </c:numCache>
            </c:numRef>
          </c:val>
          <c:smooth val="0"/>
          <c:extLst>
            <c:ext xmlns:c16="http://schemas.microsoft.com/office/drawing/2014/chart" uri="{C3380CC4-5D6E-409C-BE32-E72D297353CC}">
              <c16:uniqueId val="{0000000A-AF2D-4267-849D-7D89A659C8D1}"/>
            </c:ext>
          </c:extLst>
        </c:ser>
        <c:ser>
          <c:idx val="3"/>
          <c:order val="3"/>
          <c:spPr>
            <a:ln w="3175" algn="ctr">
              <a:solidFill>
                <a:schemeClr val="accent3"/>
              </a:solidFill>
              <a:prstDash val="lgDash"/>
            </a:ln>
          </c:spPr>
          <c:marker>
            <c:symbol val="none"/>
          </c:marker>
          <c:val>
            <c:numRef>
              <c:f>Sheet1!$A$4:$M$4</c:f>
              <c:numCache>
                <c:formatCode>General</c:formatCode>
                <c:ptCount val="13"/>
                <c:pt idx="0">
                  <c:v>4</c:v>
                </c:pt>
                <c:pt idx="1">
                  <c:v>4</c:v>
                </c:pt>
                <c:pt idx="2">
                  <c:v>0</c:v>
                </c:pt>
                <c:pt idx="3">
                  <c:v>2</c:v>
                </c:pt>
                <c:pt idx="4">
                  <c:v>7</c:v>
                </c:pt>
                <c:pt idx="5">
                  <c:v>12</c:v>
                </c:pt>
                <c:pt idx="6">
                  <c:v>7</c:v>
                </c:pt>
                <c:pt idx="7">
                  <c:v>8</c:v>
                </c:pt>
                <c:pt idx="8">
                  <c:v>1</c:v>
                </c:pt>
                <c:pt idx="9">
                  <c:v>1</c:v>
                </c:pt>
                <c:pt idx="10">
                  <c:v>8</c:v>
                </c:pt>
                <c:pt idx="11">
                  <c:v>6</c:v>
                </c:pt>
                <c:pt idx="12">
                  <c:v>3</c:v>
                </c:pt>
              </c:numCache>
            </c:numRef>
          </c:val>
          <c:smooth val="0"/>
          <c:extLst>
            <c:ext xmlns:c16="http://schemas.microsoft.com/office/drawing/2014/chart" uri="{C3380CC4-5D6E-409C-BE32-E72D297353CC}">
              <c16:uniqueId val="{0000000B-AF2D-4267-849D-7D89A659C8D1}"/>
            </c:ext>
          </c:extLst>
        </c:ser>
        <c:dLbls>
          <c:showLegendKey val="0"/>
          <c:showVal val="0"/>
          <c:showCatName val="0"/>
          <c:showSerName val="0"/>
          <c:showPercent val="0"/>
          <c:showBubbleSize val="0"/>
        </c:dLbls>
        <c:smooth val="0"/>
        <c:axId val="1040238184"/>
        <c:axId val="1"/>
      </c:lineChart>
      <c:catAx>
        <c:axId val="10402381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900" kern="1200">
                <a:solidFill>
                  <a:schemeClr val="tx2"/>
                </a:solidFill>
                <a:latin typeface="Calibri"/>
                <a:ea typeface="+mn-ea"/>
                <a:cs typeface="Calibri"/>
                <a:sym typeface="Calibri"/>
              </a:defRPr>
            </a:pPr>
            <a:endParaRPr lang="fr-FR"/>
          </a:p>
        </c:txPr>
        <c:crossAx val="1040238184"/>
        <c:crosses val="min"/>
        <c:crossBetween val="midCat"/>
        <c:majorUnit val="2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96491228070173E-2"/>
          <c:y val="8.5020242914979755E-2"/>
          <c:w val="0.88289473684210529"/>
          <c:h val="0.86882591093117412"/>
        </c:manualLayout>
      </c:layout>
      <c:lineChart>
        <c:grouping val="standard"/>
        <c:varyColors val="0"/>
        <c:ser>
          <c:idx val="0"/>
          <c:order val="0"/>
          <c:spPr>
            <a:ln w="19050" algn="ctr">
              <a:solidFill>
                <a:schemeClr val="tx2"/>
              </a:solidFill>
              <a:prstDash val="solid"/>
            </a:ln>
          </c:spPr>
          <c:marker>
            <c:symbol val="none"/>
          </c:marker>
          <c:dLbls>
            <c:dLbl>
              <c:idx val="1"/>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39F-4C6E-942C-2F6EB6DA6461}"/>
                </c:ext>
              </c:extLst>
            </c:dLbl>
            <c:dLbl>
              <c:idx val="2"/>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mn-ea"/>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39F-4C6E-942C-2F6EB6DA6461}"/>
                </c:ext>
              </c:extLst>
            </c:dLbl>
            <c:dLbl>
              <c:idx val="3"/>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Calibri"/>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9F-4C6E-942C-2F6EB6DA6461}"/>
                </c:ext>
              </c:extLst>
            </c:dLbl>
            <c:dLbl>
              <c:idx val="4"/>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Calibri"/>
                      <a:cs typeface="Calibri"/>
                      <a:sym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9F-4C6E-942C-2F6EB6DA6461}"/>
                </c:ext>
              </c:extLst>
            </c:dLbl>
            <c:dLbl>
              <c:idx val="5"/>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39F-4C6E-942C-2F6EB6DA6461}"/>
                </c:ext>
              </c:extLst>
            </c:dLbl>
            <c:dLbl>
              <c:idx val="7"/>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39F-4C6E-942C-2F6EB6DA6461}"/>
                </c:ext>
              </c:extLst>
            </c:dLbl>
            <c:dLbl>
              <c:idx val="9"/>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9F-4C6E-942C-2F6EB6DA6461}"/>
                </c:ext>
              </c:extLst>
            </c:dLbl>
            <c:dLbl>
              <c:idx val="10"/>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9F-4C6E-942C-2F6EB6DA6461}"/>
                </c:ext>
              </c:extLst>
            </c:dLbl>
            <c:dLbl>
              <c:idx val="12"/>
              <c:layout>
                <c:manualLayout>
                  <c:x val="0"/>
                  <c:y val="-6.0728744939271252E-2"/>
                </c:manualLayout>
              </c:layout>
              <c:numFmt formatCode="#,##0;&quot;-&quot;#,##0" sourceLinked="0"/>
              <c:spPr>
                <a:noFill/>
                <a:ln>
                  <a:noFill/>
                </a:ln>
              </c:spPr>
              <c:txPr>
                <a:bodyPr wrap="none"/>
                <a:lstStyle/>
                <a:p>
                  <a:pPr>
                    <a:defRPr sz="900"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39F-4C6E-942C-2F6EB6DA64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4</c:v>
                </c:pt>
                <c:pt idx="1">
                  <c:v>10</c:v>
                </c:pt>
                <c:pt idx="2">
                  <c:v>4</c:v>
                </c:pt>
                <c:pt idx="3">
                  <c:v>13</c:v>
                </c:pt>
                <c:pt idx="4">
                  <c:v>11</c:v>
                </c:pt>
                <c:pt idx="5">
                  <c:v>13</c:v>
                </c:pt>
                <c:pt idx="6">
                  <c:v>7</c:v>
                </c:pt>
                <c:pt idx="7">
                  <c:v>39</c:v>
                </c:pt>
                <c:pt idx="8">
                  <c:v>26</c:v>
                </c:pt>
                <c:pt idx="9">
                  <c:v>22</c:v>
                </c:pt>
                <c:pt idx="10">
                  <c:v>29</c:v>
                </c:pt>
                <c:pt idx="11">
                  <c:v>17</c:v>
                </c:pt>
                <c:pt idx="12">
                  <c:v>17</c:v>
                </c:pt>
              </c:numCache>
            </c:numRef>
          </c:val>
          <c:smooth val="0"/>
          <c:extLst>
            <c:ext xmlns:c16="http://schemas.microsoft.com/office/drawing/2014/chart" uri="{C3380CC4-5D6E-409C-BE32-E72D297353CC}">
              <c16:uniqueId val="{00000009-B39F-4C6E-942C-2F6EB6DA6461}"/>
            </c:ext>
          </c:extLst>
        </c:ser>
        <c:ser>
          <c:idx val="1"/>
          <c:order val="1"/>
          <c:spPr>
            <a:ln w="3175" algn="ctr">
              <a:solidFill>
                <a:schemeClr val="accent2"/>
              </a:solidFill>
              <a:prstDash val="lgDash"/>
            </a:ln>
          </c:spPr>
          <c:marker>
            <c:symbol val="none"/>
          </c:marker>
          <c:val>
            <c:numRef>
              <c:f>Sheet1!$A$2:$M$2</c:f>
              <c:numCache>
                <c:formatCode>General</c:formatCode>
                <c:ptCount val="13"/>
                <c:pt idx="0">
                  <c:v>1</c:v>
                </c:pt>
                <c:pt idx="1">
                  <c:v>2</c:v>
                </c:pt>
                <c:pt idx="2">
                  <c:v>0</c:v>
                </c:pt>
                <c:pt idx="3">
                  <c:v>2</c:v>
                </c:pt>
                <c:pt idx="4">
                  <c:v>1</c:v>
                </c:pt>
                <c:pt idx="5">
                  <c:v>1</c:v>
                </c:pt>
                <c:pt idx="6">
                  <c:v>2</c:v>
                </c:pt>
                <c:pt idx="7">
                  <c:v>28</c:v>
                </c:pt>
                <c:pt idx="8">
                  <c:v>22</c:v>
                </c:pt>
                <c:pt idx="9">
                  <c:v>19</c:v>
                </c:pt>
                <c:pt idx="10">
                  <c:v>22</c:v>
                </c:pt>
                <c:pt idx="11">
                  <c:v>4</c:v>
                </c:pt>
                <c:pt idx="12">
                  <c:v>11</c:v>
                </c:pt>
              </c:numCache>
            </c:numRef>
          </c:val>
          <c:smooth val="0"/>
          <c:extLst>
            <c:ext xmlns:c16="http://schemas.microsoft.com/office/drawing/2014/chart" uri="{C3380CC4-5D6E-409C-BE32-E72D297353CC}">
              <c16:uniqueId val="{0000000A-B39F-4C6E-942C-2F6EB6DA6461}"/>
            </c:ext>
          </c:extLst>
        </c:ser>
        <c:ser>
          <c:idx val="2"/>
          <c:order val="2"/>
          <c:spPr>
            <a:ln w="19050" algn="ctr">
              <a:solidFill>
                <a:schemeClr val="accent1"/>
              </a:solidFill>
              <a:prstDash val="lgDash"/>
            </a:ln>
          </c:spPr>
          <c:marker>
            <c:symbol val="none"/>
          </c:marker>
          <c:val>
            <c:numRef>
              <c:f>Sheet1!$A$3:$M$3</c:f>
              <c:numCache>
                <c:formatCode>General</c:formatCode>
                <c:ptCount val="13"/>
                <c:pt idx="0">
                  <c:v>2</c:v>
                </c:pt>
                <c:pt idx="1">
                  <c:v>1</c:v>
                </c:pt>
                <c:pt idx="2">
                  <c:v>1</c:v>
                </c:pt>
                <c:pt idx="3">
                  <c:v>3</c:v>
                </c:pt>
                <c:pt idx="4">
                  <c:v>1</c:v>
                </c:pt>
                <c:pt idx="5">
                  <c:v>4</c:v>
                </c:pt>
                <c:pt idx="6">
                  <c:v>3</c:v>
                </c:pt>
                <c:pt idx="7">
                  <c:v>4</c:v>
                </c:pt>
                <c:pt idx="8">
                  <c:v>3</c:v>
                </c:pt>
                <c:pt idx="9">
                  <c:v>1</c:v>
                </c:pt>
                <c:pt idx="10">
                  <c:v>2</c:v>
                </c:pt>
                <c:pt idx="11">
                  <c:v>2</c:v>
                </c:pt>
                <c:pt idx="12">
                  <c:v>1</c:v>
                </c:pt>
              </c:numCache>
            </c:numRef>
          </c:val>
          <c:smooth val="0"/>
          <c:extLst>
            <c:ext xmlns:c16="http://schemas.microsoft.com/office/drawing/2014/chart" uri="{C3380CC4-5D6E-409C-BE32-E72D297353CC}">
              <c16:uniqueId val="{0000000B-B39F-4C6E-942C-2F6EB6DA6461}"/>
            </c:ext>
          </c:extLst>
        </c:ser>
        <c:ser>
          <c:idx val="3"/>
          <c:order val="3"/>
          <c:spPr>
            <a:ln w="3175" algn="ctr">
              <a:solidFill>
                <a:schemeClr val="accent3"/>
              </a:solidFill>
              <a:prstDash val="lgDash"/>
            </a:ln>
          </c:spPr>
          <c:marker>
            <c:symbol val="none"/>
          </c:marker>
          <c:val>
            <c:numRef>
              <c:f>Sheet1!$A$4:$M$4</c:f>
              <c:numCache>
                <c:formatCode>General</c:formatCode>
                <c:ptCount val="13"/>
                <c:pt idx="0">
                  <c:v>0</c:v>
                </c:pt>
                <c:pt idx="1">
                  <c:v>3</c:v>
                </c:pt>
                <c:pt idx="2">
                  <c:v>2</c:v>
                </c:pt>
                <c:pt idx="3">
                  <c:v>4</c:v>
                </c:pt>
                <c:pt idx="4">
                  <c:v>7</c:v>
                </c:pt>
                <c:pt idx="5">
                  <c:v>4</c:v>
                </c:pt>
                <c:pt idx="6">
                  <c:v>0</c:v>
                </c:pt>
                <c:pt idx="7">
                  <c:v>0</c:v>
                </c:pt>
                <c:pt idx="8">
                  <c:v>0</c:v>
                </c:pt>
                <c:pt idx="9">
                  <c:v>0</c:v>
                </c:pt>
                <c:pt idx="10">
                  <c:v>2</c:v>
                </c:pt>
                <c:pt idx="11">
                  <c:v>9</c:v>
                </c:pt>
                <c:pt idx="12">
                  <c:v>2</c:v>
                </c:pt>
              </c:numCache>
            </c:numRef>
          </c:val>
          <c:smooth val="0"/>
          <c:extLst>
            <c:ext xmlns:c16="http://schemas.microsoft.com/office/drawing/2014/chart" uri="{C3380CC4-5D6E-409C-BE32-E72D297353CC}">
              <c16:uniqueId val="{0000000C-B39F-4C6E-942C-2F6EB6DA6461}"/>
            </c:ext>
          </c:extLst>
        </c:ser>
        <c:dLbls>
          <c:showLegendKey val="0"/>
          <c:showVal val="0"/>
          <c:showCatName val="0"/>
          <c:showSerName val="0"/>
          <c:showPercent val="0"/>
          <c:showBubbleSize val="0"/>
        </c:dLbls>
        <c:smooth val="0"/>
        <c:axId val="1114423024"/>
        <c:axId val="1"/>
      </c:lineChart>
      <c:catAx>
        <c:axId val="11144230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900" kern="1200">
                <a:solidFill>
                  <a:schemeClr val="tx2"/>
                </a:solidFill>
                <a:latin typeface="Calibri"/>
                <a:ea typeface="Calibri"/>
                <a:cs typeface="Calibri"/>
                <a:sym typeface="Calibri"/>
              </a:defRPr>
            </a:pPr>
            <a:endParaRPr lang="fr-FR"/>
          </a:p>
        </c:txPr>
        <c:crossAx val="1114423024"/>
        <c:crosses val="min"/>
        <c:crossBetween val="midCat"/>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76621708413615"/>
          <c:y val="0"/>
          <c:w val="0.84459450658005375"/>
          <c:h val="0.8925518925518926"/>
        </c:manualLayout>
      </c:layout>
      <c:barChart>
        <c:barDir val="bar"/>
        <c:grouping val="clustered"/>
        <c:varyColors val="0"/>
        <c:ser>
          <c:idx val="0"/>
          <c:order val="0"/>
          <c:tx>
            <c:strRef>
              <c:f>GRAPHIQUES!$B$36</c:f>
              <c:strCache>
                <c:ptCount val="1"/>
                <c:pt idx="0">
                  <c:v>Commandes Brutes YTD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GRAPHIQUES!$A$37:$A$44</c:f>
              <c:strCache>
                <c:ptCount val="8"/>
                <c:pt idx="0">
                  <c:v>A220</c:v>
                </c:pt>
                <c:pt idx="1">
                  <c:v>A319 NEO</c:v>
                </c:pt>
                <c:pt idx="2">
                  <c:v>A320 NEO</c:v>
                </c:pt>
                <c:pt idx="3">
                  <c:v>A321 NEO</c:v>
                </c:pt>
                <c:pt idx="4">
                  <c:v>A330 NEO</c:v>
                </c:pt>
                <c:pt idx="5">
                  <c:v>A350</c:v>
                </c:pt>
                <c:pt idx="6">
                  <c:v>A380</c:v>
                </c:pt>
                <c:pt idx="7">
                  <c:v>TOTAL</c:v>
                </c:pt>
              </c:strCache>
            </c:strRef>
          </c:cat>
          <c:val>
            <c:numRef>
              <c:f>GRAPHIQUES!$B$37:$B$44</c:f>
              <c:numCache>
                <c:formatCode>General</c:formatCode>
                <c:ptCount val="8"/>
                <c:pt idx="0">
                  <c:v>20</c:v>
                </c:pt>
                <c:pt idx="1">
                  <c:v>1</c:v>
                </c:pt>
                <c:pt idx="2">
                  <c:v>30</c:v>
                </c:pt>
                <c:pt idx="3">
                  <c:v>37</c:v>
                </c:pt>
                <c:pt idx="4">
                  <c:v>0</c:v>
                </c:pt>
                <c:pt idx="5">
                  <c:v>5</c:v>
                </c:pt>
                <c:pt idx="6">
                  <c:v>0</c:v>
                </c:pt>
                <c:pt idx="7">
                  <c:v>94</c:v>
                </c:pt>
              </c:numCache>
            </c:numRef>
          </c:val>
          <c:extLst>
            <c:ext xmlns:c16="http://schemas.microsoft.com/office/drawing/2014/chart" uri="{C3380CC4-5D6E-409C-BE32-E72D297353CC}">
              <c16:uniqueId val="{00000000-C0B6-474B-B67C-057DEE94E231}"/>
            </c:ext>
          </c:extLst>
        </c:ser>
        <c:ser>
          <c:idx val="1"/>
          <c:order val="1"/>
          <c:tx>
            <c:strRef>
              <c:f>GRAPHIQUES!$C$36</c:f>
              <c:strCache>
                <c:ptCount val="1"/>
                <c:pt idx="0">
                  <c:v>Annulation YTD</c:v>
                </c:pt>
              </c:strCache>
            </c:strRef>
          </c:tx>
          <c:spPr>
            <a:solidFill>
              <a:srgbClr val="9396B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C0B6-474B-B67C-057DEE94E231}"/>
                </c:ext>
              </c:extLst>
            </c:dLbl>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GRAPHIQUES!$A$37:$A$44</c:f>
              <c:strCache>
                <c:ptCount val="8"/>
                <c:pt idx="0">
                  <c:v>A220</c:v>
                </c:pt>
                <c:pt idx="1">
                  <c:v>A319 NEO</c:v>
                </c:pt>
                <c:pt idx="2">
                  <c:v>A320 NEO</c:v>
                </c:pt>
                <c:pt idx="3">
                  <c:v>A321 NEO</c:v>
                </c:pt>
                <c:pt idx="4">
                  <c:v>A330 NEO</c:v>
                </c:pt>
                <c:pt idx="5">
                  <c:v>A350</c:v>
                </c:pt>
                <c:pt idx="6">
                  <c:v>A380</c:v>
                </c:pt>
                <c:pt idx="7">
                  <c:v>TOTAL</c:v>
                </c:pt>
              </c:strCache>
            </c:strRef>
          </c:cat>
          <c:val>
            <c:numRef>
              <c:f>GRAPHIQUES!$C$37:$C$44</c:f>
              <c:numCache>
                <c:formatCode>General</c:formatCode>
                <c:ptCount val="8"/>
                <c:pt idx="0">
                  <c:v>-1</c:v>
                </c:pt>
                <c:pt idx="1">
                  <c:v>0</c:v>
                </c:pt>
                <c:pt idx="2">
                  <c:v>-80</c:v>
                </c:pt>
                <c:pt idx="3">
                  <c:v>-39</c:v>
                </c:pt>
                <c:pt idx="4">
                  <c:v>0</c:v>
                </c:pt>
                <c:pt idx="5">
                  <c:v>-5</c:v>
                </c:pt>
                <c:pt idx="6">
                  <c:v>0</c:v>
                </c:pt>
                <c:pt idx="7">
                  <c:v>-125</c:v>
                </c:pt>
              </c:numCache>
            </c:numRef>
          </c:val>
          <c:extLst>
            <c:ext xmlns:c16="http://schemas.microsoft.com/office/drawing/2014/chart" uri="{C3380CC4-5D6E-409C-BE32-E72D297353CC}">
              <c16:uniqueId val="{00000001-C0B6-474B-B67C-057DEE94E231}"/>
            </c:ext>
          </c:extLst>
        </c:ser>
        <c:dLbls>
          <c:dLblPos val="outEnd"/>
          <c:showLegendKey val="0"/>
          <c:showVal val="1"/>
          <c:showCatName val="0"/>
          <c:showSerName val="0"/>
          <c:showPercent val="0"/>
          <c:showBubbleSize val="0"/>
        </c:dLbls>
        <c:gapWidth val="100"/>
        <c:overlap val="100"/>
        <c:axId val="839199720"/>
        <c:axId val="769388208"/>
      </c:barChart>
      <c:catAx>
        <c:axId val="83919972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crossAx val="769388208"/>
        <c:crosses val="autoZero"/>
        <c:auto val="1"/>
        <c:lblAlgn val="ctr"/>
        <c:lblOffset val="100"/>
        <c:noMultiLvlLbl val="0"/>
      </c:catAx>
      <c:valAx>
        <c:axId val="769388208"/>
        <c:scaling>
          <c:orientation val="minMax"/>
        </c:scaling>
        <c:delete val="1"/>
        <c:axPos val="t"/>
        <c:majorGridlines>
          <c:spPr>
            <a:ln w="9525" cap="flat" cmpd="sng" algn="ctr">
              <a:noFill/>
              <a:round/>
            </a:ln>
            <a:effectLst/>
          </c:spPr>
        </c:majorGridlines>
        <c:numFmt formatCode="General" sourceLinked="1"/>
        <c:majorTickMark val="none"/>
        <c:minorTickMark val="none"/>
        <c:tickLblPos val="nextTo"/>
        <c:crossAx val="839199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2"/>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0549132947978"/>
          <c:y val="2.214086471408647E-2"/>
          <c:w val="0.70531711624919713"/>
          <c:h val="0.89667596466759647"/>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GRAPHIQUES!$A$46:$A$53</c:f>
              <c:strCache>
                <c:ptCount val="8"/>
                <c:pt idx="0">
                  <c:v>737 NG</c:v>
                </c:pt>
                <c:pt idx="1">
                  <c:v>737MAX</c:v>
                </c:pt>
                <c:pt idx="2">
                  <c:v>747</c:v>
                </c:pt>
                <c:pt idx="3">
                  <c:v>767</c:v>
                </c:pt>
                <c:pt idx="4">
                  <c:v>777</c:v>
                </c:pt>
                <c:pt idx="5">
                  <c:v>777X</c:v>
                </c:pt>
                <c:pt idx="6">
                  <c:v>787</c:v>
                </c:pt>
                <c:pt idx="7">
                  <c:v>TOTAL</c:v>
                </c:pt>
              </c:strCache>
            </c:strRef>
          </c:cat>
          <c:val>
            <c:numRef>
              <c:f>GRAPHIQUES!$B$46:$B$53</c:f>
              <c:numCache>
                <c:formatCode>General</c:formatCode>
                <c:ptCount val="8"/>
                <c:pt idx="0">
                  <c:v>0</c:v>
                </c:pt>
                <c:pt idx="1">
                  <c:v>316</c:v>
                </c:pt>
                <c:pt idx="2">
                  <c:v>5</c:v>
                </c:pt>
                <c:pt idx="3">
                  <c:v>27</c:v>
                </c:pt>
                <c:pt idx="4">
                  <c:v>12</c:v>
                </c:pt>
                <c:pt idx="5">
                  <c:v>11</c:v>
                </c:pt>
                <c:pt idx="6">
                  <c:v>9</c:v>
                </c:pt>
                <c:pt idx="7">
                  <c:v>380</c:v>
                </c:pt>
              </c:numCache>
            </c:numRef>
          </c:val>
          <c:extLst>
            <c:ext xmlns:c16="http://schemas.microsoft.com/office/drawing/2014/chart" uri="{C3380CC4-5D6E-409C-BE32-E72D297353CC}">
              <c16:uniqueId val="{00000000-6A76-456C-9485-45C280C2BC5A}"/>
            </c:ext>
          </c:extLst>
        </c:ser>
        <c:ser>
          <c:idx val="1"/>
          <c:order val="1"/>
          <c:spPr>
            <a:solidFill>
              <a:srgbClr val="9396B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6A76-456C-9485-45C280C2BC5A}"/>
                </c:ext>
              </c:extLst>
            </c:dLbl>
            <c:dLbl>
              <c:idx val="4"/>
              <c:delete val="1"/>
              <c:extLst>
                <c:ext xmlns:c15="http://schemas.microsoft.com/office/drawing/2012/chart" uri="{CE6537A1-D6FC-4f65-9D91-7224C49458BB}"/>
                <c:ext xmlns:c16="http://schemas.microsoft.com/office/drawing/2014/chart" uri="{C3380CC4-5D6E-409C-BE32-E72D297353CC}">
                  <c16:uniqueId val="{00000004-6A76-456C-9485-45C280C2BC5A}"/>
                </c:ext>
              </c:extLst>
            </c:dLbl>
            <c:dLbl>
              <c:idx val="5"/>
              <c:delete val="1"/>
              <c:extLst>
                <c:ext xmlns:c15="http://schemas.microsoft.com/office/drawing/2012/chart" uri="{CE6537A1-D6FC-4f65-9D91-7224C49458BB}"/>
                <c:ext xmlns:c16="http://schemas.microsoft.com/office/drawing/2014/chart" uri="{C3380CC4-5D6E-409C-BE32-E72D297353CC}">
                  <c16:uniqueId val="{00000003-6A76-456C-9485-45C280C2BC5A}"/>
                </c:ext>
              </c:extLst>
            </c:dLbl>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GRAPHIQUES!$A$46:$A$53</c:f>
              <c:strCache>
                <c:ptCount val="8"/>
                <c:pt idx="0">
                  <c:v>737 NG</c:v>
                </c:pt>
                <c:pt idx="1">
                  <c:v>737MAX</c:v>
                </c:pt>
                <c:pt idx="2">
                  <c:v>747</c:v>
                </c:pt>
                <c:pt idx="3">
                  <c:v>767</c:v>
                </c:pt>
                <c:pt idx="4">
                  <c:v>777</c:v>
                </c:pt>
                <c:pt idx="5">
                  <c:v>777X</c:v>
                </c:pt>
                <c:pt idx="6">
                  <c:v>787</c:v>
                </c:pt>
                <c:pt idx="7">
                  <c:v>TOTAL</c:v>
                </c:pt>
              </c:strCache>
            </c:strRef>
          </c:cat>
          <c:val>
            <c:numRef>
              <c:f>GRAPHIQUES!$C$46:$C$53</c:f>
              <c:numCache>
                <c:formatCode>General</c:formatCode>
                <c:ptCount val="8"/>
                <c:pt idx="0">
                  <c:v>0</c:v>
                </c:pt>
                <c:pt idx="1">
                  <c:v>-255</c:v>
                </c:pt>
                <c:pt idx="2">
                  <c:v>-3</c:v>
                </c:pt>
                <c:pt idx="3">
                  <c:v>0</c:v>
                </c:pt>
                <c:pt idx="4">
                  <c:v>0</c:v>
                </c:pt>
                <c:pt idx="5">
                  <c:v>0</c:v>
                </c:pt>
                <c:pt idx="6">
                  <c:v>-25</c:v>
                </c:pt>
                <c:pt idx="7">
                  <c:v>-283</c:v>
                </c:pt>
              </c:numCache>
            </c:numRef>
          </c:val>
          <c:extLst>
            <c:ext xmlns:c16="http://schemas.microsoft.com/office/drawing/2014/chart" uri="{C3380CC4-5D6E-409C-BE32-E72D297353CC}">
              <c16:uniqueId val="{00000001-6A76-456C-9485-45C280C2BC5A}"/>
            </c:ext>
          </c:extLst>
        </c:ser>
        <c:dLbls>
          <c:dLblPos val="outEnd"/>
          <c:showLegendKey val="0"/>
          <c:showVal val="1"/>
          <c:showCatName val="0"/>
          <c:showSerName val="0"/>
          <c:showPercent val="0"/>
          <c:showBubbleSize val="0"/>
        </c:dLbls>
        <c:gapWidth val="100"/>
        <c:overlap val="100"/>
        <c:axId val="1092172992"/>
        <c:axId val="1092172008"/>
      </c:barChart>
      <c:catAx>
        <c:axId val="109217299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Calibri" panose="020F0502020204030204" pitchFamily="34" charset="0"/>
                <a:ea typeface="+mn-ea"/>
                <a:cs typeface="Calibri" panose="020F0502020204030204" pitchFamily="34" charset="0"/>
              </a:defRPr>
            </a:pPr>
            <a:endParaRPr lang="fr-FR"/>
          </a:p>
        </c:txPr>
        <c:crossAx val="1092172008"/>
        <c:crosses val="autoZero"/>
        <c:auto val="1"/>
        <c:lblAlgn val="ctr"/>
        <c:lblOffset val="100"/>
        <c:noMultiLvlLbl val="0"/>
      </c:catAx>
      <c:valAx>
        <c:axId val="1092172008"/>
        <c:scaling>
          <c:orientation val="minMax"/>
        </c:scaling>
        <c:delete val="1"/>
        <c:axPos val="t"/>
        <c:numFmt formatCode="General" sourceLinked="1"/>
        <c:majorTickMark val="none"/>
        <c:minorTickMark val="none"/>
        <c:tickLblPos val="nextTo"/>
        <c:crossAx val="109217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2"/>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34095634095639E-2"/>
          <c:y val="3.6061026352288486E-2"/>
          <c:w val="0.86832986832986836"/>
          <c:h val="0.92787794729542306"/>
        </c:manualLayout>
      </c:layout>
      <c:barChart>
        <c:barDir val="bar"/>
        <c:grouping val="clustered"/>
        <c:varyColors val="0"/>
        <c:ser>
          <c:idx val="0"/>
          <c:order val="0"/>
          <c:spPr>
            <a:pattFill prst="ltDnDiag">
              <a:fgClr>
                <a:schemeClr val="tx1"/>
              </a:fgClr>
              <a:bgClr>
                <a:schemeClr val="bg1"/>
              </a:bgClr>
            </a:pattFill>
            <a:ln>
              <a:noFill/>
            </a:ln>
          </c:spPr>
          <c:invertIfNegative val="0"/>
          <c:dLbls>
            <c:dLbl>
              <c:idx val="0"/>
              <c:layout>
                <c:manualLayout>
                  <c:x val="6.7221067221067216E-2"/>
                  <c:y val="0"/>
                </c:manualLayout>
              </c:layout>
              <c:numFmt formatCode="#,##0;&quot;-&quot;#,##0" sourceLinked="0"/>
              <c:spPr>
                <a:noFill/>
                <a:ln>
                  <a:noFill/>
                </a:ln>
              </c:spPr>
              <c:txPr>
                <a:bodyPr wrap="none"/>
                <a:lstStyle/>
                <a:p>
                  <a:pPr>
                    <a:defRPr sz="10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31-4CFE-ADCF-95789AD8BF9D}"/>
                </c:ext>
              </c:extLst>
            </c:dLbl>
            <c:dLbl>
              <c:idx val="1"/>
              <c:layout>
                <c:manualLayout>
                  <c:x val="0.47054747054747054"/>
                  <c:y val="0"/>
                </c:manualLayout>
              </c:layout>
              <c:numFmt formatCode="#,##0;&quot;-&quot;#,##0" sourceLinked="0"/>
              <c:spPr>
                <a:noFill/>
                <a:ln>
                  <a:noFill/>
                </a:ln>
              </c:spPr>
              <c:txPr>
                <a:bodyPr wrap="none"/>
                <a:lstStyle/>
                <a:p>
                  <a:pPr>
                    <a:defRPr sz="10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31-4CFE-ADCF-95789AD8BF9D}"/>
                </c:ext>
              </c:extLst>
            </c:dLbl>
            <c:dLbl>
              <c:idx val="2"/>
              <c:layout>
                <c:manualLayout>
                  <c:x val="2.4948024948024949E-2"/>
                  <c:y val="0"/>
                </c:manualLayout>
              </c:layout>
              <c:numFmt formatCode="#,##0;&quot;-&quot;#,##0" sourceLinked="0"/>
              <c:spPr>
                <a:noFill/>
                <a:ln>
                  <a:noFill/>
                </a:ln>
              </c:spPr>
              <c:txPr>
                <a:bodyPr wrap="none"/>
                <a:lstStyle/>
                <a:p>
                  <a:pPr>
                    <a:defRPr sz="10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531-4CFE-ADCF-95789AD8BF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c:v>
                </c:pt>
                <c:pt idx="1">
                  <c:v>40</c:v>
                </c:pt>
                <c:pt idx="2">
                  <c:v>2</c:v>
                </c:pt>
                <c:pt idx="3">
                  <c:v>4.5</c:v>
                </c:pt>
                <c:pt idx="4">
                  <c:v>0</c:v>
                </c:pt>
              </c:numCache>
            </c:numRef>
          </c:val>
          <c:extLst>
            <c:ext xmlns:c16="http://schemas.microsoft.com/office/drawing/2014/chart" uri="{C3380CC4-5D6E-409C-BE32-E72D297353CC}">
              <c16:uniqueId val="{00000003-A531-4CFE-ADCF-95789AD8BF9D}"/>
            </c:ext>
          </c:extLst>
        </c:ser>
        <c:ser>
          <c:idx val="1"/>
          <c:order val="1"/>
          <c:spPr>
            <a:solidFill>
              <a:srgbClr val="44546A"/>
            </a:solidFill>
            <a:ln>
              <a:noFill/>
            </a:ln>
          </c:spPr>
          <c:invertIfNegative val="0"/>
          <c:dLbls>
            <c:dLbl>
              <c:idx val="0"/>
              <c:layout>
                <c:manualLayout>
                  <c:x val="8.6625086625086625E-2"/>
                  <c:y val="0"/>
                </c:manualLayout>
              </c:layout>
              <c:numFmt formatCode="#,##0;&quot;-&quot;#,##0" sourceLinked="0"/>
              <c:spPr>
                <a:noFill/>
                <a:ln>
                  <a:noFill/>
                </a:ln>
              </c:spPr>
              <c:txPr>
                <a:bodyPr wrap="none"/>
                <a:lstStyle/>
                <a:p>
                  <a:pPr>
                    <a:defRPr sz="1000" b="1">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531-4CFE-ADCF-95789AD8BF9D}"/>
                </c:ext>
              </c:extLst>
            </c:dLbl>
            <c:dLbl>
              <c:idx val="1"/>
              <c:layout>
                <c:manualLayout>
                  <c:x val="0.48163548163548164"/>
                  <c:y val="0"/>
                </c:manualLayout>
              </c:layout>
              <c:numFmt formatCode="#,##0;&quot;-&quot;#,##0" sourceLinked="0"/>
              <c:spPr>
                <a:noFill/>
                <a:ln>
                  <a:noFill/>
                </a:ln>
              </c:spPr>
              <c:txPr>
                <a:bodyPr wrap="none"/>
                <a:lstStyle/>
                <a:p>
                  <a:pPr>
                    <a:defRPr sz="1000" b="1">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531-4CFE-ADCF-95789AD8BF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c:v>
                </c:pt>
                <c:pt idx="1">
                  <c:v>41</c:v>
                </c:pt>
                <c:pt idx="2">
                  <c:v>2</c:v>
                </c:pt>
                <c:pt idx="3">
                  <c:v>4.5</c:v>
                </c:pt>
                <c:pt idx="4">
                  <c:v>0</c:v>
                </c:pt>
              </c:numCache>
            </c:numRef>
          </c:val>
          <c:extLst>
            <c:ext xmlns:c16="http://schemas.microsoft.com/office/drawing/2014/chart" uri="{C3380CC4-5D6E-409C-BE32-E72D297353CC}">
              <c16:uniqueId val="{00000006-A531-4CFE-ADCF-95789AD8BF9D}"/>
            </c:ext>
          </c:extLst>
        </c:ser>
        <c:dLbls>
          <c:showLegendKey val="0"/>
          <c:showVal val="0"/>
          <c:showCatName val="0"/>
          <c:showSerName val="0"/>
          <c:showPercent val="0"/>
          <c:showBubbleSize val="0"/>
        </c:dLbls>
        <c:gapWidth val="80"/>
        <c:axId val="1122625488"/>
        <c:axId val="1"/>
      </c:barChart>
      <c:catAx>
        <c:axId val="1122625488"/>
        <c:scaling>
          <c:orientation val="maxMin"/>
        </c:scaling>
        <c:delete val="0"/>
        <c:axPos val="r"/>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axMin"/>
          <c:max val="41"/>
          <c:min val="0"/>
        </c:scaling>
        <c:delete val="1"/>
        <c:axPos val="t"/>
        <c:numFmt formatCode="General" sourceLinked="1"/>
        <c:majorTickMark val="out"/>
        <c:minorTickMark val="none"/>
        <c:tickLblPos val="nextTo"/>
        <c:crossAx val="1122625488"/>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036036036036036E-2"/>
          <c:y val="3.6061026352288486E-2"/>
          <c:w val="0.86832986832986836"/>
          <c:h val="0.92787794729542306"/>
        </c:manualLayout>
      </c:layout>
      <c:barChart>
        <c:barDir val="bar"/>
        <c:grouping val="clustered"/>
        <c:varyColors val="0"/>
        <c:ser>
          <c:idx val="0"/>
          <c:order val="0"/>
          <c:spPr>
            <a:pattFill prst="ltDnDiag">
              <a:fgClr>
                <a:schemeClr val="tx1"/>
              </a:fgClr>
              <a:bgClr>
                <a:schemeClr val="bg1"/>
              </a:bgClr>
            </a:pattFill>
            <a:ln>
              <a:noFill/>
            </a:ln>
          </c:spPr>
          <c:invertIfNegative val="0"/>
          <c:dLbls>
            <c:dLbl>
              <c:idx val="0"/>
              <c:layout>
                <c:manualLayout>
                  <c:x val="0.42688842688842688"/>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31-480E-8AF1-F2CF9A179AC2}"/>
                </c:ext>
              </c:extLst>
            </c:dLbl>
            <c:dLbl>
              <c:idx val="3"/>
              <c:layout>
                <c:manualLayout>
                  <c:x val="8.7318087318087323E-2"/>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931-480E-8AF1-F2CF9A179AC2}"/>
                </c:ext>
              </c:extLst>
            </c:dLbl>
            <c:dLbl>
              <c:idx val="5"/>
              <c:layout>
                <c:manualLayout>
                  <c:x val="0.16839916839916841"/>
                  <c:y val="0"/>
                </c:manualLayout>
              </c:layout>
              <c:numFmt formatCode="#,##0;&quot;-&quot;#,##0" sourceLinked="0"/>
              <c:spPr>
                <a:noFill/>
                <a:ln>
                  <a:noFill/>
                </a:ln>
              </c:spPr>
              <c:txPr>
                <a:bodyPr wrap="none"/>
                <a:lstStyle/>
                <a:p>
                  <a:pPr>
                    <a:defRPr sz="1000" kern="1200">
                      <a:solidFill>
                        <a:schemeClr val="bg1">
                          <a:lumMod val="75000"/>
                        </a:schemeClr>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931-480E-8AF1-F2CF9A179A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14</c:v>
                </c:pt>
                <c:pt idx="1">
                  <c:v>0.5</c:v>
                </c:pt>
                <c:pt idx="2">
                  <c:v>3</c:v>
                </c:pt>
                <c:pt idx="3">
                  <c:v>2</c:v>
                </c:pt>
                <c:pt idx="4">
                  <c:v>0</c:v>
                </c:pt>
                <c:pt idx="5">
                  <c:v>5</c:v>
                </c:pt>
              </c:numCache>
            </c:numRef>
          </c:val>
          <c:extLst>
            <c:ext xmlns:c16="http://schemas.microsoft.com/office/drawing/2014/chart" uri="{C3380CC4-5D6E-409C-BE32-E72D297353CC}">
              <c16:uniqueId val="{00000003-4931-480E-8AF1-F2CF9A179AC2}"/>
            </c:ext>
          </c:extLst>
        </c:ser>
        <c:ser>
          <c:idx val="1"/>
          <c:order val="1"/>
          <c:spPr>
            <a:solidFill>
              <a:srgbClr val="44546A"/>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4-4931-480E-8AF1-F2CF9A179AC2}"/>
              </c:ext>
            </c:extLst>
          </c:dPt>
          <c:dPt>
            <c:idx val="4"/>
            <c:invertIfNegative val="0"/>
            <c:bubble3D val="0"/>
            <c:spPr>
              <a:solidFill>
                <a:schemeClr val="accent2"/>
              </a:solidFill>
              <a:ln>
                <a:noFill/>
              </a:ln>
            </c:spPr>
            <c:extLst>
              <c:ext xmlns:c16="http://schemas.microsoft.com/office/drawing/2014/chart" uri="{C3380CC4-5D6E-409C-BE32-E72D297353CC}">
                <c16:uniqueId val="{00000005-4931-480E-8AF1-F2CF9A179AC2}"/>
              </c:ext>
            </c:extLst>
          </c:dPt>
          <c:dLbls>
            <c:dLbl>
              <c:idx val="0"/>
              <c:layout>
                <c:manualLayout>
                  <c:x val="0.48094248094248093"/>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931-480E-8AF1-F2CF9A179AC2}"/>
                </c:ext>
              </c:extLst>
            </c:dLbl>
            <c:dLbl>
              <c:idx val="3"/>
              <c:layout>
                <c:manualLayout>
                  <c:x val="8.7318087318087323E-2"/>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931-480E-8AF1-F2CF9A179AC2}"/>
                </c:ext>
              </c:extLst>
            </c:dLbl>
            <c:dLbl>
              <c:idx val="5"/>
              <c:layout>
                <c:manualLayout>
                  <c:x val="0.16839916839916841"/>
                  <c:y val="0"/>
                </c:manualLayout>
              </c:layout>
              <c:numFmt formatCode="#,##0;&quot;-&quot;#,##0" sourceLinked="0"/>
              <c:spPr>
                <a:noFill/>
                <a:ln>
                  <a:noFill/>
                </a:ln>
              </c:spPr>
              <c:txPr>
                <a:bodyPr wrap="none"/>
                <a:lstStyle/>
                <a:p>
                  <a:pPr>
                    <a:defRPr sz="1000" b="1" kern="1200">
                      <a:solidFill>
                        <a:schemeClr val="tx2"/>
                      </a:solidFill>
                      <a:latin typeface="Calibri"/>
                      <a:ea typeface="+mn-ea"/>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931-480E-8AF1-F2CF9A179A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16</c:v>
                </c:pt>
                <c:pt idx="1">
                  <c:v>0.5</c:v>
                </c:pt>
                <c:pt idx="2">
                  <c:v>3</c:v>
                </c:pt>
                <c:pt idx="3">
                  <c:v>2</c:v>
                </c:pt>
                <c:pt idx="4">
                  <c:v>0</c:v>
                </c:pt>
                <c:pt idx="5">
                  <c:v>5</c:v>
                </c:pt>
              </c:numCache>
            </c:numRef>
          </c:val>
          <c:extLst>
            <c:ext xmlns:c16="http://schemas.microsoft.com/office/drawing/2014/chart" uri="{C3380CC4-5D6E-409C-BE32-E72D297353CC}">
              <c16:uniqueId val="{00000009-4931-480E-8AF1-F2CF9A179AC2}"/>
            </c:ext>
          </c:extLst>
        </c:ser>
        <c:dLbls>
          <c:showLegendKey val="0"/>
          <c:showVal val="0"/>
          <c:showCatName val="0"/>
          <c:showSerName val="0"/>
          <c:showPercent val="0"/>
          <c:showBubbleSize val="0"/>
        </c:dLbls>
        <c:gapWidth val="80"/>
        <c:axId val="1186430120"/>
        <c:axId val="1"/>
      </c:barChart>
      <c:catAx>
        <c:axId val="118643012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1"/>
        <c:axPos val="t"/>
        <c:numFmt formatCode="General" sourceLinked="1"/>
        <c:majorTickMark val="out"/>
        <c:minorTickMark val="none"/>
        <c:tickLblPos val="nextTo"/>
        <c:crossAx val="1186430120"/>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F240388-6464-4895-887B-B237F5325D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C5B57CC-6F0C-46CE-BF3A-B9403BC1E3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30CD56-397E-47D2-B48C-3A5E81C3739D}" type="datetimeFigureOut">
              <a:rPr lang="fr-FR" smtClean="0"/>
              <a:t>21/06/2021</a:t>
            </a:fld>
            <a:endParaRPr lang="fr-FR"/>
          </a:p>
        </p:txBody>
      </p:sp>
      <p:sp>
        <p:nvSpPr>
          <p:cNvPr id="4" name="Espace réservé du pied de page 3">
            <a:extLst>
              <a:ext uri="{FF2B5EF4-FFF2-40B4-BE49-F238E27FC236}">
                <a16:creationId xmlns:a16="http://schemas.microsoft.com/office/drawing/2014/main" id="{A06D7634-2910-4F62-96B4-EB9254B4BA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3299A40-0835-44DD-8B29-CEAB9E3B04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965E39-BAE1-4D28-A36F-AAE1FA28C999}" type="slidenum">
              <a:rPr lang="fr-FR" smtClean="0"/>
              <a:t>‹N°›</a:t>
            </a:fld>
            <a:endParaRPr lang="fr-FR"/>
          </a:p>
        </p:txBody>
      </p:sp>
    </p:spTree>
    <p:extLst>
      <p:ext uri="{BB962C8B-B14F-4D97-AF65-F5344CB8AC3E}">
        <p14:creationId xmlns:p14="http://schemas.microsoft.com/office/powerpoint/2010/main" val="1564719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F5EBF-8145-475B-9597-E7E1FE5F1E58}" type="datetimeFigureOut">
              <a:rPr lang="fr-FR" smtClean="0"/>
              <a:t>21/06/2021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66B4-33A2-4D1C-9D02-4931444BF20F}" type="slidenum">
              <a:rPr lang="fr-FR" smtClean="0"/>
              <a:t>‹N°›</a:t>
            </a:fld>
            <a:endParaRPr lang="fr-FR"/>
          </a:p>
        </p:txBody>
      </p:sp>
    </p:spTree>
    <p:extLst>
      <p:ext uri="{BB962C8B-B14F-4D97-AF65-F5344CB8AC3E}">
        <p14:creationId xmlns:p14="http://schemas.microsoft.com/office/powerpoint/2010/main" val="266170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6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E666B4-33A2-4D1C-9D02-4931444BF20F}" type="slidenum">
              <a:rPr lang="fr-FR" smtClean="0"/>
              <a:t>5</a:t>
            </a:fld>
            <a:endParaRPr lang="fr-FR"/>
          </a:p>
        </p:txBody>
      </p:sp>
    </p:spTree>
    <p:extLst>
      <p:ext uri="{BB962C8B-B14F-4D97-AF65-F5344CB8AC3E}">
        <p14:creationId xmlns:p14="http://schemas.microsoft.com/office/powerpoint/2010/main" val="405176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1.jpg"/><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a:prstGeom prst="rect">
            <a:avLst/>
          </a:prstGeo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420499" y="494312"/>
            <a:ext cx="4084067" cy="1260000"/>
          </a:xfrm>
          <a:prstGeom prst="rect">
            <a:avLst/>
          </a:prstGeom>
        </p:spPr>
      </p:pic>
      <p:grpSp>
        <p:nvGrpSpPr>
          <p:cNvPr id="51" name="Groupe 50"/>
          <p:cNvGrpSpPr/>
          <p:nvPr/>
        </p:nvGrpSpPr>
        <p:grpSpPr>
          <a:xfrm>
            <a:off x="12484046" y="28361"/>
            <a:ext cx="5618997" cy="1943442"/>
            <a:chOff x="9363034" y="28361"/>
            <a:chExt cx="4214248" cy="1943442"/>
          </a:xfrm>
        </p:grpSpPr>
        <p:sp>
          <p:nvSpPr>
            <p:cNvPr id="5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5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5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10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10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10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10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10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11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11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11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11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11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11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11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11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11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11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12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12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12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12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12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12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12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12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12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12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13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13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13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133"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34"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68868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5564287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7381156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093073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1151025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p:nvCxnSpPr>
        <p:spPr bwMode="gray">
          <a:xfrm>
            <a:off x="720000" y="972102"/>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720000" y="1242000"/>
            <a:ext cx="1075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5855973" y="6057366"/>
            <a:ext cx="2688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Septembre 2020</a:t>
            </a:r>
            <a:endParaRPr lang="fr-FR" dirty="0"/>
          </a:p>
        </p:txBody>
      </p:sp>
      <p:sp>
        <p:nvSpPr>
          <p:cNvPr id="7" name="Espace réservé du pied de page 6"/>
          <p:cNvSpPr>
            <a:spLocks noGrp="1"/>
          </p:cNvSpPr>
          <p:nvPr>
            <p:ph type="ftr" sz="quarter" idx="15"/>
          </p:nvPr>
        </p:nvSpPr>
        <p:spPr>
          <a:xfrm>
            <a:off x="1149451" y="6192682"/>
            <a:ext cx="4560000" cy="440684"/>
          </a:xfrm>
        </p:spPr>
        <p:txBody>
          <a:bodyPr/>
          <a:lstStyle/>
          <a:p>
            <a:pPr algn="l"/>
            <a:r>
              <a:rPr lang="fr-FR"/>
              <a:t>Dashboard Marché Aéronautique - Mai 2021</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886197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Septembre 2020</a:t>
            </a:r>
            <a:endParaRPr lang="fr-FR" dirty="0"/>
          </a:p>
        </p:txBody>
      </p:sp>
      <p:sp>
        <p:nvSpPr>
          <p:cNvPr id="10" name="Espace réservé du pied de page 9"/>
          <p:cNvSpPr>
            <a:spLocks noGrp="1"/>
          </p:cNvSpPr>
          <p:nvPr>
            <p:ph type="ftr" sz="quarter" idx="15"/>
          </p:nvPr>
        </p:nvSpPr>
        <p:spPr bwMode="gray"/>
        <p:txBody>
          <a:bodyPr/>
          <a:lstStyle/>
          <a:p>
            <a:pPr algn="l"/>
            <a:r>
              <a:rPr lang="fr-FR"/>
              <a:t>Dashboard Marché Aéronautique - Mai 2021</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6480000" y="1242000"/>
            <a:ext cx="499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533013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720000" y="1291282"/>
            <a:ext cx="5376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Mai 2021</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6480000" y="1242882"/>
            <a:ext cx="4992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7115853"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9502619"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20788648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6499201" y="1306264"/>
            <a:ext cx="4973433"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Septembre 2020</a:t>
            </a:r>
            <a:endParaRPr lang="fr-FR" dirty="0"/>
          </a:p>
        </p:txBody>
      </p:sp>
      <p:sp>
        <p:nvSpPr>
          <p:cNvPr id="6" name="Espace réservé du pied de page 5"/>
          <p:cNvSpPr>
            <a:spLocks noGrp="1"/>
          </p:cNvSpPr>
          <p:nvPr>
            <p:ph type="ftr" sz="quarter" idx="20"/>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285603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Septembre 2020</a:t>
            </a:r>
            <a:endParaRPr lang="fr-FR" dirty="0"/>
          </a:p>
        </p:txBody>
      </p:sp>
      <p:sp>
        <p:nvSpPr>
          <p:cNvPr id="15" name="Espace réservé du pied de page 14"/>
          <p:cNvSpPr>
            <a:spLocks noGrp="1"/>
          </p:cNvSpPr>
          <p:nvPr>
            <p:ph type="ftr" sz="quarter" idx="25"/>
          </p:nvPr>
        </p:nvSpPr>
        <p:spPr bwMode="gray"/>
        <p:txBody>
          <a:bodyPr/>
          <a:lstStyle/>
          <a:p>
            <a:pPr algn="l"/>
            <a:r>
              <a:rPr lang="fr-FR"/>
              <a:t>Dashboard Marché Aéronautique - Mai 2021</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6817312"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9205085"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6817312"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9205085"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8802443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48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15740791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504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418594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9978308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20000" y="2420888"/>
            <a:ext cx="48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6672000" y="2420888"/>
            <a:ext cx="48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Mai 2021</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720000" y="1242000"/>
            <a:ext cx="547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6480000" y="1242000"/>
            <a:ext cx="499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262580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9397003" y="5968402"/>
            <a:ext cx="2100379" cy="648000"/>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343" y="2106944"/>
            <a:ext cx="2640000" cy="731871"/>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3923362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3" y="5968402"/>
            <a:ext cx="2100379"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343" y="2106944"/>
            <a:ext cx="2640000" cy="731871"/>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3054396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4" y="5968402"/>
            <a:ext cx="2100377"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980729"/>
            <a:ext cx="2644067" cy="899999"/>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683" y="1958275"/>
            <a:ext cx="2125548" cy="881770"/>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2938101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4" y="5968402"/>
            <a:ext cx="2100377" cy="648000"/>
          </a:xfrm>
          <a:prstGeom prst="rect">
            <a:avLst/>
          </a:prstGeom>
        </p:spPr>
      </p:pic>
      <p:sp>
        <p:nvSpPr>
          <p:cNvPr id="16"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980729"/>
            <a:ext cx="2644067" cy="899999"/>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683" y="1958275"/>
            <a:ext cx="2125548" cy="881770"/>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8720809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13" name="Groupe 12"/>
          <p:cNvGrpSpPr/>
          <p:nvPr/>
        </p:nvGrpSpPr>
        <p:grpSpPr>
          <a:xfrm>
            <a:off x="3362508" y="2559571"/>
            <a:ext cx="5466984" cy="900000"/>
            <a:chOff x="3580474" y="2559571"/>
            <a:chExt cx="4100238" cy="900000"/>
          </a:xfrm>
        </p:grpSpPr>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712" y="2643635"/>
              <a:ext cx="1980000" cy="731871"/>
            </a:xfrm>
            <a:prstGeom prst="rect">
              <a:avLst/>
            </a:prstGeom>
          </p:spPr>
        </p:pic>
      </p:gr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632746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grpSp>
        <p:nvGrpSpPr>
          <p:cNvPr id="14" name="Groupe 13"/>
          <p:cNvGrpSpPr/>
          <p:nvPr/>
        </p:nvGrpSpPr>
        <p:grpSpPr>
          <a:xfrm>
            <a:off x="3362508" y="2559571"/>
            <a:ext cx="5466984" cy="900000"/>
            <a:chOff x="3580474" y="2559571"/>
            <a:chExt cx="4100238" cy="900000"/>
          </a:xfrm>
        </p:grpSpPr>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474" y="2559571"/>
              <a:ext cx="1983052" cy="900000"/>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712" y="2643635"/>
              <a:ext cx="1980000" cy="731871"/>
            </a:xfrm>
            <a:prstGeom prst="rect">
              <a:avLst/>
            </a:prstGeom>
          </p:spPr>
        </p:pic>
      </p:gr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932345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grpSp>
        <p:nvGrpSpPr>
          <p:cNvPr id="12" name="Groupe 11"/>
          <p:cNvGrpSpPr/>
          <p:nvPr/>
        </p:nvGrpSpPr>
        <p:grpSpPr>
          <a:xfrm>
            <a:off x="3228040" y="2556656"/>
            <a:ext cx="5040376" cy="900000"/>
            <a:chOff x="2421030" y="2556656"/>
            <a:chExt cx="3780282" cy="900000"/>
          </a:xfrm>
        </p:grpSpPr>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030" y="2556656"/>
              <a:ext cx="1983050" cy="900000"/>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151" y="2556656"/>
              <a:ext cx="1594161" cy="881770"/>
            </a:xfrm>
            <a:prstGeom prst="rect">
              <a:avLst/>
            </a:prstGeom>
          </p:spPr>
        </p:pic>
      </p:gr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1301515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16" name="Groupe 15"/>
          <p:cNvGrpSpPr/>
          <p:nvPr/>
        </p:nvGrpSpPr>
        <p:grpSpPr>
          <a:xfrm>
            <a:off x="3228040" y="2556656"/>
            <a:ext cx="5040376" cy="900000"/>
            <a:chOff x="2421030" y="2556656"/>
            <a:chExt cx="3780282" cy="900000"/>
          </a:xfrm>
        </p:grpSpPr>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030" y="2556656"/>
              <a:ext cx="1983050" cy="90000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151" y="2556656"/>
              <a:ext cx="1594161" cy="881770"/>
            </a:xfrm>
            <a:prstGeom prst="rect">
              <a:avLst/>
            </a:prstGeom>
          </p:spPr>
        </p:pic>
      </p:gr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99143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29643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64880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WER_USER_LAYOUT_AGENDA">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14B2974B-E0D1-4147-81B9-1E7428B8B166}"/>
              </a:ext>
            </a:extLst>
          </p:cNvPr>
          <p:cNvGraphicFramePr>
            <a:graphicFrameLocks noChangeAspect="1"/>
          </p:cNvGraphicFramePr>
          <p:nvPr userDrawn="1">
            <p:custDataLst>
              <p:tags r:id="rId2"/>
            </p:custDataLst>
            <p:extLst>
              <p:ext uri="{D42A27DB-BD31-4B8C-83A1-F6EECF244321}">
                <p14:modId xmlns:p14="http://schemas.microsoft.com/office/powerpoint/2010/main" val="2550537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Diapositive think-cell" r:id="rId5" imgW="344" imgH="344" progId="TCLayout.ActiveDocument.1">
                  <p:embed/>
                </p:oleObj>
              </mc:Choice>
              <mc:Fallback>
                <p:oleObj name="Diapositive think-cell" r:id="rId5" imgW="344" imgH="344" progId="TCLayout.ActiveDocument.1">
                  <p:embed/>
                  <p:pic>
                    <p:nvPicPr>
                      <p:cNvPr id="5" name="Objet 4" hidden="1">
                        <a:extLst>
                          <a:ext uri="{FF2B5EF4-FFF2-40B4-BE49-F238E27FC236}">
                            <a16:creationId xmlns:a16="http://schemas.microsoft.com/office/drawing/2014/main" id="{14B2974B-E0D1-4147-81B9-1E7428B8B16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2B6D3BA-57F2-4D42-81EE-81AD93133068}"/>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2200" b="1" i="0" baseline="0" dirty="0">
              <a:latin typeface="Arial" panose="020B0604020202020204" pitchFamily="34" charset="0"/>
              <a:ea typeface="+mj-ea"/>
              <a:cs typeface="+mj-cs"/>
              <a:sym typeface="Arial" panose="020B0604020202020204" pitchFamily="34" charset="0"/>
            </a:endParaRPr>
          </a:p>
        </p:txBody>
      </p:sp>
      <p:sp>
        <p:nvSpPr>
          <p:cNvPr id="9" name="Espace réservé du contenu 2"/>
          <p:cNvSpPr>
            <a:spLocks noGrp="1"/>
          </p:cNvSpPr>
          <p:nvPr>
            <p:ph idx="1" hasCustomPrompt="1"/>
          </p:nvPr>
        </p:nvSpPr>
        <p:spPr bwMode="gray">
          <a:xfrm>
            <a:off x="720000" y="1242000"/>
            <a:ext cx="1075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12" name="Titre 1">
            <a:extLst>
              <a:ext uri="{FF2B5EF4-FFF2-40B4-BE49-F238E27FC236}">
                <a16:creationId xmlns:a16="http://schemas.microsoft.com/office/drawing/2014/main" id="{94422CB1-7BB3-4466-90D4-DB18383BEC21}"/>
              </a:ext>
            </a:extLst>
          </p:cNvPr>
          <p:cNvSpPr>
            <a:spLocks noGrp="1"/>
          </p:cNvSpPr>
          <p:nvPr>
            <p:ph type="title"/>
          </p:nvPr>
        </p:nvSpPr>
        <p:spPr bwMode="gray">
          <a:xfrm>
            <a:off x="720000" y="1"/>
            <a:ext cx="10752000" cy="829737"/>
          </a:xfrm>
        </p:spPr>
        <p:txBody>
          <a:bodyPr/>
          <a:lstStyle/>
          <a:p>
            <a:r>
              <a:rPr lang="fr-FR"/>
              <a:t>Modifiez le style du titre</a:t>
            </a:r>
          </a:p>
        </p:txBody>
      </p:sp>
      <p:cxnSp>
        <p:nvCxnSpPr>
          <p:cNvPr id="11" name="Connecteur droit 10">
            <a:extLst>
              <a:ext uri="{FF2B5EF4-FFF2-40B4-BE49-F238E27FC236}">
                <a16:creationId xmlns:a16="http://schemas.microsoft.com/office/drawing/2014/main" id="{CF4EB3FB-D647-40B8-AA8F-1FB63E0927D6}"/>
              </a:ext>
            </a:extLst>
          </p:cNvPr>
          <p:cNvCxnSpPr/>
          <p:nvPr userDrawn="1"/>
        </p:nvCxnSpPr>
        <p:spPr bwMode="gray">
          <a:xfrm>
            <a:off x="720000" y="88724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Espace réservé de la date 1">
            <a:extLst>
              <a:ext uri="{FF2B5EF4-FFF2-40B4-BE49-F238E27FC236}">
                <a16:creationId xmlns:a16="http://schemas.microsoft.com/office/drawing/2014/main" id="{445AE510-8A8E-498B-85E8-6B8737316B6A}"/>
              </a:ext>
            </a:extLst>
          </p:cNvPr>
          <p:cNvSpPr>
            <a:spLocks noGrp="1"/>
          </p:cNvSpPr>
          <p:nvPr>
            <p:ph type="dt" sz="half" idx="14"/>
          </p:nvPr>
        </p:nvSpPr>
        <p:spPr/>
        <p:txBody>
          <a:bodyPr/>
          <a:lstStyle/>
          <a:p>
            <a:r>
              <a:rPr lang="fr-FR"/>
              <a:t>Septembre 2020</a:t>
            </a:r>
            <a:endParaRPr lang="fr-FR" dirty="0"/>
          </a:p>
        </p:txBody>
      </p:sp>
      <p:sp>
        <p:nvSpPr>
          <p:cNvPr id="6" name="Espace réservé du pied de page 5">
            <a:extLst>
              <a:ext uri="{FF2B5EF4-FFF2-40B4-BE49-F238E27FC236}">
                <a16:creationId xmlns:a16="http://schemas.microsoft.com/office/drawing/2014/main" id="{9C7BF123-7212-46C1-8A11-D535586F733A}"/>
              </a:ext>
            </a:extLst>
          </p:cNvPr>
          <p:cNvSpPr>
            <a:spLocks noGrp="1"/>
          </p:cNvSpPr>
          <p:nvPr>
            <p:ph type="ftr" sz="quarter" idx="15"/>
          </p:nvPr>
        </p:nvSpPr>
        <p:spPr/>
        <p:txBody>
          <a:bodyPr/>
          <a:lstStyle/>
          <a:p>
            <a:pPr algn="l"/>
            <a:r>
              <a:rPr lang="fr-FR"/>
              <a:t>Dashboard Marché Aéronautique - Mai 2021</a:t>
            </a:r>
            <a:endParaRPr lang="fr-FR" dirty="0"/>
          </a:p>
        </p:txBody>
      </p:sp>
      <p:sp>
        <p:nvSpPr>
          <p:cNvPr id="7" name="Espace réservé du numéro de diapositive 6">
            <a:extLst>
              <a:ext uri="{FF2B5EF4-FFF2-40B4-BE49-F238E27FC236}">
                <a16:creationId xmlns:a16="http://schemas.microsoft.com/office/drawing/2014/main" id="{896E3679-0E43-4B70-BF4D-1F4AD3DC090C}"/>
              </a:ext>
            </a:extLst>
          </p:cNvPr>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1366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Septembre 2020</a:t>
            </a:r>
            <a:endParaRPr lang="fr-FR" dirty="0"/>
          </a:p>
        </p:txBody>
      </p:sp>
      <p:sp>
        <p:nvSpPr>
          <p:cNvPr id="10" name="Espace réservé du pied de page 9"/>
          <p:cNvSpPr>
            <a:spLocks noGrp="1"/>
          </p:cNvSpPr>
          <p:nvPr>
            <p:ph type="ftr" sz="quarter" idx="15"/>
          </p:nvPr>
        </p:nvSpPr>
        <p:spPr bwMode="gray"/>
        <p:txBody>
          <a:bodyPr/>
          <a:lstStyle/>
          <a:p>
            <a:pPr algn="l"/>
            <a:r>
              <a:rPr lang="fr-FR"/>
              <a:t>Dashboard Marché Aéronautique - Mai 2021</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6480000" y="1242000"/>
            <a:ext cx="499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Tree>
    <p:extLst>
      <p:ext uri="{BB962C8B-B14F-4D97-AF65-F5344CB8AC3E}">
        <p14:creationId xmlns:p14="http://schemas.microsoft.com/office/powerpoint/2010/main" val="233028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720000" y="1291282"/>
            <a:ext cx="5376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a:xfrm>
            <a:off x="720000" y="1"/>
            <a:ext cx="10752000" cy="829737"/>
          </a:xfrm>
          <a:prstGeom prst="rect">
            <a:avLst/>
          </a:prstGeom>
        </p:spPr>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Mai 2021</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6480000" y="1242882"/>
            <a:ext cx="4992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7115853"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9502619"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16617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6499201" y="1306264"/>
            <a:ext cx="4973433"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Cliquez pour 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Septembre 2020</a:t>
            </a:r>
            <a:endParaRPr lang="fr-FR" dirty="0"/>
          </a:p>
        </p:txBody>
      </p:sp>
      <p:sp>
        <p:nvSpPr>
          <p:cNvPr id="6" name="Espace réservé du pied de page 5"/>
          <p:cNvSpPr>
            <a:spLocks noGrp="1"/>
          </p:cNvSpPr>
          <p:nvPr>
            <p:ph type="ftr" sz="quarter" idx="20"/>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Tree>
    <p:extLst>
      <p:ext uri="{BB962C8B-B14F-4D97-AF65-F5344CB8AC3E}">
        <p14:creationId xmlns:p14="http://schemas.microsoft.com/office/powerpoint/2010/main" val="2626214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a:xfrm>
            <a:off x="720000" y="1"/>
            <a:ext cx="10752000" cy="829737"/>
          </a:xfrm>
          <a:prstGeom prst="rect">
            <a:avLst/>
          </a:prstGeom>
        </p:spPr>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Septembre 2020</a:t>
            </a:r>
            <a:endParaRPr lang="fr-FR" dirty="0"/>
          </a:p>
        </p:txBody>
      </p:sp>
      <p:sp>
        <p:nvSpPr>
          <p:cNvPr id="15" name="Espace réservé du pied de page 14"/>
          <p:cNvSpPr>
            <a:spLocks noGrp="1"/>
          </p:cNvSpPr>
          <p:nvPr>
            <p:ph type="ftr" sz="quarter" idx="25"/>
          </p:nvPr>
        </p:nvSpPr>
        <p:spPr bwMode="gray"/>
        <p:txBody>
          <a:bodyPr/>
          <a:lstStyle/>
          <a:p>
            <a:pPr algn="l"/>
            <a:r>
              <a:rPr lang="fr-FR"/>
              <a:t>Dashboard Marché Aéronautique - Mai 2021</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6817312"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9205085"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6817312"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9205085"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916082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48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377419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a:prstGeom prst="rect">
            <a:avLst/>
          </a:prstGeo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420499" y="494312"/>
            <a:ext cx="4084067" cy="1260000"/>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25088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504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74779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20000" y="2420888"/>
            <a:ext cx="48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6672000" y="2420888"/>
            <a:ext cx="48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Mai 2021</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720000" y="1242000"/>
            <a:ext cx="547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6480000" y="1242000"/>
            <a:ext cx="499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5855973" y="6192682"/>
            <a:ext cx="432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a:xfrm>
            <a:off x="720000" y="1"/>
            <a:ext cx="10752000" cy="829737"/>
          </a:xfrm>
          <a:prstGeom prst="rect">
            <a:avLst/>
          </a:prstGeom>
        </p:spPr>
        <p:txBody>
          <a:bodyPr/>
          <a:lstStyle/>
          <a:p>
            <a:r>
              <a:rPr lang="fr-FR"/>
              <a:t>Modifiez le style du titre</a:t>
            </a:r>
          </a:p>
        </p:txBody>
      </p:sp>
    </p:spTree>
    <p:extLst>
      <p:ext uri="{BB962C8B-B14F-4D97-AF65-F5344CB8AC3E}">
        <p14:creationId xmlns:p14="http://schemas.microsoft.com/office/powerpoint/2010/main" val="2178890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a:prstGeom prst="rect">
            <a:avLst/>
          </a:prstGeo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14138" y="5542604"/>
            <a:ext cx="2567124" cy="791998"/>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024358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a:prstGeom prst="rect">
            <a:avLst/>
          </a:prstGeo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14138" y="5542604"/>
            <a:ext cx="2567124" cy="791998"/>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836758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a:prstGeom prst="rect">
            <a:avLst/>
          </a:prstGeo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14138" y="5542603"/>
            <a:ext cx="2567124" cy="792000"/>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2050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a:prstGeom prst="rect">
            <a:avLst/>
          </a:prstGeo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14138" y="5542603"/>
            <a:ext cx="2567124" cy="792000"/>
          </a:xfrm>
          <a:prstGeom prst="rect">
            <a:avLst/>
          </a:prstGeom>
        </p:spPr>
      </p:pic>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952888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252448" y="2206800"/>
            <a:ext cx="4084067" cy="126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78075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252448" y="2206800"/>
            <a:ext cx="4084067" cy="126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72063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252449" y="2206800"/>
            <a:ext cx="4084068" cy="126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25955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252449" y="2206800"/>
            <a:ext cx="4084068" cy="1260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88625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a:prstGeom prst="rect">
            <a:avLst/>
          </a:prstGeom>
        </p:spPr>
        <p:txBody>
          <a:bodyPr/>
          <a:lstStyle>
            <a:lvl1pPr>
              <a:lnSpc>
                <a:spcPct val="90000"/>
              </a:lnSpc>
              <a:defRPr sz="3000"/>
            </a:lvl1pPr>
          </a:lstStyle>
          <a:p>
            <a:r>
              <a:rPr lang="fr-FR"/>
              <a:t>Modifiez le style du titre</a:t>
            </a:r>
            <a:endParaRPr lang="fr-FR" dirty="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7420499" y="494312"/>
            <a:ext cx="4084068" cy="1260000"/>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432610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Do not remove">
            <a:extLst>
              <a:ext uri="{FF2B5EF4-FFF2-40B4-BE49-F238E27FC236}">
                <a16:creationId xmlns:a16="http://schemas.microsoft.com/office/drawing/2014/main" id="{74A997BD-A04A-4B08-A4A8-F7A22440416E}"/>
              </a:ext>
            </a:extLst>
          </p:cNvPr>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1"/>
          <p:cNvSpPr>
            <a:spLocks noGrp="1"/>
          </p:cNvSpPr>
          <p:nvPr>
            <p:ph type="title"/>
          </p:nvPr>
        </p:nvSpPr>
        <p:spPr>
          <a:xfrm>
            <a:off x="609600" y="274637"/>
            <a:ext cx="10972800" cy="7060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lIns="91440" tIns="45720" rIns="91440" bIns="45720" anchor="ctr" anchorCtr="0">
            <a:normAutofit/>
          </a:bodyPr>
          <a:lstStyle>
            <a:lvl1pPr algn="l">
              <a:defRPr sz="3200" b="0" i="0" u="none" cap="none" baseline="0">
                <a:solidFill>
                  <a:srgbClr val="FF0000"/>
                </a:solidFill>
                <a:latin typeface="Calibri" panose="020F0502020204030204" pitchFamily="34" charset="0"/>
              </a:defRPr>
            </a:lvl1pPr>
          </a:lstStyle>
          <a:p>
            <a:r>
              <a:rPr lang="en-US" dirty="0"/>
              <a:t>Click to edit Master title style</a:t>
            </a:r>
            <a:endParaRPr lang="de-DE" dirty="0"/>
          </a:p>
        </p:txBody>
      </p:sp>
    </p:spTree>
    <p:extLst>
      <p:ext uri="{BB962C8B-B14F-4D97-AF65-F5344CB8AC3E}">
        <p14:creationId xmlns:p14="http://schemas.microsoft.com/office/powerpoint/2010/main" val="1217901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2AA1F-DED7-450C-9764-41F0A8555A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3AFB3B-8302-46D1-9911-E790A345F8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A88D6C-E4E2-4BD5-9564-C4D52D5D5839}"/>
              </a:ext>
            </a:extLst>
          </p:cNvPr>
          <p:cNvSpPr>
            <a:spLocks noGrp="1"/>
          </p:cNvSpPr>
          <p:nvPr>
            <p:ph type="dt" sz="half" idx="10"/>
          </p:nvPr>
        </p:nvSpPr>
        <p:spPr/>
        <p:txBody>
          <a:bodyPr/>
          <a:lstStyle/>
          <a:p>
            <a:r>
              <a:rPr lang="fr-FR"/>
              <a:t>Septembre 2020</a:t>
            </a:r>
            <a:endParaRPr lang="fr-FR" dirty="0"/>
          </a:p>
        </p:txBody>
      </p:sp>
      <p:sp>
        <p:nvSpPr>
          <p:cNvPr id="5" name="Espace réservé du pied de page 4">
            <a:extLst>
              <a:ext uri="{FF2B5EF4-FFF2-40B4-BE49-F238E27FC236}">
                <a16:creationId xmlns:a16="http://schemas.microsoft.com/office/drawing/2014/main" id="{4B0B37DE-BC0E-4CC4-88AC-2E0085B9FC75}"/>
              </a:ext>
            </a:extLst>
          </p:cNvPr>
          <p:cNvSpPr>
            <a:spLocks noGrp="1"/>
          </p:cNvSpPr>
          <p:nvPr>
            <p:ph type="ftr" sz="quarter" idx="11"/>
          </p:nvPr>
        </p:nvSpPr>
        <p:spPr/>
        <p:txBody>
          <a:bodyPr/>
          <a:lstStyle/>
          <a:p>
            <a:pPr algn="l"/>
            <a:r>
              <a:rPr lang="fr-FR"/>
              <a:t>Dashboard Marché Aéronautique - Mai 2021</a:t>
            </a:r>
            <a:endParaRPr lang="fr-FR" dirty="0"/>
          </a:p>
        </p:txBody>
      </p:sp>
      <p:sp>
        <p:nvSpPr>
          <p:cNvPr id="6" name="Espace réservé du numéro de diapositive 5">
            <a:extLst>
              <a:ext uri="{FF2B5EF4-FFF2-40B4-BE49-F238E27FC236}">
                <a16:creationId xmlns:a16="http://schemas.microsoft.com/office/drawing/2014/main" id="{11A91DDF-0D72-49DC-888B-0989913A5B86}"/>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061920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grpSp>
        <p:nvGrpSpPr>
          <p:cNvPr id="56" name="Groupe 55"/>
          <p:cNvGrpSpPr/>
          <p:nvPr/>
        </p:nvGrpSpPr>
        <p:grpSpPr>
          <a:xfrm>
            <a:off x="12484046" y="28361"/>
            <a:ext cx="5618997" cy="1943442"/>
            <a:chOff x="9363034" y="28361"/>
            <a:chExt cx="4214248" cy="1943442"/>
          </a:xfrm>
        </p:grpSpPr>
        <p:sp>
          <p:nvSpPr>
            <p:cNvPr id="57"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8"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9"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0"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1"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2"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3"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4"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5"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6"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7"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8"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9"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0"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1"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2"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3"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4"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5"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6"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7"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8"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9"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0"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1"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2"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3"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1"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2"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3"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4"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5"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6"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7"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8"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53609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958992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6"/>
            <a:ext cx="2644067" cy="899999"/>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857474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6"/>
            <a:ext cx="2644067" cy="899999"/>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41620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1248000" y="126013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588355"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1248000"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588355"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1248000"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588355"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1248000"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588355"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1248000"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588355"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1248000"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6108963"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6768608"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6108963"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6768608"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6108963"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6768608"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6108963"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6768608"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6108963"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6768608"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6768608" y="544522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1474966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623" y="6239979"/>
            <a:ext cx="1103997" cy="37578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6433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623" y="6239979"/>
            <a:ext cx="1103997" cy="37578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090224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12484046" y="28361"/>
            <a:ext cx="5618997"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293205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a:prstGeom prst="rect">
            <a:avLst/>
          </a:prstGeo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53" name="Picture 140">
            <a:extLst>
              <a:ext uri="{FF2B5EF4-FFF2-40B4-BE49-F238E27FC236}">
                <a16:creationId xmlns:a16="http://schemas.microsoft.com/office/drawing/2014/main" id="{89C50E65-71C2-4092-B817-9ADBA8AF5FB4}"/>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7917585" y="455899"/>
            <a:ext cx="3485755" cy="1433884"/>
          </a:xfrm>
          <a:prstGeom prst="rect">
            <a:avLst/>
          </a:prstGeom>
        </p:spPr>
      </p:pic>
    </p:spTree>
    <p:extLst>
      <p:ext uri="{BB962C8B-B14F-4D97-AF65-F5344CB8AC3E}">
        <p14:creationId xmlns:p14="http://schemas.microsoft.com/office/powerpoint/2010/main" val="3301609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12484046" y="28361"/>
            <a:ext cx="5618997"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820833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20934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223159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7319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104861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sp>
        <p:nvSpPr>
          <p:cNvPr id="9" name="Espace réservé du contenu 2"/>
          <p:cNvSpPr>
            <a:spLocks noGrp="1"/>
          </p:cNvSpPr>
          <p:nvPr>
            <p:ph idx="1" hasCustomPrompt="1"/>
          </p:nvPr>
        </p:nvSpPr>
        <p:spPr bwMode="gray">
          <a:xfrm>
            <a:off x="720000" y="1242000"/>
            <a:ext cx="1075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5855973" y="6057366"/>
            <a:ext cx="2688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Septembre 2020</a:t>
            </a:r>
            <a:endParaRPr lang="fr-FR" dirty="0"/>
          </a:p>
        </p:txBody>
      </p:sp>
      <p:sp>
        <p:nvSpPr>
          <p:cNvPr id="7" name="Espace réservé du pied de page 6"/>
          <p:cNvSpPr>
            <a:spLocks noGrp="1"/>
          </p:cNvSpPr>
          <p:nvPr>
            <p:ph type="ftr" sz="quarter" idx="15"/>
          </p:nvPr>
        </p:nvSpPr>
        <p:spPr>
          <a:xfrm>
            <a:off x="1149451" y="6192682"/>
            <a:ext cx="4560000" cy="440684"/>
          </a:xfrm>
          <a:prstGeom prst="rect">
            <a:avLst/>
          </a:prstGeom>
        </p:spPr>
        <p:txBody>
          <a:bodyPr/>
          <a:lstStyle/>
          <a:p>
            <a:pPr algn="l"/>
            <a:r>
              <a:rPr lang="fr-FR"/>
              <a:t>Dashboard Marché Aéronautique - Mai 2021</a:t>
            </a:r>
            <a:endParaRPr lang="fr-FR" dirty="0"/>
          </a:p>
        </p:txBody>
      </p:sp>
      <p:sp>
        <p:nvSpPr>
          <p:cNvPr id="11" name="Espace réservé du numéro de diapositive 10"/>
          <p:cNvSpPr>
            <a:spLocks noGrp="1"/>
          </p:cNvSpPr>
          <p:nvPr>
            <p:ph type="sldNum" sz="quarter" idx="16"/>
          </p:nvPr>
        </p:nvSpPr>
        <p:spPr>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2" name="Connecteur droit 11">
            <a:extLst>
              <a:ext uri="{FF2B5EF4-FFF2-40B4-BE49-F238E27FC236}">
                <a16:creationId xmlns:a16="http://schemas.microsoft.com/office/drawing/2014/main" id="{236E6DC2-9AA3-4865-86FB-F32D85B3DE54}"/>
              </a:ext>
            </a:extLst>
          </p:cNvPr>
          <p:cNvCxnSpPr/>
          <p:nvPr userDrawn="1"/>
        </p:nvCxnSpPr>
        <p:spPr bwMode="gray">
          <a:xfrm>
            <a:off x="720000" y="901528"/>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655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Septembre 2020</a:t>
            </a:r>
            <a:endParaRPr lang="fr-FR" dirty="0"/>
          </a:p>
        </p:txBody>
      </p:sp>
      <p:sp>
        <p:nvSpPr>
          <p:cNvPr id="10" name="Espace réservé du pied de page 9"/>
          <p:cNvSpPr>
            <a:spLocks noGrp="1"/>
          </p:cNvSpPr>
          <p:nvPr>
            <p:ph type="ftr" sz="quarter" idx="15"/>
          </p:nvPr>
        </p:nvSpPr>
        <p:spPr bwMode="gray">
          <a:xfrm>
            <a:off x="1149451" y="6332026"/>
            <a:ext cx="4560000" cy="440684"/>
          </a:xfrm>
          <a:prstGeom prst="rect">
            <a:avLst/>
          </a:prstGeom>
        </p:spPr>
        <p:txBody>
          <a:bodyPr/>
          <a:lstStyle/>
          <a:p>
            <a:pPr algn="l"/>
            <a:r>
              <a:rPr lang="fr-FR"/>
              <a:t>Dashboard Marché Aéronautique - Mai 2021</a:t>
            </a:r>
            <a:endParaRPr lang="fr-FR" dirty="0"/>
          </a:p>
        </p:txBody>
      </p:sp>
      <p:sp>
        <p:nvSpPr>
          <p:cNvPr id="11" name="Espace réservé du numéro de diapositive 10"/>
          <p:cNvSpPr>
            <a:spLocks noGrp="1"/>
          </p:cNvSpPr>
          <p:nvPr>
            <p:ph type="sldNum" sz="quarter" idx="16"/>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3" name="Connecteur droit 12"/>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6480000" y="1242000"/>
            <a:ext cx="499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955355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720000" y="1291282"/>
            <a:ext cx="5376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a:xfrm>
            <a:off x="1149451" y="6332026"/>
            <a:ext cx="4560000" cy="440684"/>
          </a:xfrm>
          <a:prstGeom prst="rect">
            <a:avLst/>
          </a:prstGeom>
        </p:spPr>
        <p:txBody>
          <a:bodyPr/>
          <a:lstStyle/>
          <a:p>
            <a:pPr algn="l"/>
            <a:r>
              <a:rPr lang="fr-FR"/>
              <a:t>Dashboard Marché Aéronautique - Mai 2021</a:t>
            </a:r>
            <a:endParaRPr lang="fr-FR" dirty="0"/>
          </a:p>
        </p:txBody>
      </p:sp>
      <p:sp>
        <p:nvSpPr>
          <p:cNvPr id="14" name="Espace réservé du numéro de diapositive 13"/>
          <p:cNvSpPr>
            <a:spLocks noGrp="1"/>
          </p:cNvSpPr>
          <p:nvPr>
            <p:ph type="sldNum" sz="quarter" idx="24"/>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6480000" y="1242882"/>
            <a:ext cx="4992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7115853"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9502619"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454741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6499201" y="1306264"/>
            <a:ext cx="4973433"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Septembre 2020</a:t>
            </a:r>
            <a:endParaRPr lang="fr-FR" dirty="0"/>
          </a:p>
        </p:txBody>
      </p:sp>
      <p:sp>
        <p:nvSpPr>
          <p:cNvPr id="6" name="Espace réservé du pied de page 5"/>
          <p:cNvSpPr>
            <a:spLocks noGrp="1"/>
          </p:cNvSpPr>
          <p:nvPr>
            <p:ph type="ftr" sz="quarter" idx="20"/>
          </p:nvPr>
        </p:nvSpPr>
        <p:spPr bwMode="gray">
          <a:xfrm>
            <a:off x="1149451" y="6332026"/>
            <a:ext cx="4560000" cy="440684"/>
          </a:xfrm>
          <a:prstGeom prst="rect">
            <a:avLst/>
          </a:prstGeom>
        </p:spPr>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1"/>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48751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Septembre 2020</a:t>
            </a:r>
            <a:endParaRPr lang="fr-FR" dirty="0"/>
          </a:p>
        </p:txBody>
      </p:sp>
      <p:sp>
        <p:nvSpPr>
          <p:cNvPr id="15" name="Espace réservé du pied de page 14"/>
          <p:cNvSpPr>
            <a:spLocks noGrp="1"/>
          </p:cNvSpPr>
          <p:nvPr>
            <p:ph type="ftr" sz="quarter" idx="25"/>
          </p:nvPr>
        </p:nvSpPr>
        <p:spPr bwMode="gray">
          <a:xfrm>
            <a:off x="1149451" y="6332026"/>
            <a:ext cx="4560000" cy="440684"/>
          </a:xfrm>
          <a:prstGeom prst="rect">
            <a:avLst/>
          </a:prstGeom>
        </p:spPr>
        <p:txBody>
          <a:bodyPr/>
          <a:lstStyle/>
          <a:p>
            <a:pPr algn="l"/>
            <a:r>
              <a:rPr lang="fr-FR"/>
              <a:t>Dashboard Marché Aéronautique - Mai 2021</a:t>
            </a:r>
            <a:endParaRPr lang="fr-FR" dirty="0"/>
          </a:p>
        </p:txBody>
      </p:sp>
      <p:sp>
        <p:nvSpPr>
          <p:cNvPr id="18" name="Espace réservé du numéro de diapositive 17"/>
          <p:cNvSpPr>
            <a:spLocks noGrp="1"/>
          </p:cNvSpPr>
          <p:nvPr>
            <p:ph type="sldNum" sz="quarter" idx="26"/>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20" name="Connecteur droit 19"/>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6817312"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9205085"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6817312"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9205085"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42576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1248000" y="126013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a:xfrm>
            <a:off x="720000" y="1"/>
            <a:ext cx="10752000" cy="829737"/>
          </a:xfrm>
          <a:prstGeom prst="rect">
            <a:avLst/>
          </a:prstGeom>
        </p:spPr>
        <p:txBody>
          <a:bodyPr/>
          <a:lstStyle/>
          <a:p>
            <a:r>
              <a:rPr lang="fr-FR"/>
              <a:t>Modifiez le style du titre</a:t>
            </a:r>
          </a:p>
        </p:txBody>
      </p:sp>
      <p:cxnSp>
        <p:nvCxnSpPr>
          <p:cNvPr id="29" name="Connecteur droit 28"/>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588355"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1248000"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588355"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1248000"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588355"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1248000"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588355"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1248000"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588355"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1248000"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6108963"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6768608"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6108963"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6768608"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6108963"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6768608"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6108963"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6768608"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6108963"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6768608"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6768608" y="544522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31846723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48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a:xfrm>
            <a:off x="1149451" y="6332026"/>
            <a:ext cx="4560000" cy="440684"/>
          </a:xfrm>
          <a:prstGeom prst="rect">
            <a:avLst/>
          </a:prstGeom>
        </p:spPr>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2"/>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768710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504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a:xfrm>
            <a:off x="1149451" y="6332026"/>
            <a:ext cx="4560000" cy="440684"/>
          </a:xfrm>
          <a:prstGeom prst="rect">
            <a:avLst/>
          </a:prstGeom>
        </p:spPr>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2"/>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414611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20000" y="2420888"/>
            <a:ext cx="48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6672000" y="2420888"/>
            <a:ext cx="48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a:xfrm>
            <a:off x="1149451" y="6332026"/>
            <a:ext cx="4560000" cy="440684"/>
          </a:xfrm>
          <a:prstGeom prst="rect">
            <a:avLst/>
          </a:prstGeom>
        </p:spPr>
        <p:txBody>
          <a:bodyPr/>
          <a:lstStyle/>
          <a:p>
            <a:pPr algn="l"/>
            <a:r>
              <a:rPr lang="fr-FR"/>
              <a:t>Dashboard Marché Aéronautique - Mai 2021</a:t>
            </a:r>
            <a:endParaRPr lang="fr-FR" dirty="0"/>
          </a:p>
        </p:txBody>
      </p:sp>
      <p:sp>
        <p:nvSpPr>
          <p:cNvPr id="16" name="Espace réservé du numéro de diapositive 15"/>
          <p:cNvSpPr>
            <a:spLocks noGrp="1"/>
          </p:cNvSpPr>
          <p:nvPr>
            <p:ph type="sldNum" sz="quarter" idx="24"/>
          </p:nvPr>
        </p:nvSpPr>
        <p:spPr bwMode="gray">
          <a:xfrm>
            <a:off x="719401" y="6332026"/>
            <a:ext cx="384044" cy="440684"/>
          </a:xfrm>
          <a:prstGeom prst="rect">
            <a:avLst/>
          </a:prstGeom>
        </p:spPr>
        <p:txBody>
          <a:bodyPr/>
          <a:lstStyle/>
          <a:p>
            <a:fld id="{733122C9-A0B9-462F-8757-0847AD287B63}" type="slidenum">
              <a:rPr lang="fr-FR" smtClean="0"/>
              <a:pPr/>
              <a:t>‹N°›</a:t>
            </a:fld>
            <a:endParaRPr lang="fr-FR" dirty="0"/>
          </a:p>
        </p:txBody>
      </p:sp>
      <p:cxnSp>
        <p:nvCxnSpPr>
          <p:cNvPr id="18" name="Connecteur droit 17"/>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720000" y="1242000"/>
            <a:ext cx="547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6480000" y="1242000"/>
            <a:ext cx="499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05677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9397003" y="5968402"/>
            <a:ext cx="2100379" cy="64800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52" y="5981782"/>
            <a:ext cx="1903728" cy="648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1223238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3" y="5968402"/>
            <a:ext cx="2100379"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52" y="5981782"/>
            <a:ext cx="1903728" cy="64800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91377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4" y="5968402"/>
            <a:ext cx="2100377"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52" y="5981783"/>
            <a:ext cx="1903728" cy="647999"/>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66035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397004" y="5968402"/>
            <a:ext cx="2100377" cy="648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52" y="5981783"/>
            <a:ext cx="1903728" cy="647999"/>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534342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966" y="2559571"/>
            <a:ext cx="2644069" cy="900000"/>
          </a:xfrm>
          <a:prstGeom prst="rect">
            <a:avLst/>
          </a:prstGeom>
        </p:spPr>
      </p:pic>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798539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966" y="2559571"/>
            <a:ext cx="2644069" cy="900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15618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967" y="2559571"/>
            <a:ext cx="2644067" cy="900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27022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299945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a:prstGeom prst="rect">
            <a:avLst/>
          </a:prstGeo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a:prstGeom prst="rect">
            <a:avLst/>
          </a:prstGeo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967" y="2559571"/>
            <a:ext cx="2644067" cy="900000"/>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621021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6483" y="1251807"/>
            <a:ext cx="2640000" cy="731871"/>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70428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6483" y="1251807"/>
            <a:ext cx="2640000" cy="731871"/>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006840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001" y="1035062"/>
            <a:ext cx="2125548" cy="88177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329926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001" y="1035062"/>
            <a:ext cx="2125548" cy="88177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814347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1248000" y="126013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588355"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1248000"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588355"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1248000"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588355"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1248000"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588355"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1248000"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588355"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1248000"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6108963"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6768608"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6108963"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6768608"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6108963"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6768608"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6108963"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6768608"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6108963"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6768608"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6768608" y="544522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4261420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664" y="6317296"/>
            <a:ext cx="1625227" cy="450551"/>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80869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664" y="6317296"/>
            <a:ext cx="1625227" cy="450551"/>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761188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12484046" y="28361"/>
            <a:ext cx="5618997"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204354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12484046" y="28361"/>
            <a:ext cx="5618997"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824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889551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8596800" y="6318000"/>
            <a:ext cx="1627200" cy="4500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989728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8596800" y="6318000"/>
            <a:ext cx="1627200" cy="4500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41735553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8596800" y="6318000"/>
            <a:ext cx="1627200" cy="4500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709281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8596800" y="6318000"/>
            <a:ext cx="1627200" cy="4500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7146413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p:nvCxnSpPr>
        <p:spPr bwMode="gray">
          <a:xfrm>
            <a:off x="720000" y="972102"/>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720000" y="1242000"/>
            <a:ext cx="1075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5855973" y="6057366"/>
            <a:ext cx="2688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Septembre 2020</a:t>
            </a:r>
            <a:endParaRPr lang="fr-FR" dirty="0"/>
          </a:p>
        </p:txBody>
      </p:sp>
      <p:sp>
        <p:nvSpPr>
          <p:cNvPr id="7" name="Espace réservé du pied de page 6"/>
          <p:cNvSpPr>
            <a:spLocks noGrp="1"/>
          </p:cNvSpPr>
          <p:nvPr>
            <p:ph type="ftr" sz="quarter" idx="15"/>
          </p:nvPr>
        </p:nvSpPr>
        <p:spPr>
          <a:xfrm>
            <a:off x="1149451" y="6192682"/>
            <a:ext cx="4560000" cy="440684"/>
          </a:xfrm>
        </p:spPr>
        <p:txBody>
          <a:bodyPr/>
          <a:lstStyle/>
          <a:p>
            <a:pPr algn="l"/>
            <a:r>
              <a:rPr lang="fr-FR"/>
              <a:t>Dashboard Marché Aéronautique - Mai 2021</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265359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Septembre 2020</a:t>
            </a:r>
            <a:endParaRPr lang="fr-FR" dirty="0"/>
          </a:p>
        </p:txBody>
      </p:sp>
      <p:sp>
        <p:nvSpPr>
          <p:cNvPr id="10" name="Espace réservé du pied de page 9"/>
          <p:cNvSpPr>
            <a:spLocks noGrp="1"/>
          </p:cNvSpPr>
          <p:nvPr>
            <p:ph type="ftr" sz="quarter" idx="15"/>
          </p:nvPr>
        </p:nvSpPr>
        <p:spPr bwMode="gray"/>
        <p:txBody>
          <a:bodyPr/>
          <a:lstStyle/>
          <a:p>
            <a:pPr algn="l"/>
            <a:r>
              <a:rPr lang="fr-FR"/>
              <a:t>Dashboard Marché Aéronautique - Mai 2021</a:t>
            </a:r>
            <a:endParaRPr lang="fr-FR" dirty="0"/>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6480000" y="1242000"/>
            <a:ext cx="499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192816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720000" y="1291282"/>
            <a:ext cx="5376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Mai 2021</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6480000" y="1242882"/>
            <a:ext cx="4992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7115853"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9502619" y="4347852"/>
            <a:ext cx="216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2005056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6499201" y="1306264"/>
            <a:ext cx="4973433"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Septembre 2020</a:t>
            </a:r>
            <a:endParaRPr lang="fr-FR" dirty="0"/>
          </a:p>
        </p:txBody>
      </p:sp>
      <p:sp>
        <p:nvSpPr>
          <p:cNvPr id="6" name="Espace réservé du pied de page 5"/>
          <p:cNvSpPr>
            <a:spLocks noGrp="1"/>
          </p:cNvSpPr>
          <p:nvPr>
            <p:ph type="ftr" sz="quarter" idx="20"/>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78355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Septembre 2020</a:t>
            </a:r>
            <a:endParaRPr lang="fr-FR" dirty="0"/>
          </a:p>
        </p:txBody>
      </p:sp>
      <p:sp>
        <p:nvSpPr>
          <p:cNvPr id="15" name="Espace réservé du pied de page 14"/>
          <p:cNvSpPr>
            <a:spLocks noGrp="1"/>
          </p:cNvSpPr>
          <p:nvPr>
            <p:ph type="ftr" sz="quarter" idx="25"/>
          </p:nvPr>
        </p:nvSpPr>
        <p:spPr bwMode="gray"/>
        <p:txBody>
          <a:bodyPr/>
          <a:lstStyle/>
          <a:p>
            <a:pPr algn="l"/>
            <a:r>
              <a:rPr lang="fr-FR"/>
              <a:t>Dashboard Marché Aéronautique - Mai 2021</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720000" y="1242000"/>
            <a:ext cx="5472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6817312"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9205085" y="1757064"/>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6817312"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9205085" y="3410400"/>
            <a:ext cx="216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6499200" y="1306264"/>
            <a:ext cx="49728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3447290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48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088698"/>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187277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017067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77507" y="1242000"/>
            <a:ext cx="504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Septembre 2020</a:t>
            </a:r>
            <a:endParaRPr lang="fr-FR" dirty="0"/>
          </a:p>
        </p:txBody>
      </p:sp>
      <p:sp>
        <p:nvSpPr>
          <p:cNvPr id="6" name="Espace réservé du pied de page 5"/>
          <p:cNvSpPr>
            <a:spLocks noGrp="1"/>
          </p:cNvSpPr>
          <p:nvPr>
            <p:ph type="ftr" sz="quarter" idx="21"/>
          </p:nvPr>
        </p:nvSpPr>
        <p:spPr bwMode="gray"/>
        <p:txBody>
          <a:bodyPr/>
          <a:lstStyle/>
          <a:p>
            <a:pPr algn="l"/>
            <a:r>
              <a:rPr lang="fr-FR"/>
              <a:t>Dashboard Marché Aéronautique - Mai 2021</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6480000" y="1242000"/>
            <a:ext cx="4992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7115853"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9502619" y="4463150"/>
            <a:ext cx="216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3843414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720000" y="2420888"/>
            <a:ext cx="48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6672000" y="2420888"/>
            <a:ext cx="48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Septembre 2020</a:t>
            </a:r>
            <a:endParaRPr lang="fr-FR" dirty="0"/>
          </a:p>
        </p:txBody>
      </p:sp>
      <p:sp>
        <p:nvSpPr>
          <p:cNvPr id="7" name="Espace réservé du pied de page 6"/>
          <p:cNvSpPr>
            <a:spLocks noGrp="1"/>
          </p:cNvSpPr>
          <p:nvPr>
            <p:ph type="ftr" sz="quarter" idx="23"/>
          </p:nvPr>
        </p:nvSpPr>
        <p:spPr bwMode="gray"/>
        <p:txBody>
          <a:bodyPr/>
          <a:lstStyle/>
          <a:p>
            <a:pPr algn="l"/>
            <a:r>
              <a:rPr lang="fr-FR"/>
              <a:t>Dashboard Marché Aéronautique - Mai 2021</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720000" y="1242000"/>
            <a:ext cx="547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6480000" y="1242000"/>
            <a:ext cx="4992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5855973" y="6058800"/>
            <a:ext cx="2688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34483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9768964" y="5803168"/>
            <a:ext cx="1726977" cy="532800"/>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116" y="5920765"/>
            <a:ext cx="2259555" cy="626400"/>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742216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768964" y="5803168"/>
            <a:ext cx="1726977" cy="532800"/>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116" y="5920765"/>
            <a:ext cx="2259555" cy="62640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0038429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768963" y="5803168"/>
            <a:ext cx="1726976" cy="532800"/>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9" y="5803168"/>
            <a:ext cx="2125548" cy="88177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247887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Sous-titre 2"/>
          <p:cNvSpPr>
            <a:spLocks noGrp="1"/>
          </p:cNvSpPr>
          <p:nvPr>
            <p:ph type="subTitle" idx="1" hasCustomPrompt="1"/>
          </p:nvPr>
        </p:nvSpPr>
        <p:spPr bwMode="gray">
          <a:xfrm>
            <a:off x="720000" y="2960948"/>
            <a:ext cx="456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720000" y="2125940"/>
            <a:ext cx="4560000" cy="774000"/>
          </a:xfrm>
        </p:spPr>
        <p:txBody>
          <a:bodyPr/>
          <a:lstStyle>
            <a:lvl1pPr>
              <a:lnSpc>
                <a:spcPct val="100000"/>
              </a:lnSpc>
              <a:defRPr sz="1600" cap="all" baseline="0">
                <a:solidFill>
                  <a:schemeClr val="accent3"/>
                </a:solidFill>
              </a:defRPr>
            </a:lvl1pPr>
          </a:lstStyle>
          <a:p>
            <a:r>
              <a:rPr lang="fr-FR" dirty="0"/>
              <a:t>contacts</a:t>
            </a: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768963" y="5803168"/>
            <a:ext cx="1726976" cy="5328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9" y="5803168"/>
            <a:ext cx="2125548" cy="881770"/>
          </a:xfrm>
          <a:prstGeom prst="rect">
            <a:avLst/>
          </a:prstGeom>
        </p:spPr>
      </p:pic>
      <p:grpSp>
        <p:nvGrpSpPr>
          <p:cNvPr id="57" name="Groupe 56"/>
          <p:cNvGrpSpPr/>
          <p:nvPr/>
        </p:nvGrpSpPr>
        <p:grpSpPr>
          <a:xfrm>
            <a:off x="12484046" y="28361"/>
            <a:ext cx="5618997"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80089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000" y="2958685"/>
            <a:ext cx="2640000" cy="731869"/>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2689796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50" y="5547712"/>
            <a:ext cx="2567129" cy="7920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000" y="2958685"/>
            <a:ext cx="2640000" cy="731869"/>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2058974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581" y="2293640"/>
            <a:ext cx="2736839" cy="113536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079575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0949" y="5547712"/>
            <a:ext cx="2567128" cy="792000"/>
          </a:xfrm>
          <a:prstGeom prst="rect">
            <a:avLst/>
          </a:prstGeom>
        </p:spPr>
      </p:pic>
      <p:sp>
        <p:nvSpPr>
          <p:cNvPr id="11"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581" y="2293640"/>
            <a:ext cx="2736839" cy="1135360"/>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81571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a:prstGeom prst="rect">
            <a:avLst/>
          </a:prstGeo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064476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343" y="2106944"/>
            <a:ext cx="2640000" cy="731871"/>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7471603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928080" y="5543811"/>
            <a:ext cx="2567123" cy="79200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1187335"/>
            <a:ext cx="2644067" cy="90000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343" y="2106944"/>
            <a:ext cx="2640000" cy="731871"/>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481016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13"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980729"/>
            <a:ext cx="2644067" cy="899999"/>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683" y="1958275"/>
            <a:ext cx="2125548" cy="881770"/>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9912543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7"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928000" y="5544000"/>
            <a:ext cx="2567128" cy="792000"/>
          </a:xfrm>
          <a:prstGeom prst="rect">
            <a:avLst/>
          </a:prstGeom>
        </p:spPr>
      </p:pic>
      <p:sp>
        <p:nvSpPr>
          <p:cNvPr id="3" name="Sous-titre 2"/>
          <p:cNvSpPr>
            <a:spLocks noGrp="1"/>
          </p:cNvSpPr>
          <p:nvPr>
            <p:ph type="subTitle" idx="1" hasCustomPrompt="1"/>
          </p:nvPr>
        </p:nvSpPr>
        <p:spPr bwMode="gray">
          <a:xfrm>
            <a:off x="719999" y="4402124"/>
            <a:ext cx="72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240000" cy="180000"/>
          </a:xfrm>
        </p:spPr>
        <p:txBody>
          <a:bodyPr/>
          <a:lstStyle/>
          <a:p>
            <a:r>
              <a:rPr lang="fr-FR"/>
              <a:t>Septembre 2020</a:t>
            </a:r>
            <a:endParaRPr lang="fr-FR" dirty="0"/>
          </a:p>
        </p:txBody>
      </p:sp>
      <p:sp>
        <p:nvSpPr>
          <p:cNvPr id="8" name="Espace réservé du pied de page 7"/>
          <p:cNvSpPr>
            <a:spLocks noGrp="1"/>
          </p:cNvSpPr>
          <p:nvPr>
            <p:ph type="ftr" sz="quarter" idx="11"/>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9" name="Espace réservé du numéro de diapositive 8"/>
          <p:cNvSpPr>
            <a:spLocks noGrp="1"/>
          </p:cNvSpPr>
          <p:nvPr>
            <p:ph type="sldNum" sz="quarter" idx="12"/>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719999" y="2657915"/>
            <a:ext cx="72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24" y="980729"/>
            <a:ext cx="2644067" cy="899999"/>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1683" y="1958275"/>
            <a:ext cx="2125548" cy="881770"/>
          </a:xfrm>
          <a:prstGeom prst="rect">
            <a:avLst/>
          </a:prstGeom>
        </p:spPr>
      </p:pic>
      <p:grpSp>
        <p:nvGrpSpPr>
          <p:cNvPr id="58" name="Groupe 57"/>
          <p:cNvGrpSpPr/>
          <p:nvPr/>
        </p:nvGrpSpPr>
        <p:grpSpPr>
          <a:xfrm>
            <a:off x="12484046" y="28361"/>
            <a:ext cx="5618997"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686326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1248000" y="126013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720000" y="972000"/>
            <a:ext cx="5376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588355"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1248000"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588355"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1248000"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588355"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1248000"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588355"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1248000"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588355"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1248000"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6108963" y="167563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6768608" y="167563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6108963" y="2425088"/>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6768608" y="2425088"/>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6108963" y="3174546"/>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6768608" y="3174546"/>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6108963" y="3924003"/>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6768608" y="3924003"/>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6108963" y="4673460"/>
            <a:ext cx="635043"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6768608" y="4673460"/>
            <a:ext cx="48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6768608" y="5445225"/>
            <a:ext cx="48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26581978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623" y="6239979"/>
            <a:ext cx="1103997" cy="37578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6137934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320470" y="6201308"/>
            <a:ext cx="1342647" cy="432000"/>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623" y="6239979"/>
            <a:ext cx="1103997" cy="375784"/>
          </a:xfrm>
          <a:prstGeom prst="rect">
            <a:avLst/>
          </a:prstGeom>
        </p:spPr>
      </p:pic>
      <p:grpSp>
        <p:nvGrpSpPr>
          <p:cNvPr id="55" name="Groupe 54"/>
          <p:cNvGrpSpPr/>
          <p:nvPr/>
        </p:nvGrpSpPr>
        <p:grpSpPr>
          <a:xfrm>
            <a:off x="12484046" y="28361"/>
            <a:ext cx="5618997"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276858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12484046" y="28361"/>
            <a:ext cx="5618997"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254803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 y="0"/>
            <a:ext cx="4799997" cy="1764944"/>
          </a:xfrm>
          <a:prstGeom prst="rect">
            <a:avLst/>
          </a:prstGeom>
        </p:spPr>
      </p:pic>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720000" y="2631013"/>
            <a:ext cx="696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12484046" y="28361"/>
            <a:ext cx="5618997"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7140059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12192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6875696" y="184872"/>
            <a:ext cx="4977053"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240000" cy="180000"/>
          </a:xfrm>
        </p:spPr>
        <p:txBody>
          <a:bodyPr/>
          <a:lstStyle/>
          <a:p>
            <a:r>
              <a:rPr lang="fr-FR"/>
              <a:t>Septembre 2020</a:t>
            </a:r>
            <a:endParaRPr lang="fr-FR" dirty="0"/>
          </a:p>
        </p:txBody>
      </p:sp>
      <p:sp>
        <p:nvSpPr>
          <p:cNvPr id="4" name="Espace réservé du pied de page 3"/>
          <p:cNvSpPr>
            <a:spLocks noGrp="1"/>
          </p:cNvSpPr>
          <p:nvPr>
            <p:ph type="ftr" sz="quarter" idx="15"/>
          </p:nvPr>
        </p:nvSpPr>
        <p:spPr bwMode="gray">
          <a:xfrm>
            <a:off x="0" y="6678000"/>
            <a:ext cx="240000" cy="180000"/>
          </a:xfrm>
        </p:spPr>
        <p:txBody>
          <a:bodyPr/>
          <a:lstStyle>
            <a:lvl1pPr>
              <a:defRPr sz="100">
                <a:solidFill>
                  <a:schemeClr val="tx1">
                    <a:alpha val="0"/>
                  </a:schemeClr>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16"/>
          </p:nvPr>
        </p:nvSpPr>
        <p:spPr bwMode="gray">
          <a:xfrm>
            <a:off x="0" y="6678000"/>
            <a:ext cx="24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720000" y="2631601"/>
            <a:ext cx="696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10320000" y="6202800"/>
            <a:ext cx="1344000" cy="432000"/>
          </a:xfrm>
          <a:blipFill>
            <a:blip r:embed="rId2"/>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4178" y="-10633"/>
            <a:ext cx="4768851" cy="1735200"/>
          </a:xfrm>
          <a:prstGeom prst="rect">
            <a:avLst/>
          </a:prstGeom>
          <a:blipFill>
            <a:blip r:embed="rId3"/>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8822400" y="6238800"/>
            <a:ext cx="1104000" cy="374400"/>
          </a:xfrm>
          <a:blipFill>
            <a:blip r:embed="rId4"/>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12192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19400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oleObject" Target="../embeddings/oleObject3.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6.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3.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vmlDrawing" Target="../drawings/vmlDrawing3.v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 Id="rId35"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image" Target="../media/image1.emf"/><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oleObject" Target="../embeddings/oleObject4.bin"/><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tags" Target="../tags/tag7.xml"/><Relationship Id="rId37" Type="http://schemas.openxmlformats.org/officeDocument/2006/relationships/image" Target="../media/image3.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image" Target="../media/image11.jpg"/><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vmlDrawing" Target="../drawings/vmlDrawing4.v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theme" Target="../theme/theme3.xml"/><Relationship Id="rId35"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34" Type="http://schemas.openxmlformats.org/officeDocument/2006/relationships/image" Target="../media/image1.emf"/><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oleObject" Target="../embeddings/oleObject5.bin"/><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tags" Target="../tags/tag8.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image" Target="../media/image3.png"/><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vmlDrawing" Target="../drawings/vmlDrawing5.v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theme" Target="../theme/theme4.xml"/><Relationship Id="rId35"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28C96408-AA1F-4A71-B776-9DB8FF88FF19}"/>
              </a:ext>
            </a:extLst>
          </p:cNvPr>
          <p:cNvGraphicFramePr>
            <a:graphicFrameLocks noChangeAspect="1"/>
          </p:cNvGraphicFramePr>
          <p:nvPr userDrawn="1">
            <p:custDataLst>
              <p:tags r:id="rId34"/>
            </p:custDataLst>
            <p:extLst>
              <p:ext uri="{D42A27DB-BD31-4B8C-83A1-F6EECF244321}">
                <p14:modId xmlns:p14="http://schemas.microsoft.com/office/powerpoint/2010/main" val="2605504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Diapositive think-cell" r:id="rId35" imgW="344" imgH="344" progId="TCLayout.ActiveDocument.1">
                  <p:embed/>
                </p:oleObj>
              </mc:Choice>
              <mc:Fallback>
                <p:oleObj name="Diapositive think-cell" r:id="rId35" imgW="344" imgH="344" progId="TCLayout.ActiveDocument.1">
                  <p:embed/>
                  <p:pic>
                    <p:nvPicPr>
                      <p:cNvPr id="7" name="Objet 6" hidden="1">
                        <a:extLst>
                          <a:ext uri="{FF2B5EF4-FFF2-40B4-BE49-F238E27FC236}">
                            <a16:creationId xmlns:a16="http://schemas.microsoft.com/office/drawing/2014/main" id="{28C96408-AA1F-4A71-B776-9DB8FF88FF19}"/>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720000" y="1"/>
            <a:ext cx="10752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720000" y="1242000"/>
            <a:ext cx="10752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24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Septembre 2020</a:t>
            </a:r>
            <a:endParaRPr lang="fr-FR" dirty="0"/>
          </a:p>
        </p:txBody>
      </p:sp>
      <p:sp>
        <p:nvSpPr>
          <p:cNvPr id="5" name="Espace réservé du pied de page 4"/>
          <p:cNvSpPr>
            <a:spLocks noGrp="1"/>
          </p:cNvSpPr>
          <p:nvPr>
            <p:ph type="ftr" sz="quarter" idx="3"/>
          </p:nvPr>
        </p:nvSpPr>
        <p:spPr bwMode="gray">
          <a:xfrm>
            <a:off x="1149451" y="6347411"/>
            <a:ext cx="456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4"/>
          </p:nvPr>
        </p:nvSpPr>
        <p:spPr bwMode="gray">
          <a:xfrm>
            <a:off x="719401" y="6347411"/>
            <a:ext cx="384044"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53" name="Picture 140">
            <a:extLst>
              <a:ext uri="{FF2B5EF4-FFF2-40B4-BE49-F238E27FC236}">
                <a16:creationId xmlns:a16="http://schemas.microsoft.com/office/drawing/2014/main" id="{61D7638A-5653-41B7-AD32-384DA589B451}"/>
              </a:ext>
            </a:extLst>
          </p:cNvPr>
          <p:cNvPicPr>
            <a:picLocks noChangeAspect="1"/>
          </p:cNvPicPr>
          <p:nvPr userDrawn="1"/>
        </p:nvPicPr>
        <p:blipFill>
          <a:blip r:embed="rId37">
            <a:clrChange>
              <a:clrFrom>
                <a:srgbClr val="FFFFFF"/>
              </a:clrFrom>
              <a:clrTo>
                <a:srgbClr val="FFFFFF">
                  <a:alpha val="0"/>
                </a:srgbClr>
              </a:clrTo>
            </a:clrChange>
          </a:blip>
          <a:stretch>
            <a:fillRect/>
          </a:stretch>
        </p:blipFill>
        <p:spPr>
          <a:xfrm>
            <a:off x="10955383" y="6495075"/>
            <a:ext cx="681880" cy="280495"/>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08" r:id="rId3"/>
    <p:sldLayoutId id="2147483852" r:id="rId4"/>
    <p:sldLayoutId id="2147483825" r:id="rId5"/>
    <p:sldLayoutId id="2147483840" r:id="rId6"/>
    <p:sldLayoutId id="2147483841" r:id="rId7"/>
    <p:sldLayoutId id="2147483839" r:id="rId8"/>
    <p:sldLayoutId id="2147483853" r:id="rId9"/>
    <p:sldLayoutId id="2147483849" r:id="rId10"/>
    <p:sldLayoutId id="2147483820" r:id="rId11"/>
    <p:sldLayoutId id="2147483850" r:id="rId12"/>
    <p:sldLayoutId id="2147483851" r:id="rId13"/>
    <p:sldLayoutId id="2147483826" r:id="rId14"/>
    <p:sldLayoutId id="2147483827" r:id="rId15"/>
    <p:sldLayoutId id="2147483828" r:id="rId16"/>
    <p:sldLayoutId id="2147483829" r:id="rId17"/>
    <p:sldLayoutId id="2147483830" r:id="rId18"/>
    <p:sldLayoutId id="2147483833" r:id="rId19"/>
    <p:sldLayoutId id="2147483842" r:id="rId20"/>
    <p:sldLayoutId id="2147483832" r:id="rId21"/>
    <p:sldLayoutId id="2147483843" r:id="rId22"/>
    <p:sldLayoutId id="2147483822" r:id="rId23"/>
    <p:sldLayoutId id="2147483821" r:id="rId24"/>
    <p:sldLayoutId id="2147483854" r:id="rId25"/>
    <p:sldLayoutId id="2147483846" r:id="rId26"/>
    <p:sldLayoutId id="2147483824" r:id="rId27"/>
    <p:sldLayoutId id="2147483823" r:id="rId28"/>
    <p:sldLayoutId id="2147483855" r:id="rId29"/>
    <p:sldLayoutId id="2147483949" r:id="rId30"/>
    <p:sldLayoutId id="2147483950" r:id="rId31"/>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6BFA135A-9966-4F2A-92AF-9F8F667FDB58}"/>
              </a:ext>
            </a:extLst>
          </p:cNvPr>
          <p:cNvGraphicFramePr>
            <a:graphicFrameLocks noChangeAspect="1"/>
          </p:cNvGraphicFramePr>
          <p:nvPr userDrawn="1">
            <p:custDataLst>
              <p:tags r:id="rId32"/>
            </p:custDataLst>
            <p:extLst>
              <p:ext uri="{D42A27DB-BD31-4B8C-83A1-F6EECF244321}">
                <p14:modId xmlns:p14="http://schemas.microsoft.com/office/powerpoint/2010/main" val="28857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Diapositive think-cell" r:id="rId33" imgW="344" imgH="344" progId="TCLayout.ActiveDocument.1">
                  <p:embed/>
                </p:oleObj>
              </mc:Choice>
              <mc:Fallback>
                <p:oleObj name="Diapositive think-cell" r:id="rId33" imgW="344" imgH="344" progId="TCLayout.ActiveDocument.1">
                  <p:embed/>
                  <p:pic>
                    <p:nvPicPr>
                      <p:cNvPr id="8" name="Objet 7" hidden="1">
                        <a:extLst>
                          <a:ext uri="{FF2B5EF4-FFF2-40B4-BE49-F238E27FC236}">
                            <a16:creationId xmlns:a16="http://schemas.microsoft.com/office/drawing/2014/main" id="{6BFA135A-9966-4F2A-92AF-9F8F667FDB58}"/>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720000" y="1"/>
            <a:ext cx="10752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720000" y="1242000"/>
            <a:ext cx="10752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24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Septembre 2020</a:t>
            </a:r>
            <a:endParaRPr lang="fr-FR" dirty="0"/>
          </a:p>
        </p:txBody>
      </p:sp>
      <p:grpSp>
        <p:nvGrpSpPr>
          <p:cNvPr id="53" name="Groupe 52"/>
          <p:cNvGrpSpPr/>
          <p:nvPr/>
        </p:nvGrpSpPr>
        <p:grpSpPr>
          <a:xfrm>
            <a:off x="12484046" y="28361"/>
            <a:ext cx="5618997"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98" name="Picture 140">
            <a:extLst>
              <a:ext uri="{FF2B5EF4-FFF2-40B4-BE49-F238E27FC236}">
                <a16:creationId xmlns:a16="http://schemas.microsoft.com/office/drawing/2014/main" id="{F8D7C6C5-DAB5-4A3D-A939-183A709FA721}"/>
              </a:ext>
            </a:extLst>
          </p:cNvPr>
          <p:cNvPicPr>
            <a:picLocks noChangeAspect="1"/>
          </p:cNvPicPr>
          <p:nvPr userDrawn="1"/>
        </p:nvPicPr>
        <p:blipFill>
          <a:blip r:embed="rId35">
            <a:clrChange>
              <a:clrFrom>
                <a:srgbClr val="FFFFFF"/>
              </a:clrFrom>
              <a:clrTo>
                <a:srgbClr val="FFFFFF">
                  <a:alpha val="0"/>
                </a:srgbClr>
              </a:clrTo>
            </a:clrChange>
          </a:blip>
          <a:stretch>
            <a:fillRect/>
          </a:stretch>
        </p:blipFill>
        <p:spPr>
          <a:xfrm>
            <a:off x="10955383" y="6495075"/>
            <a:ext cx="681880" cy="280495"/>
          </a:xfrm>
          <a:prstGeom prst="rect">
            <a:avLst/>
          </a:prstGeom>
        </p:spPr>
      </p:pic>
      <p:sp>
        <p:nvSpPr>
          <p:cNvPr id="99" name="Espace réservé du pied de page 4">
            <a:extLst>
              <a:ext uri="{FF2B5EF4-FFF2-40B4-BE49-F238E27FC236}">
                <a16:creationId xmlns:a16="http://schemas.microsoft.com/office/drawing/2014/main" id="{851EAC84-394F-4225-9173-4CC68E7DFB93}"/>
              </a:ext>
            </a:extLst>
          </p:cNvPr>
          <p:cNvSpPr>
            <a:spLocks noGrp="1"/>
          </p:cNvSpPr>
          <p:nvPr>
            <p:ph type="ftr" sz="quarter" idx="3"/>
          </p:nvPr>
        </p:nvSpPr>
        <p:spPr bwMode="gray">
          <a:xfrm>
            <a:off x="1149451" y="6347411"/>
            <a:ext cx="456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Dashboard Marché Aéronautique - Mai 2021</a:t>
            </a:r>
            <a:endParaRPr lang="fr-FR" dirty="0"/>
          </a:p>
        </p:txBody>
      </p:sp>
      <p:sp>
        <p:nvSpPr>
          <p:cNvPr id="100" name="Espace réservé du numéro de diapositive 5">
            <a:extLst>
              <a:ext uri="{FF2B5EF4-FFF2-40B4-BE49-F238E27FC236}">
                <a16:creationId xmlns:a16="http://schemas.microsoft.com/office/drawing/2014/main" id="{3E69FC1C-1654-435F-969A-639AE88745C7}"/>
              </a:ext>
            </a:extLst>
          </p:cNvPr>
          <p:cNvSpPr>
            <a:spLocks noGrp="1"/>
          </p:cNvSpPr>
          <p:nvPr>
            <p:ph type="sldNum" sz="quarter" idx="4"/>
          </p:nvPr>
        </p:nvSpPr>
        <p:spPr bwMode="gray">
          <a:xfrm>
            <a:off x="719401" y="6347411"/>
            <a:ext cx="384044"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5005253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F6D765A3-AC8B-4DB5-A9F1-B6BDBCEA757F}"/>
              </a:ext>
            </a:extLst>
          </p:cNvPr>
          <p:cNvGraphicFramePr>
            <a:graphicFrameLocks noChangeAspect="1"/>
          </p:cNvGraphicFramePr>
          <p:nvPr userDrawn="1">
            <p:custDataLst>
              <p:tags r:id="rId32"/>
            </p:custDataLst>
            <p:extLst>
              <p:ext uri="{D42A27DB-BD31-4B8C-83A1-F6EECF244321}">
                <p14:modId xmlns:p14="http://schemas.microsoft.com/office/powerpoint/2010/main" val="224239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Diapositive think-cell" r:id="rId33" imgW="344" imgH="344" progId="TCLayout.ActiveDocument.1">
                  <p:embed/>
                </p:oleObj>
              </mc:Choice>
              <mc:Fallback>
                <p:oleObj name="Diapositive think-cell" r:id="rId33" imgW="344" imgH="344" progId="TCLayout.ActiveDocument.1">
                  <p:embed/>
                  <p:pic>
                    <p:nvPicPr>
                      <p:cNvPr id="7" name="Objet 6" hidden="1">
                        <a:extLst>
                          <a:ext uri="{FF2B5EF4-FFF2-40B4-BE49-F238E27FC236}">
                            <a16:creationId xmlns:a16="http://schemas.microsoft.com/office/drawing/2014/main" id="{F6D765A3-AC8B-4DB5-A9F1-B6BDBCEA757F}"/>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720000" y="1"/>
            <a:ext cx="10752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720000" y="1242000"/>
            <a:ext cx="10752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24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Septembre 2020</a:t>
            </a:r>
            <a:endParaRPr lang="fr-FR" dirty="0"/>
          </a:p>
        </p:txBody>
      </p:sp>
      <p:sp>
        <p:nvSpPr>
          <p:cNvPr id="5" name="Espace réservé du pied de page 4"/>
          <p:cNvSpPr>
            <a:spLocks noGrp="1"/>
          </p:cNvSpPr>
          <p:nvPr>
            <p:ph type="ftr" sz="quarter" idx="3"/>
          </p:nvPr>
        </p:nvSpPr>
        <p:spPr bwMode="gray">
          <a:xfrm>
            <a:off x="1149451" y="6192682"/>
            <a:ext cx="456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4"/>
          </p:nvPr>
        </p:nvSpPr>
        <p:spPr bwMode="gray">
          <a:xfrm>
            <a:off x="719401" y="6192682"/>
            <a:ext cx="384044"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35">
            <a:extLst>
              <a:ext uri="{28A0092B-C50C-407E-A947-70E740481C1C}">
                <a14:useLocalDpi xmlns:a14="http://schemas.microsoft.com/office/drawing/2010/main" val="0"/>
              </a:ext>
            </a:extLst>
          </a:blip>
          <a:stretch>
            <a:fillRect/>
          </a:stretch>
        </p:blipFill>
        <p:spPr bwMode="gray">
          <a:xfrm>
            <a:off x="10320469" y="6201308"/>
            <a:ext cx="1342648" cy="432000"/>
          </a:xfrm>
          <a:prstGeom prst="rect">
            <a:avLst/>
          </a:prstGeom>
        </p:spPr>
      </p:pic>
      <p:pic>
        <p:nvPicPr>
          <p:cNvPr id="11" name="Image 10"/>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017512" y="6286578"/>
            <a:ext cx="1206033" cy="500314"/>
          </a:xfrm>
          <a:prstGeom prst="rect">
            <a:avLst/>
          </a:prstGeom>
        </p:spPr>
      </p:pic>
      <p:grpSp>
        <p:nvGrpSpPr>
          <p:cNvPr id="54" name="Groupe 53"/>
          <p:cNvGrpSpPr/>
          <p:nvPr/>
        </p:nvGrpSpPr>
        <p:grpSpPr>
          <a:xfrm>
            <a:off x="12484046" y="28361"/>
            <a:ext cx="5618997"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26183698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7"/>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9F9404E-96A7-41EB-B5EE-8090723F883B}"/>
              </a:ext>
            </a:extLst>
          </p:cNvPr>
          <p:cNvGraphicFramePr>
            <a:graphicFrameLocks noChangeAspect="1"/>
          </p:cNvGraphicFramePr>
          <p:nvPr userDrawn="1">
            <p:custDataLst>
              <p:tags r:id="rId32"/>
            </p:custDataLst>
            <p:extLst>
              <p:ext uri="{D42A27DB-BD31-4B8C-83A1-F6EECF244321}">
                <p14:modId xmlns:p14="http://schemas.microsoft.com/office/powerpoint/2010/main" val="1738845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Diapositive think-cell" r:id="rId33" imgW="344" imgH="344" progId="TCLayout.ActiveDocument.1">
                  <p:embed/>
                </p:oleObj>
              </mc:Choice>
              <mc:Fallback>
                <p:oleObj name="Diapositive think-cell" r:id="rId33" imgW="344" imgH="344" progId="TCLayout.ActiveDocument.1">
                  <p:embed/>
                  <p:pic>
                    <p:nvPicPr>
                      <p:cNvPr id="7" name="Objet 6" hidden="1">
                        <a:extLst>
                          <a:ext uri="{FF2B5EF4-FFF2-40B4-BE49-F238E27FC236}">
                            <a16:creationId xmlns:a16="http://schemas.microsoft.com/office/drawing/2014/main" id="{59F9404E-96A7-41EB-B5EE-8090723F883B}"/>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12192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720000" y="1"/>
            <a:ext cx="10752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720000" y="1242000"/>
            <a:ext cx="10752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24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Septembre 2020</a:t>
            </a:r>
            <a:endParaRPr lang="fr-FR" dirty="0"/>
          </a:p>
        </p:txBody>
      </p:sp>
      <p:sp>
        <p:nvSpPr>
          <p:cNvPr id="5" name="Espace réservé du pied de page 4"/>
          <p:cNvSpPr>
            <a:spLocks noGrp="1"/>
          </p:cNvSpPr>
          <p:nvPr>
            <p:ph type="ftr" sz="quarter" idx="3"/>
          </p:nvPr>
        </p:nvSpPr>
        <p:spPr bwMode="gray">
          <a:xfrm>
            <a:off x="1149451" y="6192682"/>
            <a:ext cx="456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a:t>Dashboard Marché Aéronautique - Mai 2021</a:t>
            </a:r>
            <a:endParaRPr lang="fr-FR" dirty="0"/>
          </a:p>
        </p:txBody>
      </p:sp>
      <p:sp>
        <p:nvSpPr>
          <p:cNvPr id="6" name="Espace réservé du numéro de diapositive 5"/>
          <p:cNvSpPr>
            <a:spLocks noGrp="1"/>
          </p:cNvSpPr>
          <p:nvPr>
            <p:ph type="sldNum" sz="quarter" idx="4"/>
          </p:nvPr>
        </p:nvSpPr>
        <p:spPr bwMode="gray">
          <a:xfrm>
            <a:off x="719401" y="6192682"/>
            <a:ext cx="384044"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35">
            <a:extLst>
              <a:ext uri="{28A0092B-C50C-407E-A947-70E740481C1C}">
                <a14:useLocalDpi xmlns:a14="http://schemas.microsoft.com/office/drawing/2010/main" val="0"/>
              </a:ext>
            </a:extLst>
          </a:blip>
          <a:stretch>
            <a:fillRect/>
          </a:stretch>
        </p:blipFill>
        <p:spPr bwMode="gray">
          <a:xfrm>
            <a:off x="10320469" y="6201308"/>
            <a:ext cx="1342648" cy="432000"/>
          </a:xfrm>
          <a:prstGeom prst="rect">
            <a:avLst/>
          </a:prstGeom>
        </p:spPr>
      </p:pic>
      <p:grpSp>
        <p:nvGrpSpPr>
          <p:cNvPr id="52" name="Groupe 51"/>
          <p:cNvGrpSpPr/>
          <p:nvPr/>
        </p:nvGrpSpPr>
        <p:grpSpPr>
          <a:xfrm>
            <a:off x="12484046" y="28361"/>
            <a:ext cx="5618997" cy="1943442"/>
            <a:chOff x="9363034" y="28361"/>
            <a:chExt cx="4214248" cy="1943442"/>
          </a:xfrm>
        </p:grpSpPr>
        <p:sp>
          <p:nvSpPr>
            <p:cNvPr id="5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5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6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7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8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3"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4"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84403651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 id="2147483941" r:id="rId22"/>
    <p:sldLayoutId id="2147483942" r:id="rId23"/>
    <p:sldLayoutId id="2147483943" r:id="rId24"/>
    <p:sldLayoutId id="2147483944" r:id="rId25"/>
    <p:sldLayoutId id="2147483945" r:id="rId26"/>
    <p:sldLayoutId id="2147483946" r:id="rId27"/>
    <p:sldLayoutId id="2147483947" r:id="rId28"/>
    <p:sldLayoutId id="2147483948" r:id="rId29"/>
  </p:sldLayoutIdLst>
  <p:hf hdr="0" dt="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4.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142.xml"/><Relationship Id="rId7" Type="http://schemas.openxmlformats.org/officeDocument/2006/relationships/image" Target="../media/image14.png"/><Relationship Id="rId2" Type="http://schemas.openxmlformats.org/officeDocument/2006/relationships/tags" Target="../tags/tag141.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7.bin"/><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tags" Target="../tags/tag14.xml"/><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oleObject" Target="../embeddings/oleObject8.bin"/><Relationship Id="rId10" Type="http://schemas.openxmlformats.org/officeDocument/2006/relationships/image" Target="../media/image17.png"/><Relationship Id="rId4" Type="http://schemas.openxmlformats.org/officeDocument/2006/relationships/slideLayout" Target="../slideLayouts/slideLayout14.xml"/><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6" Type="http://schemas.openxmlformats.org/officeDocument/2006/relationships/tags" Target="../tags/tag39.xml"/><Relationship Id="rId21" Type="http://schemas.openxmlformats.org/officeDocument/2006/relationships/tags" Target="../tags/tag34.xml"/><Relationship Id="rId42" Type="http://schemas.openxmlformats.org/officeDocument/2006/relationships/tags" Target="../tags/tag55.xml"/><Relationship Id="rId47" Type="http://schemas.openxmlformats.org/officeDocument/2006/relationships/tags" Target="../tags/tag60.xml"/><Relationship Id="rId63" Type="http://schemas.openxmlformats.org/officeDocument/2006/relationships/tags" Target="../tags/tag76.xml"/><Relationship Id="rId68" Type="http://schemas.openxmlformats.org/officeDocument/2006/relationships/tags" Target="../tags/tag81.xml"/><Relationship Id="rId84" Type="http://schemas.openxmlformats.org/officeDocument/2006/relationships/tags" Target="../tags/tag97.xml"/><Relationship Id="rId89" Type="http://schemas.openxmlformats.org/officeDocument/2006/relationships/slideLayout" Target="../slideLayouts/slideLayout14.xml"/><Relationship Id="rId7" Type="http://schemas.openxmlformats.org/officeDocument/2006/relationships/tags" Target="../tags/tag20.xml"/><Relationship Id="rId71" Type="http://schemas.openxmlformats.org/officeDocument/2006/relationships/tags" Target="../tags/tag84.xml"/><Relationship Id="rId92" Type="http://schemas.openxmlformats.org/officeDocument/2006/relationships/image" Target="../media/image1.emf"/><Relationship Id="rId2" Type="http://schemas.openxmlformats.org/officeDocument/2006/relationships/tags" Target="../tags/tag15.xml"/><Relationship Id="rId16" Type="http://schemas.openxmlformats.org/officeDocument/2006/relationships/tags" Target="../tags/tag29.xml"/><Relationship Id="rId29" Type="http://schemas.openxmlformats.org/officeDocument/2006/relationships/tags" Target="../tags/tag42.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tags" Target="../tags/tag53.xml"/><Relationship Id="rId45" Type="http://schemas.openxmlformats.org/officeDocument/2006/relationships/tags" Target="../tags/tag58.xml"/><Relationship Id="rId53" Type="http://schemas.openxmlformats.org/officeDocument/2006/relationships/tags" Target="../tags/tag66.xml"/><Relationship Id="rId58" Type="http://schemas.openxmlformats.org/officeDocument/2006/relationships/tags" Target="../tags/tag71.xml"/><Relationship Id="rId66" Type="http://schemas.openxmlformats.org/officeDocument/2006/relationships/tags" Target="../tags/tag79.xml"/><Relationship Id="rId74" Type="http://schemas.openxmlformats.org/officeDocument/2006/relationships/tags" Target="../tags/tag87.xml"/><Relationship Id="rId79" Type="http://schemas.openxmlformats.org/officeDocument/2006/relationships/tags" Target="../tags/tag92.xml"/><Relationship Id="rId87" Type="http://schemas.openxmlformats.org/officeDocument/2006/relationships/tags" Target="../tags/tag100.xml"/><Relationship Id="rId102" Type="http://schemas.openxmlformats.org/officeDocument/2006/relationships/chart" Target="../charts/chart5.xml"/><Relationship Id="rId5" Type="http://schemas.openxmlformats.org/officeDocument/2006/relationships/tags" Target="../tags/tag18.xml"/><Relationship Id="rId61" Type="http://schemas.openxmlformats.org/officeDocument/2006/relationships/tags" Target="../tags/tag74.xml"/><Relationship Id="rId82" Type="http://schemas.openxmlformats.org/officeDocument/2006/relationships/tags" Target="../tags/tag95.xml"/><Relationship Id="rId90" Type="http://schemas.openxmlformats.org/officeDocument/2006/relationships/notesSlide" Target="../notesSlides/notesSlide1.xml"/><Relationship Id="rId95" Type="http://schemas.openxmlformats.org/officeDocument/2006/relationships/image" Target="../media/image23.png"/><Relationship Id="rId19" Type="http://schemas.openxmlformats.org/officeDocument/2006/relationships/tags" Target="../tags/tag3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tags" Target="../tags/tag56.xml"/><Relationship Id="rId48" Type="http://schemas.openxmlformats.org/officeDocument/2006/relationships/tags" Target="../tags/tag61.xml"/><Relationship Id="rId56" Type="http://schemas.openxmlformats.org/officeDocument/2006/relationships/tags" Target="../tags/tag69.xml"/><Relationship Id="rId64" Type="http://schemas.openxmlformats.org/officeDocument/2006/relationships/tags" Target="../tags/tag77.xml"/><Relationship Id="rId69" Type="http://schemas.openxmlformats.org/officeDocument/2006/relationships/tags" Target="../tags/tag82.xml"/><Relationship Id="rId77" Type="http://schemas.openxmlformats.org/officeDocument/2006/relationships/tags" Target="../tags/tag90.xml"/><Relationship Id="rId100" Type="http://schemas.openxmlformats.org/officeDocument/2006/relationships/chart" Target="../charts/chart3.xml"/><Relationship Id="rId8" Type="http://schemas.openxmlformats.org/officeDocument/2006/relationships/tags" Target="../tags/tag21.xml"/><Relationship Id="rId51" Type="http://schemas.openxmlformats.org/officeDocument/2006/relationships/tags" Target="../tags/tag64.xml"/><Relationship Id="rId72" Type="http://schemas.openxmlformats.org/officeDocument/2006/relationships/tags" Target="../tags/tag85.xml"/><Relationship Id="rId80" Type="http://schemas.openxmlformats.org/officeDocument/2006/relationships/tags" Target="../tags/tag93.xml"/><Relationship Id="rId85" Type="http://schemas.openxmlformats.org/officeDocument/2006/relationships/tags" Target="../tags/tag98.xml"/><Relationship Id="rId93" Type="http://schemas.openxmlformats.org/officeDocument/2006/relationships/image" Target="../media/image15.png"/><Relationship Id="rId98" Type="http://schemas.openxmlformats.org/officeDocument/2006/relationships/image" Target="../media/image3.png"/><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tags" Target="../tags/tag59.xml"/><Relationship Id="rId59" Type="http://schemas.openxmlformats.org/officeDocument/2006/relationships/tags" Target="../tags/tag72.xml"/><Relationship Id="rId67" Type="http://schemas.openxmlformats.org/officeDocument/2006/relationships/tags" Target="../tags/tag80.xml"/><Relationship Id="rId103" Type="http://schemas.openxmlformats.org/officeDocument/2006/relationships/chart" Target="../charts/chart6.xml"/><Relationship Id="rId20" Type="http://schemas.openxmlformats.org/officeDocument/2006/relationships/tags" Target="../tags/tag33.xml"/><Relationship Id="rId41" Type="http://schemas.openxmlformats.org/officeDocument/2006/relationships/tags" Target="../tags/tag54.xml"/><Relationship Id="rId54" Type="http://schemas.openxmlformats.org/officeDocument/2006/relationships/tags" Target="../tags/tag67.xml"/><Relationship Id="rId62" Type="http://schemas.openxmlformats.org/officeDocument/2006/relationships/tags" Target="../tags/tag75.xml"/><Relationship Id="rId70" Type="http://schemas.openxmlformats.org/officeDocument/2006/relationships/tags" Target="../tags/tag83.xml"/><Relationship Id="rId75" Type="http://schemas.openxmlformats.org/officeDocument/2006/relationships/tags" Target="../tags/tag88.xml"/><Relationship Id="rId83" Type="http://schemas.openxmlformats.org/officeDocument/2006/relationships/tags" Target="../tags/tag96.xml"/><Relationship Id="rId88" Type="http://schemas.openxmlformats.org/officeDocument/2006/relationships/tags" Target="../tags/tag101.xml"/><Relationship Id="rId91" Type="http://schemas.openxmlformats.org/officeDocument/2006/relationships/oleObject" Target="../embeddings/oleObject9.bin"/><Relationship Id="rId96" Type="http://schemas.openxmlformats.org/officeDocument/2006/relationships/image" Target="../media/image14.png"/><Relationship Id="rId1" Type="http://schemas.openxmlformats.org/officeDocument/2006/relationships/vmlDrawing" Target="../drawings/vmlDrawing9.vml"/><Relationship Id="rId6" Type="http://schemas.openxmlformats.org/officeDocument/2006/relationships/tags" Target="../tags/tag19.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49" Type="http://schemas.openxmlformats.org/officeDocument/2006/relationships/tags" Target="../tags/tag62.xml"/><Relationship Id="rId57" Type="http://schemas.openxmlformats.org/officeDocument/2006/relationships/tags" Target="../tags/tag70.xml"/><Relationship Id="rId10" Type="http://schemas.openxmlformats.org/officeDocument/2006/relationships/tags" Target="../tags/tag23.xml"/><Relationship Id="rId31" Type="http://schemas.openxmlformats.org/officeDocument/2006/relationships/tags" Target="../tags/tag44.xml"/><Relationship Id="rId44" Type="http://schemas.openxmlformats.org/officeDocument/2006/relationships/tags" Target="../tags/tag57.xml"/><Relationship Id="rId52" Type="http://schemas.openxmlformats.org/officeDocument/2006/relationships/tags" Target="../tags/tag65.xml"/><Relationship Id="rId60" Type="http://schemas.openxmlformats.org/officeDocument/2006/relationships/tags" Target="../tags/tag73.xml"/><Relationship Id="rId65" Type="http://schemas.openxmlformats.org/officeDocument/2006/relationships/tags" Target="../tags/tag78.xml"/><Relationship Id="rId73" Type="http://schemas.openxmlformats.org/officeDocument/2006/relationships/tags" Target="../tags/tag86.xml"/><Relationship Id="rId78" Type="http://schemas.openxmlformats.org/officeDocument/2006/relationships/tags" Target="../tags/tag91.xml"/><Relationship Id="rId81" Type="http://schemas.openxmlformats.org/officeDocument/2006/relationships/tags" Target="../tags/tag94.xml"/><Relationship Id="rId86" Type="http://schemas.openxmlformats.org/officeDocument/2006/relationships/tags" Target="../tags/tag99.xml"/><Relationship Id="rId94" Type="http://schemas.openxmlformats.org/officeDocument/2006/relationships/image" Target="../media/image22.png"/><Relationship Id="rId99" Type="http://schemas.openxmlformats.org/officeDocument/2006/relationships/chart" Target="../charts/chart2.xml"/><Relationship Id="rId101" Type="http://schemas.openxmlformats.org/officeDocument/2006/relationships/chart" Target="../charts/chart4.xml"/><Relationship Id="rId4" Type="http://schemas.openxmlformats.org/officeDocument/2006/relationships/tags" Target="../tags/tag17.xml"/><Relationship Id="rId9" Type="http://schemas.openxmlformats.org/officeDocument/2006/relationships/tags" Target="../tags/tag22.xml"/><Relationship Id="rId13" Type="http://schemas.openxmlformats.org/officeDocument/2006/relationships/tags" Target="../tags/tag26.xml"/><Relationship Id="rId18" Type="http://schemas.openxmlformats.org/officeDocument/2006/relationships/tags" Target="../tags/tag31.xml"/><Relationship Id="rId39" Type="http://schemas.openxmlformats.org/officeDocument/2006/relationships/tags" Target="../tags/tag52.xml"/><Relationship Id="rId34" Type="http://schemas.openxmlformats.org/officeDocument/2006/relationships/tags" Target="../tags/tag47.xml"/><Relationship Id="rId50" Type="http://schemas.openxmlformats.org/officeDocument/2006/relationships/tags" Target="../tags/tag63.xml"/><Relationship Id="rId55" Type="http://schemas.openxmlformats.org/officeDocument/2006/relationships/tags" Target="../tags/tag68.xml"/><Relationship Id="rId76" Type="http://schemas.openxmlformats.org/officeDocument/2006/relationships/tags" Target="../tags/tag89.xml"/><Relationship Id="rId97"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tags" Target="../tags/tag113.xml"/><Relationship Id="rId18" Type="http://schemas.openxmlformats.org/officeDocument/2006/relationships/tags" Target="../tags/tag118.xml"/><Relationship Id="rId26" Type="http://schemas.openxmlformats.org/officeDocument/2006/relationships/tags" Target="../tags/tag126.xml"/><Relationship Id="rId39" Type="http://schemas.openxmlformats.org/officeDocument/2006/relationships/image" Target="../media/image3.png"/><Relationship Id="rId3" Type="http://schemas.openxmlformats.org/officeDocument/2006/relationships/tags" Target="../tags/tag103.xml"/><Relationship Id="rId21" Type="http://schemas.openxmlformats.org/officeDocument/2006/relationships/tags" Target="../tags/tag121.xml"/><Relationship Id="rId34" Type="http://schemas.openxmlformats.org/officeDocument/2006/relationships/oleObject" Target="../embeddings/oleObject10.bin"/><Relationship Id="rId42" Type="http://schemas.openxmlformats.org/officeDocument/2006/relationships/image" Target="../media/image23.png"/><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tags" Target="../tags/tag125.xml"/><Relationship Id="rId33" Type="http://schemas.openxmlformats.org/officeDocument/2006/relationships/notesSlide" Target="../notesSlides/notesSlide2.xml"/><Relationship Id="rId38" Type="http://schemas.openxmlformats.org/officeDocument/2006/relationships/chart" Target="../charts/chart7.xml"/><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tags" Target="../tags/tag120.xml"/><Relationship Id="rId29" Type="http://schemas.openxmlformats.org/officeDocument/2006/relationships/tags" Target="../tags/tag129.xml"/><Relationship Id="rId41" Type="http://schemas.openxmlformats.org/officeDocument/2006/relationships/image" Target="../media/image22.png"/><Relationship Id="rId1" Type="http://schemas.openxmlformats.org/officeDocument/2006/relationships/vmlDrawing" Target="../drawings/vmlDrawing10.vml"/><Relationship Id="rId6" Type="http://schemas.openxmlformats.org/officeDocument/2006/relationships/tags" Target="../tags/tag106.xml"/><Relationship Id="rId11" Type="http://schemas.openxmlformats.org/officeDocument/2006/relationships/tags" Target="../tags/tag111.xml"/><Relationship Id="rId24" Type="http://schemas.openxmlformats.org/officeDocument/2006/relationships/tags" Target="../tags/tag124.xml"/><Relationship Id="rId32" Type="http://schemas.openxmlformats.org/officeDocument/2006/relationships/slideLayout" Target="../slideLayouts/slideLayout14.xml"/><Relationship Id="rId37" Type="http://schemas.openxmlformats.org/officeDocument/2006/relationships/image" Target="../media/image14.png"/><Relationship Id="rId40" Type="http://schemas.openxmlformats.org/officeDocument/2006/relationships/chart" Target="../charts/chart8.xml"/><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image" Target="../media/image15.png"/><Relationship Id="rId10" Type="http://schemas.openxmlformats.org/officeDocument/2006/relationships/tags" Target="../tags/tag110.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image" Target="../media/image1.emf"/><Relationship Id="rId43" Type="http://schemas.openxmlformats.org/officeDocument/2006/relationships/image" Target="../media/image24.e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33.xml"/><Relationship Id="rId7" Type="http://schemas.openxmlformats.org/officeDocument/2006/relationships/image" Target="../media/image1.emf"/><Relationship Id="rId2" Type="http://schemas.openxmlformats.org/officeDocument/2006/relationships/tags" Target="../tags/tag13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Layout" Target="../slideLayouts/slideLayout14.xml"/><Relationship Id="rId10" Type="http://schemas.openxmlformats.org/officeDocument/2006/relationships/image" Target="../media/image25.emf"/><Relationship Id="rId4" Type="http://schemas.openxmlformats.org/officeDocument/2006/relationships/tags" Target="../tags/tag134.xml"/><Relationship Id="rId9"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Excel_Worksheet6.xlsx"/><Relationship Id="rId3" Type="http://schemas.openxmlformats.org/officeDocument/2006/relationships/tags" Target="../tags/tag136.xml"/><Relationship Id="rId7" Type="http://schemas.openxmlformats.org/officeDocument/2006/relationships/image" Target="../media/image14.png"/><Relationship Id="rId2" Type="http://schemas.openxmlformats.org/officeDocument/2006/relationships/tags" Target="../tags/tag135.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14.xml"/><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138.xml"/><Relationship Id="rId7" Type="http://schemas.openxmlformats.org/officeDocument/2006/relationships/package" Target="../embeddings/Microsoft_Excel_Worksheet7.xlsx"/><Relationship Id="rId2" Type="http://schemas.openxmlformats.org/officeDocument/2006/relationships/tags" Target="../tags/tag137.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Excel_Worksheet8.xlsx"/><Relationship Id="rId3" Type="http://schemas.openxmlformats.org/officeDocument/2006/relationships/tags" Target="../tags/tag140.xml"/><Relationship Id="rId7" Type="http://schemas.openxmlformats.org/officeDocument/2006/relationships/image" Target="../media/image14.png"/><Relationship Id="rId2" Type="http://schemas.openxmlformats.org/officeDocument/2006/relationships/tags" Target="../tags/tag139.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14.xml"/><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D79D345A-F3AE-4DAD-A3B3-8A8997AFD067}"/>
              </a:ext>
            </a:extLst>
          </p:cNvPr>
          <p:cNvGraphicFramePr>
            <a:graphicFrameLocks noChangeAspect="1"/>
          </p:cNvGraphicFramePr>
          <p:nvPr>
            <p:custDataLst>
              <p:tags r:id="rId2"/>
            </p:custDataLst>
            <p:extLst>
              <p:ext uri="{D42A27DB-BD31-4B8C-83A1-F6EECF244321}">
                <p14:modId xmlns:p14="http://schemas.microsoft.com/office/powerpoint/2010/main" val="2620327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Diapositive think-cell" r:id="rId5" imgW="421" imgH="425" progId="TCLayout.ActiveDocument.1">
                  <p:embed/>
                </p:oleObj>
              </mc:Choice>
              <mc:Fallback>
                <p:oleObj name="Diapositive think-cell" r:id="rId5" imgW="421" imgH="425" progId="TCLayout.ActiveDocument.1">
                  <p:embed/>
                  <p:pic>
                    <p:nvPicPr>
                      <p:cNvPr id="6" name="Objet 5" hidden="1">
                        <a:extLst>
                          <a:ext uri="{FF2B5EF4-FFF2-40B4-BE49-F238E27FC236}">
                            <a16:creationId xmlns:a16="http://schemas.microsoft.com/office/drawing/2014/main" id="{D79D345A-F3AE-4DAD-A3B3-8A8997AFD0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C45E36E-01C1-48AD-A35D-FC626F81097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3000" b="1" dirty="0">
              <a:latin typeface="Arial" panose="020B0604020202020204" pitchFamily="34" charset="0"/>
              <a:ea typeface="+mj-ea"/>
              <a:cs typeface="+mj-cs"/>
              <a:sym typeface="Arial" panose="020B0604020202020204" pitchFamily="34" charset="0"/>
            </a:endParaRPr>
          </a:p>
        </p:txBody>
      </p:sp>
      <p:sp>
        <p:nvSpPr>
          <p:cNvPr id="2" name="Sous-titre 1">
            <a:extLst>
              <a:ext uri="{FF2B5EF4-FFF2-40B4-BE49-F238E27FC236}">
                <a16:creationId xmlns:a16="http://schemas.microsoft.com/office/drawing/2014/main" id="{71155487-2948-4B79-B454-10A25402BAD8}"/>
              </a:ext>
            </a:extLst>
          </p:cNvPr>
          <p:cNvSpPr>
            <a:spLocks noGrp="1"/>
          </p:cNvSpPr>
          <p:nvPr>
            <p:ph type="subTitle" idx="1"/>
          </p:nvPr>
        </p:nvSpPr>
        <p:spPr>
          <a:xfrm>
            <a:off x="719999" y="4533790"/>
            <a:ext cx="7200000" cy="892681"/>
          </a:xfrm>
        </p:spPr>
        <p:txBody>
          <a:bodyPr/>
          <a:lstStyle/>
          <a:p>
            <a:pPr algn="ctr"/>
            <a:r>
              <a:rPr lang="fr-FR" sz="2000" dirty="0"/>
              <a:t>Mai 2021</a:t>
            </a:r>
          </a:p>
        </p:txBody>
      </p:sp>
      <p:sp>
        <p:nvSpPr>
          <p:cNvPr id="3" name="Espace réservé du pied de page 2">
            <a:extLst>
              <a:ext uri="{FF2B5EF4-FFF2-40B4-BE49-F238E27FC236}">
                <a16:creationId xmlns:a16="http://schemas.microsoft.com/office/drawing/2014/main" id="{D112CBE1-AED7-4441-AC37-62CEB63C54DD}"/>
              </a:ext>
            </a:extLst>
          </p:cNvPr>
          <p:cNvSpPr>
            <a:spLocks noGrp="1"/>
          </p:cNvSpPr>
          <p:nvPr>
            <p:ph type="ftr" sz="quarter" idx="11"/>
          </p:nvPr>
        </p:nvSpPr>
        <p:spPr/>
        <p:txBody>
          <a:bodyPr/>
          <a:lstStyle/>
          <a:p>
            <a:pPr algn="l"/>
            <a:r>
              <a:rPr lang="fr-FR"/>
              <a:t>Dashboard Marché Aéronautique - Mai 2021</a:t>
            </a:r>
            <a:endParaRPr lang="fr-FR" dirty="0"/>
          </a:p>
        </p:txBody>
      </p:sp>
      <p:sp>
        <p:nvSpPr>
          <p:cNvPr id="4" name="Espace réservé du numéro de diapositive 3">
            <a:extLst>
              <a:ext uri="{FF2B5EF4-FFF2-40B4-BE49-F238E27FC236}">
                <a16:creationId xmlns:a16="http://schemas.microsoft.com/office/drawing/2014/main" id="{EFCAC40A-5772-409F-94C4-B07936A5221F}"/>
              </a:ext>
            </a:extLst>
          </p:cNvPr>
          <p:cNvSpPr>
            <a:spLocks noGrp="1"/>
          </p:cNvSpPr>
          <p:nvPr>
            <p:ph type="sldNum" sz="quarter" idx="12"/>
          </p:nvPr>
        </p:nvSpPr>
        <p:spPr/>
        <p:txBody>
          <a:bodyPr/>
          <a:lstStyle/>
          <a:p>
            <a:fld id="{733122C9-A0B9-462F-8757-0847AD287B63}" type="slidenum">
              <a:rPr lang="fr-FR" smtClean="0"/>
              <a:pPr/>
              <a:t>1</a:t>
            </a:fld>
            <a:endParaRPr lang="fr-FR" dirty="0"/>
          </a:p>
        </p:txBody>
      </p:sp>
      <p:sp>
        <p:nvSpPr>
          <p:cNvPr id="5" name="Titre 4">
            <a:extLst>
              <a:ext uri="{FF2B5EF4-FFF2-40B4-BE49-F238E27FC236}">
                <a16:creationId xmlns:a16="http://schemas.microsoft.com/office/drawing/2014/main" id="{2D32FCD6-F0A9-418A-8BE5-F7A667BDE4F5}"/>
              </a:ext>
            </a:extLst>
          </p:cNvPr>
          <p:cNvSpPr>
            <a:spLocks noGrp="1"/>
          </p:cNvSpPr>
          <p:nvPr>
            <p:ph type="title"/>
          </p:nvPr>
        </p:nvSpPr>
        <p:spPr>
          <a:xfrm>
            <a:off x="719998" y="2657915"/>
            <a:ext cx="7625715" cy="1512168"/>
          </a:xfrm>
        </p:spPr>
        <p:txBody>
          <a:bodyPr anchor="ctr"/>
          <a:lstStyle/>
          <a:p>
            <a:r>
              <a:rPr lang="fr-FR" dirty="0"/>
              <a:t>DASHBOARD MARCHE AERONAUTIQUE</a:t>
            </a:r>
          </a:p>
        </p:txBody>
      </p:sp>
      <p:pic>
        <p:nvPicPr>
          <p:cNvPr id="8" name="Image 31">
            <a:extLst>
              <a:ext uri="{FF2B5EF4-FFF2-40B4-BE49-F238E27FC236}">
                <a16:creationId xmlns:a16="http://schemas.microsoft.com/office/drawing/2014/main" id="{7E5578D3-3745-4D08-816C-5DE494E4CA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14055">
            <a:off x="4064539" y="3483807"/>
            <a:ext cx="936633" cy="936633"/>
          </a:xfrm>
          <a:prstGeom prst="rect">
            <a:avLst/>
          </a:prstGeom>
        </p:spPr>
      </p:pic>
    </p:spTree>
    <p:extLst>
      <p:ext uri="{BB962C8B-B14F-4D97-AF65-F5344CB8AC3E}">
        <p14:creationId xmlns:p14="http://schemas.microsoft.com/office/powerpoint/2010/main" val="336646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CC955E23-F32A-40DC-941D-B43174DD6004}"/>
              </a:ext>
            </a:extLst>
          </p:cNvPr>
          <p:cNvGraphicFramePr>
            <a:graphicFrameLocks noChangeAspect="1"/>
          </p:cNvGraphicFramePr>
          <p:nvPr>
            <p:custDataLst>
              <p:tags r:id="rId2"/>
            </p:custDataLst>
            <p:extLst>
              <p:ext uri="{D42A27DB-BD31-4B8C-83A1-F6EECF244321}">
                <p14:modId xmlns:p14="http://schemas.microsoft.com/office/powerpoint/2010/main" val="1482227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Diapositive think-cell" r:id="rId5" imgW="344" imgH="344" progId="TCLayout.ActiveDocument.1">
                  <p:embed/>
                </p:oleObj>
              </mc:Choice>
              <mc:Fallback>
                <p:oleObj name="Diapositive think-cell" r:id="rId5" imgW="344" imgH="344" progId="TCLayout.ActiveDocument.1">
                  <p:embed/>
                  <p:pic>
                    <p:nvPicPr>
                      <p:cNvPr id="11" name="Objet 10" hidden="1">
                        <a:extLst>
                          <a:ext uri="{FF2B5EF4-FFF2-40B4-BE49-F238E27FC236}">
                            <a16:creationId xmlns:a16="http://schemas.microsoft.com/office/drawing/2014/main" id="{CC955E23-F32A-40DC-941D-B43174DD60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0C53F206-7E74-462B-9214-12AA6497D8F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9" name="Titre 8">
            <a:extLst>
              <a:ext uri="{FF2B5EF4-FFF2-40B4-BE49-F238E27FC236}">
                <a16:creationId xmlns:a16="http://schemas.microsoft.com/office/drawing/2014/main" id="{9B77A387-E35E-4408-85E6-BA5689DA3A87}"/>
              </a:ext>
            </a:extLst>
          </p:cNvPr>
          <p:cNvSpPr>
            <a:spLocks noGrp="1"/>
          </p:cNvSpPr>
          <p:nvPr>
            <p:ph type="title"/>
          </p:nvPr>
        </p:nvSpPr>
        <p:spPr/>
        <p:txBody>
          <a:bodyPr/>
          <a:lstStyle/>
          <a:p>
            <a:r>
              <a:rPr lang="fr-FR" dirty="0"/>
              <a:t>Tableau 5 : Nb d’avions produits non-livrés</a:t>
            </a:r>
          </a:p>
        </p:txBody>
      </p:sp>
      <p:sp>
        <p:nvSpPr>
          <p:cNvPr id="6" name="Espace réservé du pied de page 5">
            <a:extLst>
              <a:ext uri="{FF2B5EF4-FFF2-40B4-BE49-F238E27FC236}">
                <a16:creationId xmlns:a16="http://schemas.microsoft.com/office/drawing/2014/main" id="{FB82CE22-E919-4C01-8F14-5DC2F5AF3DA9}"/>
              </a:ext>
            </a:extLst>
          </p:cNvPr>
          <p:cNvSpPr>
            <a:spLocks noGrp="1"/>
          </p:cNvSpPr>
          <p:nvPr>
            <p:ph type="ftr" sz="quarter" idx="15"/>
          </p:nvPr>
        </p:nvSpPr>
        <p:spPr>
          <a:xfrm>
            <a:off x="1149451" y="6347411"/>
            <a:ext cx="4560000" cy="440684"/>
          </a:xfrm>
        </p:spPr>
        <p:txBody>
          <a:bodyPr/>
          <a:lstStyle/>
          <a:p>
            <a:pPr algn="l"/>
            <a:r>
              <a:rPr lang="fr-FR"/>
              <a:t>Dashboard Marché Aéronautique - Mai 2021</a:t>
            </a:r>
            <a:endParaRPr lang="fr-FR" dirty="0"/>
          </a:p>
        </p:txBody>
      </p:sp>
      <p:sp>
        <p:nvSpPr>
          <p:cNvPr id="7" name="Espace réservé du numéro de diapositive 6">
            <a:extLst>
              <a:ext uri="{FF2B5EF4-FFF2-40B4-BE49-F238E27FC236}">
                <a16:creationId xmlns:a16="http://schemas.microsoft.com/office/drawing/2014/main" id="{3FFDC2EA-0859-4AB1-9FE8-460E154C4D28}"/>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10</a:t>
            </a:fld>
            <a:endParaRPr lang="fr-FR" dirty="0"/>
          </a:p>
        </p:txBody>
      </p:sp>
      <p:pic>
        <p:nvPicPr>
          <p:cNvPr id="16" name="Image 31">
            <a:extLst>
              <a:ext uri="{FF2B5EF4-FFF2-40B4-BE49-F238E27FC236}">
                <a16:creationId xmlns:a16="http://schemas.microsoft.com/office/drawing/2014/main" id="{06FC6698-3CD9-45A0-A54C-AC72E019C9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pic>
        <p:nvPicPr>
          <p:cNvPr id="3" name="Image 2">
            <a:extLst>
              <a:ext uri="{FF2B5EF4-FFF2-40B4-BE49-F238E27FC236}">
                <a16:creationId xmlns:a16="http://schemas.microsoft.com/office/drawing/2014/main" id="{5DC83F1E-8134-43FF-95BF-229EC4004414}"/>
              </a:ext>
            </a:extLst>
          </p:cNvPr>
          <p:cNvPicPr>
            <a:picLocks noChangeAspect="1"/>
          </p:cNvPicPr>
          <p:nvPr/>
        </p:nvPicPr>
        <p:blipFill>
          <a:blip r:embed="rId8"/>
          <a:stretch>
            <a:fillRect/>
          </a:stretch>
        </p:blipFill>
        <p:spPr>
          <a:xfrm>
            <a:off x="2981325" y="1423987"/>
            <a:ext cx="6229350" cy="4010025"/>
          </a:xfrm>
          <a:prstGeom prst="rect">
            <a:avLst/>
          </a:prstGeom>
        </p:spPr>
      </p:pic>
    </p:spTree>
    <p:extLst>
      <p:ext uri="{BB962C8B-B14F-4D97-AF65-F5344CB8AC3E}">
        <p14:creationId xmlns:p14="http://schemas.microsoft.com/office/powerpoint/2010/main" val="194095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B06D9AB6-E237-4C6E-821B-31F8C3ED705A}"/>
              </a:ext>
            </a:extLst>
          </p:cNvPr>
          <p:cNvGraphicFramePr>
            <a:graphicFrameLocks noChangeAspect="1"/>
          </p:cNvGraphicFramePr>
          <p:nvPr>
            <p:custDataLst>
              <p:tags r:id="rId2"/>
            </p:custDataLst>
            <p:extLst>
              <p:ext uri="{D42A27DB-BD31-4B8C-83A1-F6EECF244321}">
                <p14:modId xmlns:p14="http://schemas.microsoft.com/office/powerpoint/2010/main" val="635764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Diapositive think-cell" r:id="rId5" imgW="421" imgH="425" progId="TCLayout.ActiveDocument.1">
                  <p:embed/>
                </p:oleObj>
              </mc:Choice>
              <mc:Fallback>
                <p:oleObj name="Diapositive think-cell" r:id="rId5" imgW="421" imgH="425" progId="TCLayout.ActiveDocument.1">
                  <p:embed/>
                  <p:pic>
                    <p:nvPicPr>
                      <p:cNvPr id="7" name="Objet 6" hidden="1">
                        <a:extLst>
                          <a:ext uri="{FF2B5EF4-FFF2-40B4-BE49-F238E27FC236}">
                            <a16:creationId xmlns:a16="http://schemas.microsoft.com/office/drawing/2014/main" id="{B06D9AB6-E237-4C6E-821B-31F8C3ED70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F602319-9FE6-468F-9C64-A3F51797A8E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4" name="Titre 3">
            <a:extLst>
              <a:ext uri="{FF2B5EF4-FFF2-40B4-BE49-F238E27FC236}">
                <a16:creationId xmlns:a16="http://schemas.microsoft.com/office/drawing/2014/main" id="{023203ED-EC42-4EE3-B4A9-03B13C87BE88}"/>
              </a:ext>
            </a:extLst>
          </p:cNvPr>
          <p:cNvSpPr>
            <a:spLocks noGrp="1"/>
          </p:cNvSpPr>
          <p:nvPr>
            <p:ph type="title"/>
          </p:nvPr>
        </p:nvSpPr>
        <p:spPr/>
        <p:txBody>
          <a:bodyPr/>
          <a:lstStyle/>
          <a:p>
            <a:r>
              <a:rPr lang="fr-FR" cap="small" dirty="0"/>
              <a:t>Faits Marquants</a:t>
            </a:r>
          </a:p>
        </p:txBody>
      </p:sp>
      <p:sp>
        <p:nvSpPr>
          <p:cNvPr id="5" name="Espace réservé du pied de page 4">
            <a:extLst>
              <a:ext uri="{FF2B5EF4-FFF2-40B4-BE49-F238E27FC236}">
                <a16:creationId xmlns:a16="http://schemas.microsoft.com/office/drawing/2014/main" id="{3CF6DB7C-9122-47F9-8DB5-454E26AF0931}"/>
              </a:ext>
            </a:extLst>
          </p:cNvPr>
          <p:cNvSpPr>
            <a:spLocks noGrp="1"/>
          </p:cNvSpPr>
          <p:nvPr>
            <p:ph type="ftr" sz="quarter" idx="25"/>
          </p:nvPr>
        </p:nvSpPr>
        <p:spPr/>
        <p:txBody>
          <a:bodyPr/>
          <a:lstStyle/>
          <a:p>
            <a:pPr algn="l"/>
            <a:r>
              <a:rPr lang="fr-FR"/>
              <a:t>Dashboard Marché Aéronautique - Mai 2021</a:t>
            </a:r>
            <a:endParaRPr lang="fr-FR" dirty="0"/>
          </a:p>
        </p:txBody>
      </p:sp>
      <p:sp>
        <p:nvSpPr>
          <p:cNvPr id="6" name="Espace réservé du numéro de diapositive 5">
            <a:extLst>
              <a:ext uri="{FF2B5EF4-FFF2-40B4-BE49-F238E27FC236}">
                <a16:creationId xmlns:a16="http://schemas.microsoft.com/office/drawing/2014/main" id="{5996FB57-2D99-4F2D-AB78-B70B35F5A5DB}"/>
              </a:ext>
            </a:extLst>
          </p:cNvPr>
          <p:cNvSpPr>
            <a:spLocks noGrp="1"/>
          </p:cNvSpPr>
          <p:nvPr>
            <p:ph type="sldNum" sz="quarter" idx="26"/>
          </p:nvPr>
        </p:nvSpPr>
        <p:spPr/>
        <p:txBody>
          <a:bodyPr/>
          <a:lstStyle/>
          <a:p>
            <a:fld id="{733122C9-A0B9-462F-8757-0847AD287B63}" type="slidenum">
              <a:rPr lang="fr-FR" smtClean="0"/>
              <a:pPr/>
              <a:t>2</a:t>
            </a:fld>
            <a:endParaRPr lang="fr-FR" dirty="0"/>
          </a:p>
        </p:txBody>
      </p:sp>
      <p:pic>
        <p:nvPicPr>
          <p:cNvPr id="15" name="Image 31">
            <a:extLst>
              <a:ext uri="{FF2B5EF4-FFF2-40B4-BE49-F238E27FC236}">
                <a16:creationId xmlns:a16="http://schemas.microsoft.com/office/drawing/2014/main" id="{E5BADAE8-4ADF-4B27-9178-4302935984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16" name="Ellipse 15">
            <a:extLst>
              <a:ext uri="{FF2B5EF4-FFF2-40B4-BE49-F238E27FC236}">
                <a16:creationId xmlns:a16="http://schemas.microsoft.com/office/drawing/2014/main" id="{77916895-3A80-4E39-8AA6-C061A20B913A}"/>
              </a:ext>
            </a:extLst>
          </p:cNvPr>
          <p:cNvSpPr/>
          <p:nvPr/>
        </p:nvSpPr>
        <p:spPr>
          <a:xfrm>
            <a:off x="263375" y="46010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7" name="Espace réservé du texte 17">
            <a:extLst>
              <a:ext uri="{FF2B5EF4-FFF2-40B4-BE49-F238E27FC236}">
                <a16:creationId xmlns:a16="http://schemas.microsoft.com/office/drawing/2014/main" id="{17A54928-8ADB-4B10-900E-B3726C991048}"/>
              </a:ext>
            </a:extLst>
          </p:cNvPr>
          <p:cNvSpPr txBox="1">
            <a:spLocks/>
          </p:cNvSpPr>
          <p:nvPr/>
        </p:nvSpPr>
        <p:spPr>
          <a:xfrm>
            <a:off x="6563999" y="1659990"/>
            <a:ext cx="4858426" cy="3460650"/>
          </a:xfrm>
          <a:prstGeom prst="rect">
            <a:avLst/>
          </a:prstGeom>
        </p:spPr>
        <p:txBody>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lvl="2" indent="-177800"/>
            <a:r>
              <a:rPr lang="fr-FR" dirty="0">
                <a:latin typeface="Calibri" panose="020F0502020204030204" pitchFamily="34" charset="0"/>
                <a:cs typeface="Calibri" panose="020F0502020204030204" pitchFamily="34" charset="0"/>
              </a:rPr>
              <a:t>Amélioration du trafic passagers toujours portée par les vols domestiques</a:t>
            </a:r>
            <a:endParaRPr lang="fr-CA" sz="1200" dirty="0">
              <a:latin typeface="Calibri" panose="020F0502020204030204" pitchFamily="34" charset="0"/>
              <a:cs typeface="Calibri" panose="020F0502020204030204" pitchFamily="34" charset="0"/>
            </a:endParaRPr>
          </a:p>
          <a:p>
            <a:pPr marL="720725" lvl="3" indent="-96838">
              <a:spcBef>
                <a:spcPts val="400"/>
              </a:spcBef>
              <a:buClr>
                <a:srgbClr val="FA6414"/>
              </a:buClr>
              <a:buSzTx/>
              <a:buFont typeface="Arial" pitchFamily="34" charset="0"/>
              <a:buChar char="›"/>
            </a:pPr>
            <a:r>
              <a:rPr lang="fr-CA" sz="1200" dirty="0">
                <a:latin typeface="Calibri" panose="020F0502020204030204" pitchFamily="34" charset="0"/>
                <a:cs typeface="Calibri" panose="020F0502020204030204" pitchFamily="34" charset="0"/>
              </a:rPr>
              <a:t>Augmentation du nb de sièges ouverts à la réservation par les compagnies aériennes</a:t>
            </a:r>
          </a:p>
          <a:p>
            <a:pPr marL="720725" lvl="3" indent="-96838">
              <a:spcBef>
                <a:spcPts val="400"/>
              </a:spcBef>
              <a:buClr>
                <a:srgbClr val="FA6414"/>
              </a:buClr>
              <a:buSzTx/>
              <a:buFont typeface="Arial" pitchFamily="34" charset="0"/>
              <a:buChar char="›"/>
            </a:pPr>
            <a:r>
              <a:rPr lang="fr-CA" sz="1200" dirty="0">
                <a:latin typeface="Calibri" panose="020F0502020204030204" pitchFamily="34" charset="0"/>
                <a:cs typeface="Calibri" panose="020F0502020204030204" pitchFamily="34" charset="0"/>
              </a:rPr>
              <a:t>Regain des réservations pour l’été, notamment pour les vols internationaux </a:t>
            </a:r>
          </a:p>
          <a:p>
            <a:pPr marL="623887" lvl="3">
              <a:spcBef>
                <a:spcPts val="400"/>
              </a:spcBef>
              <a:buClr>
                <a:srgbClr val="FA6414"/>
              </a:buClr>
              <a:buSzTx/>
            </a:pPr>
            <a:endParaRPr lang="fr-CA" sz="100" dirty="0">
              <a:latin typeface="Calibri" panose="020F0502020204030204" pitchFamily="34" charset="0"/>
              <a:cs typeface="Calibri" panose="020F0502020204030204" pitchFamily="34" charset="0"/>
            </a:endParaRPr>
          </a:p>
          <a:p>
            <a:pPr marL="177800" lvl="2" indent="-177800"/>
            <a:r>
              <a:rPr lang="fr-FR" dirty="0">
                <a:latin typeface="Calibri" panose="020F0502020204030204" pitchFamily="34" charset="0"/>
                <a:cs typeface="Calibri" panose="020F0502020204030204" pitchFamily="34" charset="0"/>
              </a:rPr>
              <a:t>28% de la flotte est toujours à l’arrêt (vs 29,6% avril 2021)</a:t>
            </a:r>
          </a:p>
          <a:p>
            <a:pPr marL="0" lvl="2" indent="0">
              <a:buNone/>
            </a:pPr>
            <a:endParaRPr lang="fr-FR" sz="100" dirty="0">
              <a:latin typeface="Calibri" panose="020F0502020204030204" pitchFamily="34" charset="0"/>
              <a:cs typeface="Calibri" panose="020F0502020204030204" pitchFamily="34" charset="0"/>
            </a:endParaRPr>
          </a:p>
          <a:p>
            <a:pPr marL="177800" lvl="2" indent="-177800"/>
            <a:r>
              <a:rPr lang="fr-FR" dirty="0">
                <a:latin typeface="Calibri" panose="020F0502020204030204" pitchFamily="34" charset="0"/>
                <a:cs typeface="Calibri" panose="020F0502020204030204" pitchFamily="34" charset="0"/>
              </a:rPr>
              <a:t>L'IATA prévoit que le nombre de passagers transportés atteindra 52% du niveau 2019 en 2021, puis 88% en 2022, puis 105% en 2023.</a:t>
            </a:r>
          </a:p>
          <a:p>
            <a:pPr marL="0" lvl="2" indent="0">
              <a:buNone/>
            </a:pPr>
            <a:r>
              <a:rPr lang="fr-FR" sz="100" dirty="0">
                <a:latin typeface="Calibri" panose="020F0502020204030204" pitchFamily="34" charset="0"/>
                <a:cs typeface="Calibri" panose="020F0502020204030204" pitchFamily="34" charset="0"/>
              </a:rPr>
              <a:t> </a:t>
            </a:r>
          </a:p>
          <a:p>
            <a:pPr marL="177800" lvl="2" indent="-177800"/>
            <a:r>
              <a:rPr lang="fr-FR" dirty="0">
                <a:latin typeface="Calibri" panose="020F0502020204030204" pitchFamily="34" charset="0"/>
                <a:cs typeface="Calibri" panose="020F0502020204030204" pitchFamily="34" charset="0"/>
              </a:rPr>
              <a:t>Eurocontrol a également publié ses prévisions. Trois scenarii sont privilégiés. Ils contrastent avec les prévisions IATA et prévoir, pour l'Europe, un retour au niveau 2019 en 2024 pour le plus optimiste, en 2029 pour le plus pessimiste</a:t>
            </a:r>
          </a:p>
          <a:p>
            <a:pPr marL="177800" lvl="2" indent="-177800"/>
            <a:endParaRPr lang="fr-FR" sz="100" b="0" dirty="0">
              <a:latin typeface="Calibri" panose="020F0502020204030204" pitchFamily="34" charset="0"/>
              <a:cs typeface="Calibri" panose="020F0502020204030204" pitchFamily="34" charset="0"/>
            </a:endParaRPr>
          </a:p>
        </p:txBody>
      </p:sp>
      <p:sp>
        <p:nvSpPr>
          <p:cNvPr id="18" name="Espace réservé du contenu 2">
            <a:extLst>
              <a:ext uri="{FF2B5EF4-FFF2-40B4-BE49-F238E27FC236}">
                <a16:creationId xmlns:a16="http://schemas.microsoft.com/office/drawing/2014/main" id="{A68FD972-9CA0-4E04-A011-04EB94EF4394}"/>
              </a:ext>
            </a:extLst>
          </p:cNvPr>
          <p:cNvSpPr>
            <a:spLocks noGrp="1"/>
          </p:cNvSpPr>
          <p:nvPr>
            <p:ph type="body" sz="quarter" idx="17"/>
          </p:nvPr>
        </p:nvSpPr>
        <p:spPr>
          <a:xfrm>
            <a:off x="144837" y="1003232"/>
            <a:ext cx="6191781" cy="5645217"/>
          </a:xfrm>
        </p:spPr>
        <p:txBody>
          <a:bodyPr lIns="0" tIns="0" rIns="0" bIns="0"/>
          <a:lstStyle/>
          <a:p>
            <a:pPr marL="0" lvl="2" indent="0" algn="just">
              <a:spcBef>
                <a:spcPts val="200"/>
              </a:spcBef>
              <a:buNone/>
            </a:pPr>
            <a:r>
              <a:rPr lang="fr-FR" sz="1200" b="0" dirty="0">
                <a:solidFill>
                  <a:srgbClr val="1A003B"/>
                </a:solidFill>
                <a:latin typeface="Calibri" panose="020F0502020204030204" pitchFamily="34" charset="0"/>
                <a:cs typeface="Calibri" panose="020F0502020204030204" pitchFamily="34" charset="0"/>
              </a:rPr>
              <a:t>L’UE et les Etats-Unis ont annoncé </a:t>
            </a:r>
            <a:r>
              <a:rPr lang="fr-FR" sz="1200" dirty="0">
                <a:solidFill>
                  <a:srgbClr val="1A003B"/>
                </a:solidFill>
                <a:latin typeface="Calibri" panose="020F0502020204030204" pitchFamily="34" charset="0"/>
                <a:cs typeface="Calibri" panose="020F0502020204030204" pitchFamily="34" charset="0"/>
              </a:rPr>
              <a:t>une trêve de cinq ans </a:t>
            </a:r>
            <a:r>
              <a:rPr lang="fr-FR" sz="1200" b="0" dirty="0">
                <a:solidFill>
                  <a:srgbClr val="1A003B"/>
                </a:solidFill>
                <a:latin typeface="Calibri" panose="020F0502020204030204" pitchFamily="34" charset="0"/>
                <a:cs typeface="Calibri" panose="020F0502020204030204" pitchFamily="34" charset="0"/>
              </a:rPr>
              <a:t>pour régler leurs différends commerciaux. Les Etats-Unis vont </a:t>
            </a:r>
            <a:r>
              <a:rPr lang="fr-FR" sz="1200" dirty="0">
                <a:solidFill>
                  <a:srgbClr val="1A003B"/>
                </a:solidFill>
                <a:latin typeface="Calibri" panose="020F0502020204030204" pitchFamily="34" charset="0"/>
                <a:cs typeface="Calibri" panose="020F0502020204030204" pitchFamily="34" charset="0"/>
              </a:rPr>
              <a:t>suspendre les droits de douanes </a:t>
            </a:r>
            <a:r>
              <a:rPr lang="fr-FR" sz="1200" b="0" dirty="0">
                <a:solidFill>
                  <a:srgbClr val="1A003B"/>
                </a:solidFill>
                <a:latin typeface="Calibri" panose="020F0502020204030204" pitchFamily="34" charset="0"/>
                <a:cs typeface="Calibri" panose="020F0502020204030204" pitchFamily="34" charset="0"/>
              </a:rPr>
              <a:t>additionnels sur 7,5 milliards de dollars de produits européens (dont 3 milliards de dollars environ de produits français). Réciproquement, les droits de douanes additionnels imposés par l’UE sur 4 milliards de dollars de produits américains seront également suspendus. Ces droits de douane additionnels de 15% s’appliquaient notamment sur les exportations de biens aéronautiques.</a:t>
            </a:r>
          </a:p>
          <a:p>
            <a:pPr marL="0" lvl="2" indent="0" algn="just">
              <a:spcBef>
                <a:spcPts val="200"/>
              </a:spcBef>
              <a:buNone/>
            </a:pPr>
            <a:endParaRPr lang="fr-FR" sz="100" b="0" dirty="0">
              <a:solidFill>
                <a:srgbClr val="1A003B"/>
              </a:solidFill>
              <a:latin typeface="Calibri" panose="020F0502020204030204" pitchFamily="34" charset="0"/>
              <a:cs typeface="Calibri" panose="020F0502020204030204" pitchFamily="34" charset="0"/>
            </a:endParaRPr>
          </a:p>
          <a:p>
            <a:pPr marL="0" lvl="2" indent="0" algn="just">
              <a:spcBef>
                <a:spcPts val="200"/>
              </a:spcBef>
              <a:buNone/>
            </a:pPr>
            <a:r>
              <a:rPr lang="fr-FR" cap="small" dirty="0">
                <a:solidFill>
                  <a:schemeClr val="accent2"/>
                </a:solidFill>
                <a:latin typeface="Calibri" panose="020F0502020204030204" pitchFamily="34" charset="0"/>
                <a:cs typeface="Calibri" panose="020F0502020204030204" pitchFamily="34" charset="0"/>
              </a:rPr>
              <a:t>Airbus</a:t>
            </a:r>
          </a:p>
          <a:p>
            <a:pPr lvl="2" algn="just">
              <a:spcBef>
                <a:spcPts val="200"/>
              </a:spcBef>
            </a:pPr>
            <a:r>
              <a:rPr lang="fr-FR" sz="1200" b="0" dirty="0">
                <a:solidFill>
                  <a:srgbClr val="1A003B"/>
                </a:solidFill>
                <a:latin typeface="Calibri" panose="020F0502020204030204" pitchFamily="34" charset="0"/>
                <a:cs typeface="Calibri" panose="020F0502020204030204" pitchFamily="34" charset="0"/>
              </a:rPr>
              <a:t>Airbus ouvre </a:t>
            </a:r>
            <a:r>
              <a:rPr lang="fr-FR" sz="1200" dirty="0">
                <a:solidFill>
                  <a:srgbClr val="1A003B"/>
                </a:solidFill>
                <a:latin typeface="Calibri" panose="020F0502020204030204" pitchFamily="34" charset="0"/>
                <a:cs typeface="Calibri" panose="020F0502020204030204" pitchFamily="34" charset="0"/>
              </a:rPr>
              <a:t>deux « Centres de Développement Zéro-Emission » (ZEDC</a:t>
            </a:r>
            <a:r>
              <a:rPr lang="fr-FR" sz="1200" b="0" dirty="0">
                <a:solidFill>
                  <a:srgbClr val="1A003B"/>
                </a:solidFill>
                <a:latin typeface="Calibri" panose="020F0502020204030204" pitchFamily="34" charset="0"/>
                <a:cs typeface="Calibri" panose="020F0502020204030204" pitchFamily="34" charset="0"/>
              </a:rPr>
              <a:t>) </a:t>
            </a:r>
            <a:r>
              <a:rPr lang="fr-FR" sz="1200" dirty="0">
                <a:solidFill>
                  <a:srgbClr val="1A003B"/>
                </a:solidFill>
                <a:latin typeface="Calibri" panose="020F0502020204030204" pitchFamily="34" charset="0"/>
                <a:cs typeface="Calibri" panose="020F0502020204030204" pitchFamily="34" charset="0"/>
              </a:rPr>
              <a:t>à Brême (Allemagne) et à Nantes (France) pour fabriquer des réservoirs à hydrogène </a:t>
            </a:r>
            <a:r>
              <a:rPr lang="fr-FR" sz="1200" b="0" dirty="0">
                <a:solidFill>
                  <a:srgbClr val="1A003B"/>
                </a:solidFill>
                <a:latin typeface="Calibri" panose="020F0502020204030204" pitchFamily="34" charset="0"/>
                <a:cs typeface="Calibri" panose="020F0502020204030204" pitchFamily="34" charset="0"/>
              </a:rPr>
              <a:t>afin d’équiper les avions de son programme </a:t>
            </a:r>
            <a:r>
              <a:rPr lang="fr-FR" sz="1200" b="0" dirty="0" err="1">
                <a:solidFill>
                  <a:srgbClr val="1A003B"/>
                </a:solidFill>
                <a:latin typeface="Calibri" panose="020F0502020204030204" pitchFamily="34" charset="0"/>
                <a:cs typeface="Calibri" panose="020F0502020204030204" pitchFamily="34" charset="0"/>
              </a:rPr>
              <a:t>ZEROe</a:t>
            </a:r>
            <a:r>
              <a:rPr lang="fr-FR" sz="1200" b="0" dirty="0">
                <a:solidFill>
                  <a:srgbClr val="1A003B"/>
                </a:solidFill>
                <a:latin typeface="Calibri" panose="020F0502020204030204" pitchFamily="34" charset="0"/>
                <a:cs typeface="Calibri" panose="020F0502020204030204" pitchFamily="34" charset="0"/>
              </a:rPr>
              <a:t>. Le site de Nantes a été choisi en raison « de ses compétences approfondies en matière d’intégration de structures métalliques liées au caisson central de voilure ». </a:t>
            </a:r>
            <a:r>
              <a:rPr lang="fr-FR" sz="1200" dirty="0">
                <a:solidFill>
                  <a:srgbClr val="1A003B"/>
                </a:solidFill>
                <a:latin typeface="Calibri" panose="020F0502020204030204" pitchFamily="34" charset="0"/>
                <a:cs typeface="Calibri" panose="020F0502020204030204" pitchFamily="34" charset="0"/>
              </a:rPr>
              <a:t>La conception de réservoirs métalliques semble privilégiée</a:t>
            </a:r>
            <a:r>
              <a:rPr lang="fr-FR" sz="1200" b="0" dirty="0">
                <a:solidFill>
                  <a:srgbClr val="1A003B"/>
                </a:solidFill>
                <a:latin typeface="Calibri" panose="020F0502020204030204" pitchFamily="34" charset="0"/>
                <a:cs typeface="Calibri" panose="020F0502020204030204" pitchFamily="34" charset="0"/>
              </a:rPr>
              <a:t>, toutefois une structure en composite sera également étudiée.</a:t>
            </a:r>
            <a:endParaRPr lang="fr-FR" cap="small" dirty="0">
              <a:solidFill>
                <a:schemeClr val="accent2"/>
              </a:solidFill>
              <a:latin typeface="Calibri" panose="020F0502020204030204" pitchFamily="34" charset="0"/>
              <a:cs typeface="Calibri" panose="020F0502020204030204" pitchFamily="34" charset="0"/>
            </a:endParaRPr>
          </a:p>
          <a:p>
            <a:pPr marL="0" lvl="2" indent="0" algn="just">
              <a:spcBef>
                <a:spcPts val="200"/>
              </a:spcBef>
              <a:buNone/>
            </a:pPr>
            <a:endParaRPr lang="fr-FR" sz="200" cap="small" dirty="0">
              <a:solidFill>
                <a:schemeClr val="accent2"/>
              </a:solidFill>
              <a:latin typeface="Calibri" panose="020F0502020204030204" pitchFamily="34" charset="0"/>
              <a:cs typeface="Calibri" panose="020F0502020204030204" pitchFamily="34" charset="0"/>
            </a:endParaRPr>
          </a:p>
          <a:p>
            <a:pPr marL="3175" lvl="1" algn="just">
              <a:spcBef>
                <a:spcPts val="200"/>
              </a:spcBef>
            </a:pPr>
            <a:r>
              <a:rPr lang="fr-FR" sz="1400" b="1" cap="small" dirty="0">
                <a:solidFill>
                  <a:schemeClr val="accent2"/>
                </a:solidFill>
                <a:latin typeface="Calibri" panose="020F0502020204030204" pitchFamily="34" charset="0"/>
                <a:cs typeface="Calibri" panose="020F0502020204030204" pitchFamily="34" charset="0"/>
              </a:rPr>
              <a:t>Boeing</a:t>
            </a:r>
            <a:endParaRPr lang="fr-FR" sz="1400" b="1" dirty="0">
              <a:solidFill>
                <a:schemeClr val="accent2"/>
              </a:solidFill>
              <a:latin typeface="Calibri" panose="020F0502020204030204" pitchFamily="34" charset="0"/>
              <a:cs typeface="Calibri" panose="020F0502020204030204" pitchFamily="34" charset="0"/>
            </a:endParaRPr>
          </a:p>
          <a:p>
            <a:pPr lvl="2" algn="just">
              <a:spcBef>
                <a:spcPts val="200"/>
              </a:spcBef>
            </a:pPr>
            <a:r>
              <a:rPr lang="fr-FR" sz="1200" dirty="0">
                <a:solidFill>
                  <a:srgbClr val="1A003B"/>
                </a:solidFill>
                <a:latin typeface="Calibri" panose="020F0502020204030204" pitchFamily="34" charset="0"/>
                <a:cs typeface="Calibri" panose="020F0502020204030204" pitchFamily="34" charset="0"/>
              </a:rPr>
              <a:t>737 MAX : </a:t>
            </a:r>
            <a:r>
              <a:rPr lang="fr-FR" sz="1200" b="0" dirty="0">
                <a:solidFill>
                  <a:srgbClr val="1A003B"/>
                </a:solidFill>
                <a:latin typeface="Calibri" panose="020F0502020204030204" pitchFamily="34" charset="0"/>
                <a:cs typeface="Calibri" panose="020F0502020204030204" pitchFamily="34" charset="0"/>
              </a:rPr>
              <a:t>Boeing devrait opérer dans les prochains jours le </a:t>
            </a:r>
            <a:r>
              <a:rPr lang="fr-FR" sz="1200" dirty="0">
                <a:solidFill>
                  <a:srgbClr val="1A003B"/>
                </a:solidFill>
                <a:latin typeface="Calibri" panose="020F0502020204030204" pitchFamily="34" charset="0"/>
                <a:cs typeface="Calibri" panose="020F0502020204030204" pitchFamily="34" charset="0"/>
              </a:rPr>
              <a:t>vol inaugural de son 737 MAX 10</a:t>
            </a:r>
            <a:r>
              <a:rPr lang="fr-FR" sz="1200" b="0" dirty="0">
                <a:solidFill>
                  <a:srgbClr val="1A003B"/>
                </a:solidFill>
                <a:latin typeface="Calibri" panose="020F0502020204030204" pitchFamily="34" charset="0"/>
                <a:cs typeface="Calibri" panose="020F0502020204030204" pitchFamily="34" charset="0"/>
              </a:rPr>
              <a:t>, quatrième et plus grande version de la famille Max. </a:t>
            </a:r>
            <a:r>
              <a:rPr lang="fr-FR" sz="1200" dirty="0">
                <a:solidFill>
                  <a:srgbClr val="1A003B"/>
                </a:solidFill>
                <a:latin typeface="Calibri" panose="020F0502020204030204" pitchFamily="34" charset="0"/>
                <a:cs typeface="Calibri" panose="020F0502020204030204" pitchFamily="34" charset="0"/>
              </a:rPr>
              <a:t>L’entrée en service est prévue en 2023</a:t>
            </a:r>
            <a:r>
              <a:rPr lang="fr-FR" sz="1200" b="0" dirty="0">
                <a:solidFill>
                  <a:srgbClr val="1A003B"/>
                </a:solidFill>
                <a:latin typeface="Calibri" panose="020F0502020204030204" pitchFamily="34" charset="0"/>
                <a:cs typeface="Calibri" panose="020F0502020204030204" pitchFamily="34" charset="0"/>
              </a:rPr>
              <a:t>. Il comptabilise </a:t>
            </a:r>
            <a:r>
              <a:rPr lang="fr-FR" sz="1200" dirty="0">
                <a:solidFill>
                  <a:srgbClr val="1A003B"/>
                </a:solidFill>
                <a:latin typeface="Calibri" panose="020F0502020204030204" pitchFamily="34" charset="0"/>
                <a:cs typeface="Calibri" panose="020F0502020204030204" pitchFamily="34" charset="0"/>
              </a:rPr>
              <a:t>550 commandes </a:t>
            </a:r>
            <a:r>
              <a:rPr lang="fr-FR" sz="1200" b="0" dirty="0">
                <a:solidFill>
                  <a:srgbClr val="1A003B"/>
                </a:solidFill>
                <a:latin typeface="Calibri" panose="020F0502020204030204" pitchFamily="34" charset="0"/>
                <a:cs typeface="Calibri" panose="020F0502020204030204" pitchFamily="34" charset="0"/>
              </a:rPr>
              <a:t>de la part de 20 clients.</a:t>
            </a:r>
          </a:p>
          <a:p>
            <a:pPr lvl="2" algn="just">
              <a:spcBef>
                <a:spcPts val="200"/>
              </a:spcBef>
            </a:pPr>
            <a:r>
              <a:rPr lang="fr-FR" sz="1200" dirty="0">
                <a:solidFill>
                  <a:srgbClr val="1A003B"/>
                </a:solidFill>
                <a:latin typeface="Calibri" panose="020F0502020204030204" pitchFamily="34" charset="0"/>
                <a:cs typeface="Calibri" panose="020F0502020204030204" pitchFamily="34" charset="0"/>
              </a:rPr>
              <a:t>777X</a:t>
            </a:r>
            <a:r>
              <a:rPr lang="fr-FR" sz="1200" b="0" dirty="0">
                <a:solidFill>
                  <a:srgbClr val="1A003B"/>
                </a:solidFill>
                <a:latin typeface="Calibri" panose="020F0502020204030204" pitchFamily="34" charset="0"/>
                <a:cs typeface="Calibri" panose="020F0502020204030204" pitchFamily="34" charset="0"/>
              </a:rPr>
              <a:t> : Boeing </a:t>
            </a:r>
            <a:r>
              <a:rPr lang="fr-FR" sz="1200" dirty="0">
                <a:solidFill>
                  <a:srgbClr val="1A003B"/>
                </a:solidFill>
                <a:latin typeface="Calibri" panose="020F0502020204030204" pitchFamily="34" charset="0"/>
                <a:cs typeface="Calibri" panose="020F0502020204030204" pitchFamily="34" charset="0"/>
              </a:rPr>
              <a:t>développerait une version cargo du 777X</a:t>
            </a:r>
            <a:r>
              <a:rPr lang="fr-FR" sz="1200" b="0" dirty="0">
                <a:solidFill>
                  <a:srgbClr val="1A003B"/>
                </a:solidFill>
                <a:latin typeface="Calibri" panose="020F0502020204030204" pitchFamily="34" charset="0"/>
                <a:cs typeface="Calibri" panose="020F0502020204030204" pitchFamily="34" charset="0"/>
              </a:rPr>
              <a:t>, en concurrence de l’A350F.</a:t>
            </a:r>
          </a:p>
          <a:p>
            <a:pPr marL="0" lvl="2" indent="0" algn="just">
              <a:spcBef>
                <a:spcPts val="200"/>
              </a:spcBef>
              <a:buNone/>
            </a:pPr>
            <a:endParaRPr lang="fr-FR" sz="200" b="0" dirty="0">
              <a:solidFill>
                <a:srgbClr val="1A003B"/>
              </a:solidFill>
              <a:latin typeface="Calibri" panose="020F0502020204030204" pitchFamily="34" charset="0"/>
              <a:cs typeface="Calibri" panose="020F0502020204030204" pitchFamily="34" charset="0"/>
            </a:endParaRPr>
          </a:p>
          <a:p>
            <a:pPr marL="3175" lvl="1" algn="just">
              <a:spcBef>
                <a:spcPts val="400"/>
              </a:spcBef>
            </a:pPr>
            <a:r>
              <a:rPr lang="fr-FR" sz="1400" b="1" cap="small" dirty="0">
                <a:solidFill>
                  <a:schemeClr val="accent2"/>
                </a:solidFill>
                <a:latin typeface="Calibri" panose="020F0502020204030204" pitchFamily="34" charset="0"/>
                <a:cs typeface="Calibri" panose="020F0502020204030204" pitchFamily="34" charset="0"/>
              </a:rPr>
              <a:t>CFM</a:t>
            </a:r>
          </a:p>
          <a:p>
            <a:pPr lvl="2" algn="just">
              <a:spcBef>
                <a:spcPts val="200"/>
              </a:spcBef>
            </a:pPr>
            <a:r>
              <a:rPr lang="fr-FR" sz="1200" b="0" dirty="0">
                <a:solidFill>
                  <a:srgbClr val="1A003B"/>
                </a:solidFill>
                <a:latin typeface="Calibri" panose="020F0502020204030204" pitchFamily="34" charset="0"/>
                <a:cs typeface="Calibri" panose="020F0502020204030204" pitchFamily="34" charset="0"/>
              </a:rPr>
              <a:t>GE Aviation et Safran annoncent </a:t>
            </a:r>
            <a:r>
              <a:rPr lang="fr-FR" sz="1200" dirty="0">
                <a:solidFill>
                  <a:srgbClr val="1A003B"/>
                </a:solidFill>
                <a:latin typeface="Calibri" panose="020F0502020204030204" pitchFamily="34" charset="0"/>
                <a:cs typeface="Calibri" panose="020F0502020204030204" pitchFamily="34" charset="0"/>
              </a:rPr>
              <a:t>l’extension de leur partenariat 50/50 dans CFM International jusqu'en 2050</a:t>
            </a:r>
            <a:r>
              <a:rPr lang="fr-FR" sz="1200" b="0" dirty="0">
                <a:solidFill>
                  <a:srgbClr val="1A003B"/>
                </a:solidFill>
                <a:latin typeface="Calibri" panose="020F0502020204030204" pitchFamily="34" charset="0"/>
                <a:cs typeface="Calibri" panose="020F0502020204030204" pitchFamily="34" charset="0"/>
              </a:rPr>
              <a:t> et le </a:t>
            </a:r>
            <a:r>
              <a:rPr lang="fr-FR" sz="1200" dirty="0">
                <a:solidFill>
                  <a:srgbClr val="1A003B"/>
                </a:solidFill>
                <a:latin typeface="Calibri" panose="020F0502020204030204" pitchFamily="34" charset="0"/>
                <a:cs typeface="Calibri" panose="020F0502020204030204" pitchFamily="34" charset="0"/>
              </a:rPr>
              <a:t>lancement d’un nouveau programm</a:t>
            </a:r>
            <a:r>
              <a:rPr lang="fr-FR" sz="1200" b="0" dirty="0">
                <a:solidFill>
                  <a:srgbClr val="1A003B"/>
                </a:solidFill>
                <a:latin typeface="Calibri" panose="020F0502020204030204" pitchFamily="34" charset="0"/>
                <a:cs typeface="Calibri" panose="020F0502020204030204" pitchFamily="34" charset="0"/>
              </a:rPr>
              <a:t>e de développement technologique CFM RISE (</a:t>
            </a:r>
            <a:r>
              <a:rPr lang="fr-FR" sz="1200" b="0" dirty="0" err="1">
                <a:solidFill>
                  <a:srgbClr val="1A003B"/>
                </a:solidFill>
                <a:latin typeface="Calibri" panose="020F0502020204030204" pitchFamily="34" charset="0"/>
                <a:cs typeface="Calibri" panose="020F0502020204030204" pitchFamily="34" charset="0"/>
              </a:rPr>
              <a:t>Revolutionary</a:t>
            </a:r>
            <a:r>
              <a:rPr lang="fr-FR" sz="1200" b="0" dirty="0">
                <a:solidFill>
                  <a:srgbClr val="1A003B"/>
                </a:solidFill>
                <a:latin typeface="Calibri" panose="020F0502020204030204" pitchFamily="34" charset="0"/>
                <a:cs typeface="Calibri" panose="020F0502020204030204" pitchFamily="34" charset="0"/>
              </a:rPr>
              <a:t> Innovation for </a:t>
            </a:r>
            <a:r>
              <a:rPr lang="fr-FR" sz="1200" b="0" dirty="0" err="1">
                <a:solidFill>
                  <a:srgbClr val="1A003B"/>
                </a:solidFill>
                <a:latin typeface="Calibri" panose="020F0502020204030204" pitchFamily="34" charset="0"/>
                <a:cs typeface="Calibri" panose="020F0502020204030204" pitchFamily="34" charset="0"/>
              </a:rPr>
              <a:t>Sustainable</a:t>
            </a:r>
            <a:r>
              <a:rPr lang="fr-FR" sz="1200" b="0" dirty="0">
                <a:solidFill>
                  <a:srgbClr val="1A003B"/>
                </a:solidFill>
                <a:latin typeface="Calibri" panose="020F0502020204030204" pitchFamily="34" charset="0"/>
                <a:cs typeface="Calibri" panose="020F0502020204030204" pitchFamily="34" charset="0"/>
              </a:rPr>
              <a:t> Engines), basé sur </a:t>
            </a:r>
            <a:r>
              <a:rPr lang="fr-FR" sz="1200" dirty="0">
                <a:solidFill>
                  <a:srgbClr val="1A003B"/>
                </a:solidFill>
                <a:latin typeface="Calibri" panose="020F0502020204030204" pitchFamily="34" charset="0"/>
                <a:cs typeface="Calibri" panose="020F0502020204030204" pitchFamily="34" charset="0"/>
              </a:rPr>
              <a:t>une architecture non carénée (Open Rotor).</a:t>
            </a:r>
            <a:r>
              <a:rPr lang="fr-FR" sz="1200" b="0" dirty="0">
                <a:solidFill>
                  <a:srgbClr val="1A003B"/>
                </a:solidFill>
                <a:latin typeface="Calibri" panose="020F0502020204030204" pitchFamily="34" charset="0"/>
                <a:cs typeface="Calibri" panose="020F0502020204030204" pitchFamily="34" charset="0"/>
              </a:rPr>
              <a:t> CFM RISE vise une</a:t>
            </a:r>
            <a:r>
              <a:rPr lang="fr-FR" sz="1200" dirty="0">
                <a:solidFill>
                  <a:srgbClr val="1A003B"/>
                </a:solidFill>
                <a:latin typeface="Calibri" panose="020F0502020204030204" pitchFamily="34" charset="0"/>
                <a:cs typeface="Calibri" panose="020F0502020204030204" pitchFamily="34" charset="0"/>
              </a:rPr>
              <a:t> mise sur le marché à horizon 2035.</a:t>
            </a:r>
          </a:p>
          <a:p>
            <a:pPr marL="0" lvl="2" indent="0" algn="just">
              <a:spcBef>
                <a:spcPts val="200"/>
              </a:spcBef>
              <a:buNone/>
            </a:pPr>
            <a:endParaRPr lang="fr-FR" sz="100" b="0" cap="small" dirty="0">
              <a:solidFill>
                <a:srgbClr val="1A003B"/>
              </a:solidFill>
              <a:latin typeface="Calibri" panose="020F0502020204030204" pitchFamily="34" charset="0"/>
              <a:cs typeface="Calibri" panose="020F0502020204030204" pitchFamily="34" charset="0"/>
            </a:endParaRPr>
          </a:p>
          <a:p>
            <a:pPr marL="3175" lvl="1" algn="just">
              <a:spcBef>
                <a:spcPts val="400"/>
              </a:spcBef>
            </a:pPr>
            <a:r>
              <a:rPr lang="fr-FR" sz="1400" b="1" cap="small" dirty="0">
                <a:solidFill>
                  <a:schemeClr val="accent2"/>
                </a:solidFill>
                <a:latin typeface="Calibri" panose="020F0502020204030204" pitchFamily="34" charset="0"/>
                <a:cs typeface="Calibri" panose="020F0502020204030204" pitchFamily="34" charset="0"/>
              </a:rPr>
              <a:t>Spirit </a:t>
            </a:r>
            <a:r>
              <a:rPr lang="fr-FR" sz="1400" b="1" cap="small" dirty="0" err="1">
                <a:solidFill>
                  <a:schemeClr val="accent2"/>
                </a:solidFill>
                <a:latin typeface="Calibri" panose="020F0502020204030204" pitchFamily="34" charset="0"/>
                <a:cs typeface="Calibri" panose="020F0502020204030204" pitchFamily="34" charset="0"/>
              </a:rPr>
              <a:t>Aerosystems</a:t>
            </a:r>
            <a:endParaRPr lang="fr-FR" sz="1400" b="1" cap="small" dirty="0">
              <a:solidFill>
                <a:schemeClr val="accent2"/>
              </a:solidFill>
              <a:latin typeface="Calibri" panose="020F0502020204030204" pitchFamily="34" charset="0"/>
              <a:cs typeface="Calibri" panose="020F0502020204030204" pitchFamily="34" charset="0"/>
            </a:endParaRPr>
          </a:p>
          <a:p>
            <a:pPr lvl="2" algn="just">
              <a:spcBef>
                <a:spcPts val="200"/>
              </a:spcBef>
            </a:pPr>
            <a:r>
              <a:rPr lang="fr-FR" sz="1200" b="0" dirty="0">
                <a:solidFill>
                  <a:srgbClr val="1A003B"/>
                </a:solidFill>
                <a:latin typeface="Calibri" panose="020F0502020204030204" pitchFamily="34" charset="0"/>
                <a:cs typeface="Calibri" panose="020F0502020204030204" pitchFamily="34" charset="0"/>
              </a:rPr>
              <a:t>Spirit </a:t>
            </a:r>
            <a:r>
              <a:rPr lang="fr-FR" sz="1200" b="0" dirty="0" err="1">
                <a:solidFill>
                  <a:srgbClr val="1A003B"/>
                </a:solidFill>
                <a:latin typeface="Calibri" panose="020F0502020204030204" pitchFamily="34" charset="0"/>
                <a:cs typeface="Calibri" panose="020F0502020204030204" pitchFamily="34" charset="0"/>
              </a:rPr>
              <a:t>AeroSystems</a:t>
            </a:r>
            <a:r>
              <a:rPr lang="fr-FR" sz="1200" b="0" dirty="0">
                <a:solidFill>
                  <a:srgbClr val="1A003B"/>
                </a:solidFill>
                <a:latin typeface="Calibri" panose="020F0502020204030204" pitchFamily="34" charset="0"/>
                <a:cs typeface="Calibri" panose="020F0502020204030204" pitchFamily="34" charset="0"/>
              </a:rPr>
              <a:t> a signé un contrat avec Rolls-Royce pour la </a:t>
            </a:r>
            <a:r>
              <a:rPr lang="fr-FR" sz="1200" dirty="0">
                <a:solidFill>
                  <a:srgbClr val="1A003B"/>
                </a:solidFill>
                <a:latin typeface="Calibri" panose="020F0502020204030204" pitchFamily="34" charset="0"/>
                <a:cs typeface="Calibri" panose="020F0502020204030204" pitchFamily="34" charset="0"/>
              </a:rPr>
              <a:t>conception et la fabrication des nacelles du moteur Pearl ® 10X </a:t>
            </a:r>
            <a:r>
              <a:rPr lang="fr-FR" sz="1200" b="0" dirty="0">
                <a:solidFill>
                  <a:srgbClr val="1A003B"/>
                </a:solidFill>
                <a:latin typeface="Calibri" panose="020F0502020204030204" pitchFamily="34" charset="0"/>
                <a:cs typeface="Calibri" panose="020F0502020204030204" pitchFamily="34" charset="0"/>
              </a:rPr>
              <a:t>destiné au nouveau Falcon 10X. </a:t>
            </a:r>
          </a:p>
          <a:p>
            <a:pPr lvl="2" algn="just">
              <a:spcBef>
                <a:spcPts val="200"/>
              </a:spcBef>
            </a:pPr>
            <a:endParaRPr lang="fr-FR" sz="100" b="0" dirty="0">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6B659271-D2B0-43A6-A615-868AB1F22A09}"/>
              </a:ext>
            </a:extLst>
          </p:cNvPr>
          <p:cNvSpPr txBox="1"/>
          <p:nvPr/>
        </p:nvSpPr>
        <p:spPr>
          <a:xfrm>
            <a:off x="6514424" y="1321436"/>
            <a:ext cx="4957576" cy="338554"/>
          </a:xfrm>
          <a:prstGeom prst="rect">
            <a:avLst/>
          </a:prstGeom>
          <a:noFill/>
        </p:spPr>
        <p:txBody>
          <a:bodyPr wrap="square" rtlCol="0">
            <a:spAutoFit/>
          </a:bodyPr>
          <a:lstStyle/>
          <a:p>
            <a:pPr algn="ctr"/>
            <a:r>
              <a:rPr lang="fr-FR" sz="1600" b="1" cap="small" dirty="0">
                <a:solidFill>
                  <a:schemeClr val="accent2"/>
                </a:solidFill>
              </a:rPr>
              <a:t>Trafic </a:t>
            </a:r>
            <a:r>
              <a:rPr lang="fr-FR" sz="1600" b="1" cap="small" dirty="0" err="1">
                <a:solidFill>
                  <a:schemeClr val="accent2"/>
                </a:solidFill>
              </a:rPr>
              <a:t>Aerien</a:t>
            </a:r>
            <a:endParaRPr lang="fr-FR" sz="1600" b="1" cap="small" dirty="0">
              <a:solidFill>
                <a:schemeClr val="accent2"/>
              </a:solidFill>
            </a:endParaRPr>
          </a:p>
        </p:txBody>
      </p:sp>
    </p:spTree>
    <p:extLst>
      <p:ext uri="{BB962C8B-B14F-4D97-AF65-F5344CB8AC3E}">
        <p14:creationId xmlns:p14="http://schemas.microsoft.com/office/powerpoint/2010/main" val="37860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t 30" hidden="1">
            <a:extLst>
              <a:ext uri="{FF2B5EF4-FFF2-40B4-BE49-F238E27FC236}">
                <a16:creationId xmlns:a16="http://schemas.microsoft.com/office/drawing/2014/main" id="{CF982A77-D6AC-4875-925C-A532A98C6114}"/>
              </a:ext>
            </a:extLst>
          </p:cNvPr>
          <p:cNvGraphicFramePr>
            <a:graphicFrameLocks noChangeAspect="1"/>
          </p:cNvGraphicFramePr>
          <p:nvPr>
            <p:custDataLst>
              <p:tags r:id="rId2"/>
            </p:custDataLst>
            <p:extLst>
              <p:ext uri="{D42A27DB-BD31-4B8C-83A1-F6EECF244321}">
                <p14:modId xmlns:p14="http://schemas.microsoft.com/office/powerpoint/2010/main" val="1516327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Diapositive think-cell" r:id="rId5" imgW="421" imgH="425" progId="TCLayout.ActiveDocument.1">
                  <p:embed/>
                </p:oleObj>
              </mc:Choice>
              <mc:Fallback>
                <p:oleObj name="Diapositive think-cell" r:id="rId5" imgW="421" imgH="425" progId="TCLayout.ActiveDocument.1">
                  <p:embed/>
                  <p:pic>
                    <p:nvPicPr>
                      <p:cNvPr id="31" name="Objet 30" hidden="1">
                        <a:extLst>
                          <a:ext uri="{FF2B5EF4-FFF2-40B4-BE49-F238E27FC236}">
                            <a16:creationId xmlns:a16="http://schemas.microsoft.com/office/drawing/2014/main" id="{CF982A77-D6AC-4875-925C-A532A98C61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45A28ABA-6C67-4EE2-A077-16F333614D0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pic>
        <p:nvPicPr>
          <p:cNvPr id="104" name="Image 103">
            <a:extLst>
              <a:ext uri="{FF2B5EF4-FFF2-40B4-BE49-F238E27FC236}">
                <a16:creationId xmlns:a16="http://schemas.microsoft.com/office/drawing/2014/main" id="{66215C4C-F251-4190-B785-4C69A17BD2ED}"/>
              </a:ext>
            </a:extLst>
          </p:cNvPr>
          <p:cNvPicPr>
            <a:picLocks/>
          </p:cNvPicPr>
          <p:nvPr/>
        </p:nvPicPr>
        <p:blipFill rotWithShape="1">
          <a:blip r:embed="rId7"/>
          <a:srcRect l="2155"/>
          <a:stretch/>
        </p:blipFill>
        <p:spPr>
          <a:xfrm>
            <a:off x="46149" y="996537"/>
            <a:ext cx="12024000" cy="5511800"/>
          </a:xfrm>
          <a:prstGeom prst="rect">
            <a:avLst/>
          </a:prstGeom>
        </p:spPr>
      </p:pic>
      <p:sp>
        <p:nvSpPr>
          <p:cNvPr id="105" name="Rectangle 104">
            <a:extLst>
              <a:ext uri="{FF2B5EF4-FFF2-40B4-BE49-F238E27FC236}">
                <a16:creationId xmlns:a16="http://schemas.microsoft.com/office/drawing/2014/main" id="{CACBE0A4-49BF-44E3-8C80-6468118A5003}"/>
              </a:ext>
            </a:extLst>
          </p:cNvPr>
          <p:cNvSpPr/>
          <p:nvPr/>
        </p:nvSpPr>
        <p:spPr>
          <a:xfrm>
            <a:off x="198108" y="1315121"/>
            <a:ext cx="5875199" cy="23749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6" name="Rectangle 105">
            <a:extLst>
              <a:ext uri="{FF2B5EF4-FFF2-40B4-BE49-F238E27FC236}">
                <a16:creationId xmlns:a16="http://schemas.microsoft.com/office/drawing/2014/main" id="{5C23025C-ABF2-4F91-95FF-0E90933945D8}"/>
              </a:ext>
            </a:extLst>
          </p:cNvPr>
          <p:cNvSpPr/>
          <p:nvPr/>
        </p:nvSpPr>
        <p:spPr>
          <a:xfrm>
            <a:off x="200025" y="1029935"/>
            <a:ext cx="5875199"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Evolution du </a:t>
            </a:r>
            <a:r>
              <a:rPr kumimoji="0" lang="en-US" sz="1400" b="1" i="0" u="none" strike="noStrike" kern="0" cap="none" spc="0" normalizeH="0" baseline="0" noProof="0" dirty="0" err="1">
                <a:ln>
                  <a:noFill/>
                </a:ln>
                <a:solidFill>
                  <a:schemeClr val="bg1"/>
                </a:solidFill>
                <a:effectLst/>
                <a:uLnTx/>
                <a:uFillTx/>
                <a:latin typeface="Calibri"/>
                <a:ea typeface="+mn-ea"/>
                <a:cs typeface="+mn-cs"/>
              </a:rPr>
              <a:t>trafic</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hebdomadaire</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nb</a:t>
            </a:r>
            <a:r>
              <a:rPr kumimoji="0" lang="en-US" sz="1400" b="1" i="0" u="none" strike="noStrike" kern="0" cap="none" spc="0" normalizeH="0" baseline="0" noProof="0" dirty="0">
                <a:ln>
                  <a:noFill/>
                </a:ln>
                <a:solidFill>
                  <a:schemeClr val="bg1"/>
                </a:solidFill>
                <a:effectLst/>
                <a:uLnTx/>
                <a:uFillTx/>
                <a:latin typeface="Calibri"/>
                <a:ea typeface="+mn-ea"/>
                <a:cs typeface="+mn-cs"/>
              </a:rPr>
              <a:t> de vol </a:t>
            </a:r>
            <a:r>
              <a:rPr kumimoji="0" lang="en-US" sz="1400" b="1" i="0" u="none" strike="noStrike" kern="0" cap="none" spc="0" normalizeH="0" baseline="0" noProof="0" dirty="0" err="1">
                <a:ln>
                  <a:noFill/>
                </a:ln>
                <a:solidFill>
                  <a:schemeClr val="bg1"/>
                </a:solidFill>
                <a:effectLst/>
                <a:uLnTx/>
                <a:uFillTx/>
                <a:latin typeface="Calibri"/>
                <a:ea typeface="+mn-ea"/>
                <a:cs typeface="+mn-cs"/>
              </a:rPr>
              <a:t>programmé</a:t>
            </a:r>
            <a:r>
              <a:rPr kumimoji="0" lang="en-US" sz="1400" b="1" i="0" u="none" strike="noStrike" kern="0" cap="none" spc="0" normalizeH="0" baseline="0" noProof="0" dirty="0">
                <a:ln>
                  <a:noFill/>
                </a:ln>
                <a:solidFill>
                  <a:schemeClr val="bg1"/>
                </a:solidFill>
                <a:effectLst/>
                <a:uLnTx/>
                <a:uFillTx/>
                <a:latin typeface="Calibri"/>
                <a:ea typeface="+mn-ea"/>
                <a:cs typeface="+mn-cs"/>
              </a:rPr>
              <a:t>)</a:t>
            </a:r>
          </a:p>
        </p:txBody>
      </p:sp>
      <p:sp>
        <p:nvSpPr>
          <p:cNvPr id="2" name="Titre 1">
            <a:extLst>
              <a:ext uri="{FF2B5EF4-FFF2-40B4-BE49-F238E27FC236}">
                <a16:creationId xmlns:a16="http://schemas.microsoft.com/office/drawing/2014/main" id="{5660FD56-7A4F-47E5-8616-21914FCCBB4D}"/>
              </a:ext>
            </a:extLst>
          </p:cNvPr>
          <p:cNvSpPr>
            <a:spLocks noGrp="1"/>
          </p:cNvSpPr>
          <p:nvPr>
            <p:ph type="title"/>
          </p:nvPr>
        </p:nvSpPr>
        <p:spPr/>
        <p:txBody>
          <a:bodyPr vert="horz"/>
          <a:lstStyle/>
          <a:p>
            <a:r>
              <a:rPr lang="fr-FR" cap="small" dirty="0"/>
              <a:t>Dashboard Trafic Aérien Avril-Mai 2021</a:t>
            </a:r>
          </a:p>
        </p:txBody>
      </p:sp>
      <p:sp>
        <p:nvSpPr>
          <p:cNvPr id="6" name="Espace réservé du pied de page 5">
            <a:extLst>
              <a:ext uri="{FF2B5EF4-FFF2-40B4-BE49-F238E27FC236}">
                <a16:creationId xmlns:a16="http://schemas.microsoft.com/office/drawing/2014/main" id="{610CC8E6-A477-4C1F-9258-1E84E759FBB4}"/>
              </a:ext>
            </a:extLst>
          </p:cNvPr>
          <p:cNvSpPr>
            <a:spLocks noGrp="1"/>
          </p:cNvSpPr>
          <p:nvPr>
            <p:ph type="ftr" sz="quarter" idx="15"/>
          </p:nvPr>
        </p:nvSpPr>
        <p:spPr>
          <a:xfrm>
            <a:off x="1149451" y="6347411"/>
            <a:ext cx="4560000" cy="440684"/>
          </a:xfrm>
        </p:spPr>
        <p:txBody>
          <a:bodyPr/>
          <a:lstStyle/>
          <a:p>
            <a:pPr algn="l"/>
            <a:r>
              <a:rPr lang="fr-FR"/>
              <a:t>Dashboard Marché Aéronautique - Mai 2021</a:t>
            </a:r>
            <a:endParaRPr lang="fr-FR" dirty="0"/>
          </a:p>
        </p:txBody>
      </p:sp>
      <p:sp>
        <p:nvSpPr>
          <p:cNvPr id="7" name="Espace réservé du numéro de diapositive 6">
            <a:extLst>
              <a:ext uri="{FF2B5EF4-FFF2-40B4-BE49-F238E27FC236}">
                <a16:creationId xmlns:a16="http://schemas.microsoft.com/office/drawing/2014/main" id="{40C2ECF1-C101-40BA-B4EF-F194AC4BE985}"/>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3</a:t>
            </a:fld>
            <a:endParaRPr lang="fr-FR" dirty="0"/>
          </a:p>
        </p:txBody>
      </p:sp>
      <p:pic>
        <p:nvPicPr>
          <p:cNvPr id="164" name="Image 31">
            <a:extLst>
              <a:ext uri="{FF2B5EF4-FFF2-40B4-BE49-F238E27FC236}">
                <a16:creationId xmlns:a16="http://schemas.microsoft.com/office/drawing/2014/main" id="{FFB04B5B-5CAF-4185-B796-63B230BDDF0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64" name="Ellipse 63">
            <a:extLst>
              <a:ext uri="{FF2B5EF4-FFF2-40B4-BE49-F238E27FC236}">
                <a16:creationId xmlns:a16="http://schemas.microsoft.com/office/drawing/2014/main" id="{9178FCED-3A7C-426B-AA98-4D270384ACFF}"/>
              </a:ext>
            </a:extLst>
          </p:cNvPr>
          <p:cNvSpPr/>
          <p:nvPr/>
        </p:nvSpPr>
        <p:spPr>
          <a:xfrm>
            <a:off x="263375" y="46010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70" name="Rectangle 69">
            <a:extLst>
              <a:ext uri="{FF2B5EF4-FFF2-40B4-BE49-F238E27FC236}">
                <a16:creationId xmlns:a16="http://schemas.microsoft.com/office/drawing/2014/main" id="{5D246083-010F-4C9B-9CD8-31978639B100}"/>
              </a:ext>
            </a:extLst>
          </p:cNvPr>
          <p:cNvSpPr/>
          <p:nvPr/>
        </p:nvSpPr>
        <p:spPr>
          <a:xfrm>
            <a:off x="6178545" y="1305880"/>
            <a:ext cx="5875199" cy="23749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2" name="Rectangle 71">
            <a:extLst>
              <a:ext uri="{FF2B5EF4-FFF2-40B4-BE49-F238E27FC236}">
                <a16:creationId xmlns:a16="http://schemas.microsoft.com/office/drawing/2014/main" id="{6FBFF67A-440C-4BF4-909A-C9FBD29357D0}"/>
              </a:ext>
            </a:extLst>
          </p:cNvPr>
          <p:cNvSpPr/>
          <p:nvPr/>
        </p:nvSpPr>
        <p:spPr>
          <a:xfrm>
            <a:off x="6178546" y="1029935"/>
            <a:ext cx="5875199"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Evolution du </a:t>
            </a:r>
            <a:r>
              <a:rPr kumimoji="0" lang="en-US" sz="1400" b="1" i="0" u="none" strike="noStrike" kern="0" cap="none" spc="0" normalizeH="0" baseline="0" noProof="0" dirty="0" err="1">
                <a:ln>
                  <a:noFill/>
                </a:ln>
                <a:solidFill>
                  <a:schemeClr val="bg1"/>
                </a:solidFill>
                <a:effectLst/>
                <a:uLnTx/>
                <a:uFillTx/>
                <a:latin typeface="Calibri"/>
                <a:ea typeface="+mn-ea"/>
                <a:cs typeface="+mn-cs"/>
              </a:rPr>
              <a:t>trafic</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mensuel</a:t>
            </a:r>
            <a:r>
              <a:rPr kumimoji="0" lang="en-US" sz="1400" b="1" i="0" u="none" strike="noStrike" kern="0" cap="none" spc="0" normalizeH="0" baseline="0" noProof="0" dirty="0">
                <a:ln>
                  <a:noFill/>
                </a:ln>
                <a:solidFill>
                  <a:schemeClr val="bg1"/>
                </a:solidFill>
                <a:effectLst/>
                <a:uLnTx/>
                <a:uFillTx/>
                <a:latin typeface="Calibri"/>
                <a:ea typeface="+mn-ea"/>
                <a:cs typeface="+mn-cs"/>
              </a:rPr>
              <a:t> (KPK), YoY</a:t>
            </a:r>
          </a:p>
        </p:txBody>
      </p:sp>
      <p:sp>
        <p:nvSpPr>
          <p:cNvPr id="5" name="ZoneTexte 4">
            <a:extLst>
              <a:ext uri="{FF2B5EF4-FFF2-40B4-BE49-F238E27FC236}">
                <a16:creationId xmlns:a16="http://schemas.microsoft.com/office/drawing/2014/main" id="{033BE535-BEA1-47DF-9882-B02E4E1D9238}"/>
              </a:ext>
            </a:extLst>
          </p:cNvPr>
          <p:cNvSpPr txBox="1"/>
          <p:nvPr/>
        </p:nvSpPr>
        <p:spPr>
          <a:xfrm>
            <a:off x="5404131" y="3532429"/>
            <a:ext cx="1444644" cy="184666"/>
          </a:xfrm>
          <a:prstGeom prst="rect">
            <a:avLst/>
          </a:prstGeom>
          <a:noFill/>
        </p:spPr>
        <p:txBody>
          <a:bodyPr wrap="square" rtlCol="0">
            <a:spAutoFit/>
          </a:bodyPr>
          <a:lstStyle/>
          <a:p>
            <a:r>
              <a:rPr lang="fr-FR" sz="600" dirty="0">
                <a:solidFill>
                  <a:schemeClr val="tx2"/>
                </a:solidFill>
              </a:rPr>
              <a:t> Source: </a:t>
            </a:r>
            <a:r>
              <a:rPr lang="fr-FR" sz="600" dirty="0" err="1">
                <a:solidFill>
                  <a:schemeClr val="tx2"/>
                </a:solidFill>
              </a:rPr>
              <a:t>Cirium</a:t>
            </a:r>
            <a:endParaRPr lang="fr-FR" sz="600" dirty="0">
              <a:solidFill>
                <a:schemeClr val="tx2"/>
              </a:solidFill>
            </a:endParaRPr>
          </a:p>
        </p:txBody>
      </p:sp>
      <p:sp>
        <p:nvSpPr>
          <p:cNvPr id="93" name="ZoneTexte 92">
            <a:extLst>
              <a:ext uri="{FF2B5EF4-FFF2-40B4-BE49-F238E27FC236}">
                <a16:creationId xmlns:a16="http://schemas.microsoft.com/office/drawing/2014/main" id="{5926F622-9C71-4197-AC8E-C94300BA25E0}"/>
              </a:ext>
            </a:extLst>
          </p:cNvPr>
          <p:cNvSpPr txBox="1"/>
          <p:nvPr/>
        </p:nvSpPr>
        <p:spPr>
          <a:xfrm>
            <a:off x="11450687" y="6256797"/>
            <a:ext cx="936000" cy="184666"/>
          </a:xfrm>
          <a:prstGeom prst="rect">
            <a:avLst/>
          </a:prstGeom>
          <a:noFill/>
        </p:spPr>
        <p:txBody>
          <a:bodyPr wrap="square" rtlCol="0">
            <a:spAutoFit/>
          </a:bodyPr>
          <a:lstStyle/>
          <a:p>
            <a:r>
              <a:rPr lang="fr-FR" sz="600" dirty="0">
                <a:solidFill>
                  <a:schemeClr val="tx2"/>
                </a:solidFill>
              </a:rPr>
              <a:t> Source: OAG</a:t>
            </a:r>
          </a:p>
        </p:txBody>
      </p:sp>
      <p:sp>
        <p:nvSpPr>
          <p:cNvPr id="290" name="Rectangle 289" hidden="1">
            <a:extLst>
              <a:ext uri="{FF2B5EF4-FFF2-40B4-BE49-F238E27FC236}">
                <a16:creationId xmlns:a16="http://schemas.microsoft.com/office/drawing/2014/main" id="{63663CCE-F698-4769-A5BD-BAF749BF3F4B}"/>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900" dirty="0">
              <a:latin typeface="Calibri" panose="020F0502020204030204" pitchFamily="34" charset="0"/>
              <a:cs typeface="Calibri" panose="020F0502020204030204" pitchFamily="34" charset="0"/>
              <a:sym typeface="Calibri" panose="020F0502020204030204" pitchFamily="34" charset="0"/>
            </a:endParaRPr>
          </a:p>
        </p:txBody>
      </p:sp>
      <p:sp>
        <p:nvSpPr>
          <p:cNvPr id="295" name="ZoneTexte 294">
            <a:extLst>
              <a:ext uri="{FF2B5EF4-FFF2-40B4-BE49-F238E27FC236}">
                <a16:creationId xmlns:a16="http://schemas.microsoft.com/office/drawing/2014/main" id="{8CB4C2FD-367C-4879-8586-35DF1CE6DBB3}"/>
              </a:ext>
            </a:extLst>
          </p:cNvPr>
          <p:cNvSpPr txBox="1"/>
          <p:nvPr/>
        </p:nvSpPr>
        <p:spPr>
          <a:xfrm>
            <a:off x="6181068" y="1325228"/>
            <a:ext cx="2903412" cy="230832"/>
          </a:xfrm>
          <a:prstGeom prst="rect">
            <a:avLst/>
          </a:prstGeom>
          <a:noFill/>
        </p:spPr>
        <p:txBody>
          <a:bodyPr wrap="square" rtlCol="0">
            <a:spAutoFit/>
          </a:bodyPr>
          <a:lstStyle/>
          <a:p>
            <a:r>
              <a:rPr lang="fr-FR" sz="900" b="1" dirty="0">
                <a:solidFill>
                  <a:schemeClr val="tx2"/>
                </a:solidFill>
                <a:latin typeface="Calibri" panose="020F0502020204030204" pitchFamily="34" charset="0"/>
                <a:cs typeface="Calibri" panose="020F0502020204030204" pitchFamily="34" charset="0"/>
              </a:rPr>
              <a:t>Evolution du trafic international (RPK) </a:t>
            </a:r>
            <a:r>
              <a:rPr lang="fr-FR" sz="900" b="1" dirty="0" err="1">
                <a:solidFill>
                  <a:schemeClr val="tx2"/>
                </a:solidFill>
                <a:latin typeface="Calibri" panose="020F0502020204030204" pitchFamily="34" charset="0"/>
                <a:cs typeface="Calibri" panose="020F0502020204030204" pitchFamily="34" charset="0"/>
              </a:rPr>
              <a:t>YoY</a:t>
            </a:r>
            <a:endParaRPr lang="fr-FR" sz="900" b="1" dirty="0">
              <a:solidFill>
                <a:schemeClr val="tx2"/>
              </a:solidFill>
              <a:latin typeface="Calibri" panose="020F0502020204030204" pitchFamily="34" charset="0"/>
              <a:cs typeface="Calibri" panose="020F0502020204030204" pitchFamily="34" charset="0"/>
            </a:endParaRPr>
          </a:p>
        </p:txBody>
      </p:sp>
      <p:sp>
        <p:nvSpPr>
          <p:cNvPr id="240" name="ZoneTexte 239">
            <a:extLst>
              <a:ext uri="{FF2B5EF4-FFF2-40B4-BE49-F238E27FC236}">
                <a16:creationId xmlns:a16="http://schemas.microsoft.com/office/drawing/2014/main" id="{4BFD82B9-2B97-400C-8DA4-4E07A801D006}"/>
              </a:ext>
            </a:extLst>
          </p:cNvPr>
          <p:cNvSpPr txBox="1"/>
          <p:nvPr/>
        </p:nvSpPr>
        <p:spPr>
          <a:xfrm>
            <a:off x="9214937" y="1325228"/>
            <a:ext cx="2903412" cy="230832"/>
          </a:xfrm>
          <a:prstGeom prst="rect">
            <a:avLst/>
          </a:prstGeom>
          <a:noFill/>
        </p:spPr>
        <p:txBody>
          <a:bodyPr wrap="square" rtlCol="0">
            <a:spAutoFit/>
          </a:bodyPr>
          <a:lstStyle/>
          <a:p>
            <a:r>
              <a:rPr lang="fr-FR" sz="900" b="1" dirty="0">
                <a:solidFill>
                  <a:schemeClr val="tx2"/>
                </a:solidFill>
                <a:latin typeface="Calibri" panose="020F0502020204030204" pitchFamily="34" charset="0"/>
                <a:cs typeface="Calibri" panose="020F0502020204030204" pitchFamily="34" charset="0"/>
              </a:rPr>
              <a:t>Evolution du trafic domestique (RPK) </a:t>
            </a:r>
            <a:r>
              <a:rPr lang="fr-FR" sz="900" b="1" dirty="0" err="1">
                <a:solidFill>
                  <a:schemeClr val="tx2"/>
                </a:solidFill>
                <a:latin typeface="Calibri" panose="020F0502020204030204" pitchFamily="34" charset="0"/>
                <a:cs typeface="Calibri" panose="020F0502020204030204" pitchFamily="34" charset="0"/>
              </a:rPr>
              <a:t>YoY</a:t>
            </a:r>
            <a:endParaRPr lang="fr-FR" sz="900" b="1" dirty="0">
              <a:solidFill>
                <a:schemeClr val="tx2"/>
              </a:solidFill>
              <a:latin typeface="Calibri" panose="020F0502020204030204" pitchFamily="34" charset="0"/>
              <a:cs typeface="Calibri" panose="020F0502020204030204" pitchFamily="34" charset="0"/>
            </a:endParaRPr>
          </a:p>
        </p:txBody>
      </p:sp>
      <p:cxnSp>
        <p:nvCxnSpPr>
          <p:cNvPr id="241" name="Connecteur droit 240">
            <a:extLst>
              <a:ext uri="{FF2B5EF4-FFF2-40B4-BE49-F238E27FC236}">
                <a16:creationId xmlns:a16="http://schemas.microsoft.com/office/drawing/2014/main" id="{8D72865D-2B00-4738-A799-D04F074D05F0}"/>
              </a:ext>
            </a:extLst>
          </p:cNvPr>
          <p:cNvCxnSpPr/>
          <p:nvPr/>
        </p:nvCxnSpPr>
        <p:spPr>
          <a:xfrm flipV="1">
            <a:off x="6236114" y="1551906"/>
            <a:ext cx="2736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2" name="Connecteur droit 241">
            <a:extLst>
              <a:ext uri="{FF2B5EF4-FFF2-40B4-BE49-F238E27FC236}">
                <a16:creationId xmlns:a16="http://schemas.microsoft.com/office/drawing/2014/main" id="{53E0D234-6E24-49BC-A813-740A80CE002B}"/>
              </a:ext>
            </a:extLst>
          </p:cNvPr>
          <p:cNvCxnSpPr/>
          <p:nvPr/>
        </p:nvCxnSpPr>
        <p:spPr>
          <a:xfrm flipV="1">
            <a:off x="9266980" y="1551906"/>
            <a:ext cx="2736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53" name="ZoneTexte 252">
            <a:extLst>
              <a:ext uri="{FF2B5EF4-FFF2-40B4-BE49-F238E27FC236}">
                <a16:creationId xmlns:a16="http://schemas.microsoft.com/office/drawing/2014/main" id="{5B7BEAA7-762F-4520-BAD8-1384991C01A8}"/>
              </a:ext>
            </a:extLst>
          </p:cNvPr>
          <p:cNvSpPr txBox="1"/>
          <p:nvPr/>
        </p:nvSpPr>
        <p:spPr>
          <a:xfrm>
            <a:off x="5487539" y="6251042"/>
            <a:ext cx="936000" cy="184666"/>
          </a:xfrm>
          <a:prstGeom prst="rect">
            <a:avLst/>
          </a:prstGeom>
          <a:noFill/>
        </p:spPr>
        <p:txBody>
          <a:bodyPr wrap="square" rtlCol="0">
            <a:spAutoFit/>
          </a:bodyPr>
          <a:lstStyle/>
          <a:p>
            <a:r>
              <a:rPr lang="fr-FR" sz="600" dirty="0">
                <a:solidFill>
                  <a:schemeClr val="tx2"/>
                </a:solidFill>
              </a:rPr>
              <a:t> Source: OAG</a:t>
            </a:r>
          </a:p>
        </p:txBody>
      </p:sp>
      <p:sp>
        <p:nvSpPr>
          <p:cNvPr id="92" name="ZoneTexte 91">
            <a:extLst>
              <a:ext uri="{FF2B5EF4-FFF2-40B4-BE49-F238E27FC236}">
                <a16:creationId xmlns:a16="http://schemas.microsoft.com/office/drawing/2014/main" id="{64114A14-DD21-4B7F-A7D8-A1E595EE094B}"/>
              </a:ext>
            </a:extLst>
          </p:cNvPr>
          <p:cNvSpPr txBox="1"/>
          <p:nvPr/>
        </p:nvSpPr>
        <p:spPr>
          <a:xfrm>
            <a:off x="11142272" y="3520162"/>
            <a:ext cx="1444644" cy="184666"/>
          </a:xfrm>
          <a:prstGeom prst="rect">
            <a:avLst/>
          </a:prstGeom>
          <a:noFill/>
        </p:spPr>
        <p:txBody>
          <a:bodyPr wrap="square" rtlCol="0">
            <a:spAutoFit/>
          </a:bodyPr>
          <a:lstStyle/>
          <a:p>
            <a:r>
              <a:rPr lang="fr-FR" sz="600" dirty="0">
                <a:solidFill>
                  <a:schemeClr val="tx2"/>
                </a:solidFill>
              </a:rPr>
              <a:t> Source: IATA</a:t>
            </a:r>
          </a:p>
        </p:txBody>
      </p:sp>
      <p:sp>
        <p:nvSpPr>
          <p:cNvPr id="98" name="Rectangle 97">
            <a:extLst>
              <a:ext uri="{FF2B5EF4-FFF2-40B4-BE49-F238E27FC236}">
                <a16:creationId xmlns:a16="http://schemas.microsoft.com/office/drawing/2014/main" id="{36B65000-BE90-4DC0-B063-1E0C6DC8E64A}"/>
              </a:ext>
            </a:extLst>
          </p:cNvPr>
          <p:cNvSpPr/>
          <p:nvPr/>
        </p:nvSpPr>
        <p:spPr>
          <a:xfrm>
            <a:off x="198108" y="4071460"/>
            <a:ext cx="5875199" cy="23749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D6037D18-8E6A-4999-B3CD-D6696E7C8D29}"/>
              </a:ext>
            </a:extLst>
          </p:cNvPr>
          <p:cNvSpPr/>
          <p:nvPr/>
        </p:nvSpPr>
        <p:spPr>
          <a:xfrm>
            <a:off x="6158637" y="4071460"/>
            <a:ext cx="5875199" cy="23749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C109BD84-4ECE-41E7-A595-53FBB9E269E4}"/>
              </a:ext>
            </a:extLst>
          </p:cNvPr>
          <p:cNvSpPr/>
          <p:nvPr/>
        </p:nvSpPr>
        <p:spPr>
          <a:xfrm>
            <a:off x="216429" y="3798430"/>
            <a:ext cx="5875199"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Evolution de la </a:t>
            </a:r>
            <a:r>
              <a:rPr kumimoji="0" lang="en-US" sz="1400" b="1" i="0" u="none" strike="noStrike" kern="0" cap="none" spc="0" normalizeH="0" baseline="0" noProof="0" dirty="0" err="1">
                <a:ln>
                  <a:noFill/>
                </a:ln>
                <a:solidFill>
                  <a:schemeClr val="bg1"/>
                </a:solidFill>
                <a:effectLst/>
                <a:uLnTx/>
                <a:uFillTx/>
                <a:latin typeface="Calibri"/>
                <a:ea typeface="+mn-ea"/>
                <a:cs typeface="+mn-cs"/>
              </a:rPr>
              <a:t>mobilisation</a:t>
            </a:r>
            <a:r>
              <a:rPr kumimoji="0" lang="en-US" sz="1400" b="1" i="0" u="none" strike="noStrike" kern="0" cap="none" spc="0" normalizeH="0" baseline="0" noProof="0" dirty="0">
                <a:ln>
                  <a:noFill/>
                </a:ln>
                <a:solidFill>
                  <a:schemeClr val="bg1"/>
                </a:solidFill>
                <a:effectLst/>
                <a:uLnTx/>
                <a:uFillTx/>
                <a:latin typeface="Calibri"/>
                <a:ea typeface="+mn-ea"/>
                <a:cs typeface="+mn-cs"/>
              </a:rPr>
              <a:t> de la </a:t>
            </a:r>
            <a:r>
              <a:rPr kumimoji="0" lang="en-US" sz="1400" b="1" i="0" u="none" strike="noStrike" kern="0" cap="none" spc="0" normalizeH="0" baseline="0" noProof="0" dirty="0" err="1">
                <a:ln>
                  <a:noFill/>
                </a:ln>
                <a:solidFill>
                  <a:schemeClr val="bg1"/>
                </a:solidFill>
                <a:effectLst/>
                <a:uLnTx/>
                <a:uFillTx/>
                <a:latin typeface="Calibri"/>
                <a:ea typeface="+mn-ea"/>
                <a:cs typeface="+mn-cs"/>
              </a:rPr>
              <a:t>flotte</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aérienne</a:t>
            </a:r>
            <a:endParaRPr kumimoji="0" lang="en-US" sz="1400" b="1" i="0" u="none" strike="noStrike" kern="0" cap="none" spc="0" normalizeH="0" baseline="0" noProof="0" dirty="0">
              <a:ln>
                <a:noFill/>
              </a:ln>
              <a:solidFill>
                <a:schemeClr val="bg1"/>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2DFFD46C-FFA4-47CB-9E16-BB7EFFAE0DEF}"/>
              </a:ext>
            </a:extLst>
          </p:cNvPr>
          <p:cNvSpPr/>
          <p:nvPr/>
        </p:nvSpPr>
        <p:spPr>
          <a:xfrm>
            <a:off x="6194950" y="3798430"/>
            <a:ext cx="5875199"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chemeClr val="bg1"/>
                </a:solidFill>
                <a:effectLst/>
                <a:uLnTx/>
                <a:uFillTx/>
                <a:latin typeface="Calibri"/>
                <a:ea typeface="+mn-ea"/>
                <a:cs typeface="+mn-cs"/>
              </a:rPr>
              <a:t>Chiffres-clés</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Trafic</a:t>
            </a:r>
            <a:r>
              <a:rPr kumimoji="0" lang="en-US" sz="1400" b="1" i="0" u="none" strike="noStrike" kern="0" cap="none" spc="0" normalizeH="0" baseline="0" noProof="0" dirty="0">
                <a:ln>
                  <a:noFill/>
                </a:ln>
                <a:solidFill>
                  <a:schemeClr val="bg1"/>
                </a:solidFill>
                <a:effectLst/>
                <a:uLnTx/>
                <a:uFillTx/>
                <a:latin typeface="Calibri"/>
                <a:ea typeface="+mn-ea"/>
                <a:cs typeface="+mn-cs"/>
              </a:rPr>
              <a:t> </a:t>
            </a:r>
            <a:r>
              <a:rPr kumimoji="0" lang="en-US" sz="1400" b="1" i="0" u="none" strike="noStrike" kern="0" cap="none" spc="0" normalizeH="0" baseline="0" noProof="0" dirty="0" err="1">
                <a:ln>
                  <a:noFill/>
                </a:ln>
                <a:solidFill>
                  <a:schemeClr val="bg1"/>
                </a:solidFill>
                <a:effectLst/>
                <a:uLnTx/>
                <a:uFillTx/>
                <a:latin typeface="Calibri"/>
                <a:ea typeface="+mn-ea"/>
                <a:cs typeface="+mn-cs"/>
              </a:rPr>
              <a:t>Aérien</a:t>
            </a:r>
            <a:endParaRPr kumimoji="0" lang="en-US" sz="1400" b="1" i="0" u="none" strike="noStrike" kern="0" cap="none" spc="0" normalizeH="0" baseline="0" noProof="0" dirty="0">
              <a:ln>
                <a:noFill/>
              </a:ln>
              <a:solidFill>
                <a:schemeClr val="bg1"/>
              </a:solidFill>
              <a:effectLst/>
              <a:uLnTx/>
              <a:uFillTx/>
              <a:latin typeface="Calibri"/>
              <a:ea typeface="+mn-ea"/>
              <a:cs typeface="+mn-cs"/>
            </a:endParaRPr>
          </a:p>
        </p:txBody>
      </p:sp>
      <p:sp>
        <p:nvSpPr>
          <p:cNvPr id="20" name="Rectangle 19" hidden="1">
            <a:extLst>
              <a:ext uri="{FF2B5EF4-FFF2-40B4-BE49-F238E27FC236}">
                <a16:creationId xmlns:a16="http://schemas.microsoft.com/office/drawing/2014/main" id="{EB96E697-17D2-428C-89B5-1B12F9EFABAB}"/>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endParaRPr>
          </a:p>
        </p:txBody>
      </p:sp>
      <p:sp>
        <p:nvSpPr>
          <p:cNvPr id="23" name="ZoneTexte 22">
            <a:extLst>
              <a:ext uri="{FF2B5EF4-FFF2-40B4-BE49-F238E27FC236}">
                <a16:creationId xmlns:a16="http://schemas.microsoft.com/office/drawing/2014/main" id="{DFD0CFEB-ECEE-4E38-B4A3-82FE5E0F2DBB}"/>
              </a:ext>
            </a:extLst>
          </p:cNvPr>
          <p:cNvSpPr txBox="1"/>
          <p:nvPr/>
        </p:nvSpPr>
        <p:spPr>
          <a:xfrm>
            <a:off x="6347325" y="4660902"/>
            <a:ext cx="2032000"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sz="1400" b="1" dirty="0">
                <a:solidFill>
                  <a:schemeClr val="tx2"/>
                </a:solidFill>
                <a:latin typeface="Arial" panose="020B0604020202020204" pitchFamily="34" charset="0"/>
              </a:rPr>
              <a:t>Avril 2021</a:t>
            </a:r>
          </a:p>
        </p:txBody>
      </p:sp>
      <p:sp>
        <p:nvSpPr>
          <p:cNvPr id="107" name="ZoneTexte 106">
            <a:extLst>
              <a:ext uri="{FF2B5EF4-FFF2-40B4-BE49-F238E27FC236}">
                <a16:creationId xmlns:a16="http://schemas.microsoft.com/office/drawing/2014/main" id="{910D5080-1565-4355-8554-B1CA241378BA}"/>
              </a:ext>
            </a:extLst>
          </p:cNvPr>
          <p:cNvSpPr txBox="1"/>
          <p:nvPr/>
        </p:nvSpPr>
        <p:spPr>
          <a:xfrm>
            <a:off x="6347325" y="5600402"/>
            <a:ext cx="2032000"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sz="1400" b="1" dirty="0">
                <a:solidFill>
                  <a:schemeClr val="tx2"/>
                </a:solidFill>
                <a:latin typeface="Arial" panose="020B0604020202020204" pitchFamily="34" charset="0"/>
              </a:rPr>
              <a:t>Mai 2021</a:t>
            </a:r>
          </a:p>
        </p:txBody>
      </p:sp>
      <p:sp>
        <p:nvSpPr>
          <p:cNvPr id="121" name="ZoneTexte 120">
            <a:extLst>
              <a:ext uri="{FF2B5EF4-FFF2-40B4-BE49-F238E27FC236}">
                <a16:creationId xmlns:a16="http://schemas.microsoft.com/office/drawing/2014/main" id="{CF6FD9A7-F4F8-4EAA-9723-23B26D03E5D6}"/>
              </a:ext>
            </a:extLst>
          </p:cNvPr>
          <p:cNvSpPr txBox="1"/>
          <p:nvPr/>
        </p:nvSpPr>
        <p:spPr>
          <a:xfrm>
            <a:off x="5404131" y="6279362"/>
            <a:ext cx="1444644" cy="184666"/>
          </a:xfrm>
          <a:prstGeom prst="rect">
            <a:avLst/>
          </a:prstGeom>
          <a:noFill/>
        </p:spPr>
        <p:txBody>
          <a:bodyPr wrap="square" rtlCol="0">
            <a:spAutoFit/>
          </a:bodyPr>
          <a:lstStyle/>
          <a:p>
            <a:r>
              <a:rPr lang="fr-FR" sz="600" dirty="0">
                <a:solidFill>
                  <a:schemeClr val="tx2"/>
                </a:solidFill>
              </a:rPr>
              <a:t> Source: </a:t>
            </a:r>
            <a:r>
              <a:rPr lang="fr-FR" sz="600" dirty="0" err="1">
                <a:solidFill>
                  <a:schemeClr val="tx2"/>
                </a:solidFill>
              </a:rPr>
              <a:t>Cirium</a:t>
            </a:r>
            <a:endParaRPr lang="fr-FR" sz="600" dirty="0">
              <a:solidFill>
                <a:schemeClr val="tx2"/>
              </a:solidFill>
            </a:endParaRPr>
          </a:p>
        </p:txBody>
      </p:sp>
      <p:sp>
        <p:nvSpPr>
          <p:cNvPr id="122" name="ZoneTexte 121">
            <a:extLst>
              <a:ext uri="{FF2B5EF4-FFF2-40B4-BE49-F238E27FC236}">
                <a16:creationId xmlns:a16="http://schemas.microsoft.com/office/drawing/2014/main" id="{27321596-2308-40B7-9AB8-B4B01299F9B2}"/>
              </a:ext>
            </a:extLst>
          </p:cNvPr>
          <p:cNvSpPr txBox="1"/>
          <p:nvPr/>
        </p:nvSpPr>
        <p:spPr>
          <a:xfrm>
            <a:off x="11358921" y="6279362"/>
            <a:ext cx="1444644" cy="184666"/>
          </a:xfrm>
          <a:prstGeom prst="rect">
            <a:avLst/>
          </a:prstGeom>
          <a:noFill/>
        </p:spPr>
        <p:txBody>
          <a:bodyPr wrap="square" rtlCol="0">
            <a:spAutoFit/>
          </a:bodyPr>
          <a:lstStyle/>
          <a:p>
            <a:r>
              <a:rPr lang="fr-FR" sz="600" dirty="0">
                <a:solidFill>
                  <a:schemeClr val="tx2"/>
                </a:solidFill>
              </a:rPr>
              <a:t> Source: </a:t>
            </a:r>
            <a:r>
              <a:rPr lang="fr-FR" sz="600" dirty="0" err="1">
                <a:solidFill>
                  <a:schemeClr val="tx2"/>
                </a:solidFill>
              </a:rPr>
              <a:t>Cirium</a:t>
            </a:r>
            <a:endParaRPr lang="fr-FR" sz="600" dirty="0">
              <a:solidFill>
                <a:schemeClr val="tx2"/>
              </a:solidFill>
            </a:endParaRPr>
          </a:p>
        </p:txBody>
      </p:sp>
      <p:cxnSp>
        <p:nvCxnSpPr>
          <p:cNvPr id="26" name="Connecteur droit avec flèche 25">
            <a:extLst>
              <a:ext uri="{FF2B5EF4-FFF2-40B4-BE49-F238E27FC236}">
                <a16:creationId xmlns:a16="http://schemas.microsoft.com/office/drawing/2014/main" id="{C2A910B8-F5CB-40E9-9E79-6548EBD9A736}"/>
              </a:ext>
            </a:extLst>
          </p:cNvPr>
          <p:cNvCxnSpPr/>
          <p:nvPr/>
        </p:nvCxnSpPr>
        <p:spPr>
          <a:xfrm>
            <a:off x="1228698" y="3518353"/>
            <a:ext cx="648000" cy="0"/>
          </a:xfrm>
          <a:prstGeom prst="straightConnector1">
            <a:avLst/>
          </a:prstGeom>
          <a:ln>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a:extLst>
              <a:ext uri="{FF2B5EF4-FFF2-40B4-BE49-F238E27FC236}">
                <a16:creationId xmlns:a16="http://schemas.microsoft.com/office/drawing/2014/main" id="{AB179ED3-C92F-4DCD-AB77-7B7568E633D4}"/>
              </a:ext>
            </a:extLst>
          </p:cNvPr>
          <p:cNvCxnSpPr>
            <a:cxnSpLocks/>
          </p:cNvCxnSpPr>
          <p:nvPr/>
        </p:nvCxnSpPr>
        <p:spPr>
          <a:xfrm>
            <a:off x="1900019" y="3518353"/>
            <a:ext cx="828000" cy="0"/>
          </a:xfrm>
          <a:prstGeom prst="straightConnector1">
            <a:avLst/>
          </a:prstGeom>
          <a:ln>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43249D6E-D2EC-4278-B920-3878A12F4889}"/>
              </a:ext>
            </a:extLst>
          </p:cNvPr>
          <p:cNvCxnSpPr>
            <a:cxnSpLocks/>
          </p:cNvCxnSpPr>
          <p:nvPr/>
        </p:nvCxnSpPr>
        <p:spPr>
          <a:xfrm>
            <a:off x="2784233" y="3518353"/>
            <a:ext cx="828000" cy="0"/>
          </a:xfrm>
          <a:prstGeom prst="straightConnector1">
            <a:avLst/>
          </a:prstGeom>
          <a:ln>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6F780E74-C8FB-4282-A04A-0A63E672E12E}"/>
              </a:ext>
            </a:extLst>
          </p:cNvPr>
          <p:cNvPicPr>
            <a:picLocks noChangeAspect="1"/>
          </p:cNvPicPr>
          <p:nvPr/>
        </p:nvPicPr>
        <p:blipFill rotWithShape="1">
          <a:blip r:embed="rId9"/>
          <a:srcRect l="2591"/>
          <a:stretch/>
        </p:blipFill>
        <p:spPr>
          <a:xfrm>
            <a:off x="826066" y="1270812"/>
            <a:ext cx="4706529" cy="2160582"/>
          </a:xfrm>
          <a:prstGeom prst="rect">
            <a:avLst/>
          </a:prstGeom>
        </p:spPr>
      </p:pic>
      <p:sp>
        <p:nvSpPr>
          <p:cNvPr id="29" name="ZoneTexte 28">
            <a:extLst>
              <a:ext uri="{FF2B5EF4-FFF2-40B4-BE49-F238E27FC236}">
                <a16:creationId xmlns:a16="http://schemas.microsoft.com/office/drawing/2014/main" id="{9B116BF7-25BC-425A-858C-5682142B7552}"/>
              </a:ext>
            </a:extLst>
          </p:cNvPr>
          <p:cNvSpPr txBox="1"/>
          <p:nvPr/>
        </p:nvSpPr>
        <p:spPr>
          <a:xfrm>
            <a:off x="1228698" y="3529862"/>
            <a:ext cx="648000" cy="12311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fr-FR" sz="800" b="1" dirty="0">
                <a:solidFill>
                  <a:schemeClr val="tx2"/>
                </a:solidFill>
                <a:latin typeface="Arial" panose="020B0604020202020204" pitchFamily="34" charset="0"/>
              </a:rPr>
              <a:t>Janvier</a:t>
            </a:r>
          </a:p>
        </p:txBody>
      </p:sp>
      <p:sp>
        <p:nvSpPr>
          <p:cNvPr id="115" name="ZoneTexte 114">
            <a:extLst>
              <a:ext uri="{FF2B5EF4-FFF2-40B4-BE49-F238E27FC236}">
                <a16:creationId xmlns:a16="http://schemas.microsoft.com/office/drawing/2014/main" id="{25890D2B-A7D3-442B-93E9-27F53F8203DE}"/>
              </a:ext>
            </a:extLst>
          </p:cNvPr>
          <p:cNvSpPr txBox="1"/>
          <p:nvPr/>
        </p:nvSpPr>
        <p:spPr>
          <a:xfrm>
            <a:off x="1990019" y="3529862"/>
            <a:ext cx="648000" cy="12311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fr-FR" sz="800" b="1" dirty="0">
                <a:solidFill>
                  <a:schemeClr val="tx2"/>
                </a:solidFill>
                <a:latin typeface="Arial" panose="020B0604020202020204" pitchFamily="34" charset="0"/>
              </a:rPr>
              <a:t>Février</a:t>
            </a:r>
          </a:p>
        </p:txBody>
      </p:sp>
      <p:sp>
        <p:nvSpPr>
          <p:cNvPr id="116" name="ZoneTexte 115">
            <a:extLst>
              <a:ext uri="{FF2B5EF4-FFF2-40B4-BE49-F238E27FC236}">
                <a16:creationId xmlns:a16="http://schemas.microsoft.com/office/drawing/2014/main" id="{C436F218-BEA1-486F-B112-861579B802A5}"/>
              </a:ext>
            </a:extLst>
          </p:cNvPr>
          <p:cNvSpPr txBox="1"/>
          <p:nvPr/>
        </p:nvSpPr>
        <p:spPr>
          <a:xfrm>
            <a:off x="2874233" y="3529862"/>
            <a:ext cx="648000" cy="12311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fr-FR" sz="800" b="1" dirty="0">
                <a:solidFill>
                  <a:schemeClr val="tx2"/>
                </a:solidFill>
                <a:latin typeface="Arial" panose="020B0604020202020204" pitchFamily="34" charset="0"/>
              </a:rPr>
              <a:t>Mars</a:t>
            </a:r>
          </a:p>
        </p:txBody>
      </p:sp>
      <p:cxnSp>
        <p:nvCxnSpPr>
          <p:cNvPr id="224" name="Connecteur droit 223">
            <a:extLst>
              <a:ext uri="{FF2B5EF4-FFF2-40B4-BE49-F238E27FC236}">
                <a16:creationId xmlns:a16="http://schemas.microsoft.com/office/drawing/2014/main" id="{62F3F9D0-C2AD-48F3-9AD7-295E4EE8BB54}"/>
              </a:ext>
            </a:extLst>
          </p:cNvPr>
          <p:cNvCxnSpPr>
            <a:cxnSpLocks/>
          </p:cNvCxnSpPr>
          <p:nvPr/>
        </p:nvCxnSpPr>
        <p:spPr>
          <a:xfrm rot="5400000">
            <a:off x="817358" y="2570056"/>
            <a:ext cx="1908000" cy="0"/>
          </a:xfrm>
          <a:prstGeom prst="line">
            <a:avLst/>
          </a:prstGeom>
          <a:ln w="63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3712C1A0-F9AD-4284-90D0-C98C189AD33D}"/>
              </a:ext>
            </a:extLst>
          </p:cNvPr>
          <p:cNvCxnSpPr>
            <a:cxnSpLocks/>
          </p:cNvCxnSpPr>
          <p:nvPr/>
        </p:nvCxnSpPr>
        <p:spPr>
          <a:xfrm rot="5400000">
            <a:off x="1520075" y="2570056"/>
            <a:ext cx="1908000" cy="0"/>
          </a:xfrm>
          <a:prstGeom prst="line">
            <a:avLst/>
          </a:prstGeom>
          <a:ln w="63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4C2E40D-20B6-4132-9C46-482B211B31D7}"/>
              </a:ext>
            </a:extLst>
          </p:cNvPr>
          <p:cNvCxnSpPr>
            <a:cxnSpLocks/>
          </p:cNvCxnSpPr>
          <p:nvPr/>
        </p:nvCxnSpPr>
        <p:spPr>
          <a:xfrm rot="5400000">
            <a:off x="2384640" y="2555402"/>
            <a:ext cx="1908000" cy="0"/>
          </a:xfrm>
          <a:prstGeom prst="line">
            <a:avLst/>
          </a:prstGeom>
          <a:ln w="63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329E7C3B-0D69-4023-BCDB-9AEBB8E74876}"/>
              </a:ext>
            </a:extLst>
          </p:cNvPr>
          <p:cNvCxnSpPr>
            <a:cxnSpLocks/>
          </p:cNvCxnSpPr>
          <p:nvPr/>
        </p:nvCxnSpPr>
        <p:spPr>
          <a:xfrm rot="5400000">
            <a:off x="3088034" y="2546610"/>
            <a:ext cx="1908000" cy="0"/>
          </a:xfrm>
          <a:prstGeom prst="line">
            <a:avLst/>
          </a:prstGeom>
          <a:ln w="63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F48B6C98-82F6-44E0-8E25-1529B96FBA8C}"/>
              </a:ext>
            </a:extLst>
          </p:cNvPr>
          <p:cNvCxnSpPr>
            <a:cxnSpLocks/>
          </p:cNvCxnSpPr>
          <p:nvPr/>
        </p:nvCxnSpPr>
        <p:spPr>
          <a:xfrm>
            <a:off x="3700224" y="3518353"/>
            <a:ext cx="936000" cy="0"/>
          </a:xfrm>
          <a:prstGeom prst="straightConnector1">
            <a:avLst/>
          </a:prstGeom>
          <a:ln>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D8E3F930-8CE1-4C2F-8147-D2F4078E8219}"/>
              </a:ext>
            </a:extLst>
          </p:cNvPr>
          <p:cNvSpPr txBox="1"/>
          <p:nvPr/>
        </p:nvSpPr>
        <p:spPr>
          <a:xfrm>
            <a:off x="3838150" y="3529862"/>
            <a:ext cx="648000" cy="12311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fr-FR" sz="800" b="1" dirty="0">
                <a:solidFill>
                  <a:schemeClr val="tx2"/>
                </a:solidFill>
                <a:latin typeface="Arial" panose="020B0604020202020204" pitchFamily="34" charset="0"/>
              </a:rPr>
              <a:t>Avril</a:t>
            </a:r>
          </a:p>
        </p:txBody>
      </p:sp>
      <p:pic>
        <p:nvPicPr>
          <p:cNvPr id="9" name="Image 8">
            <a:extLst>
              <a:ext uri="{FF2B5EF4-FFF2-40B4-BE49-F238E27FC236}">
                <a16:creationId xmlns:a16="http://schemas.microsoft.com/office/drawing/2014/main" id="{EEED3979-4C38-4024-9F54-A3C402E64BD3}"/>
              </a:ext>
            </a:extLst>
          </p:cNvPr>
          <p:cNvPicPr>
            <a:picLocks noChangeAspect="1"/>
          </p:cNvPicPr>
          <p:nvPr/>
        </p:nvPicPr>
        <p:blipFill rotWithShape="1">
          <a:blip r:embed="rId10"/>
          <a:srcRect l="595" t="6952"/>
          <a:stretch/>
        </p:blipFill>
        <p:spPr>
          <a:xfrm>
            <a:off x="7471628" y="4488564"/>
            <a:ext cx="4490752" cy="621039"/>
          </a:xfrm>
          <a:prstGeom prst="rect">
            <a:avLst/>
          </a:prstGeom>
        </p:spPr>
      </p:pic>
      <p:cxnSp>
        <p:nvCxnSpPr>
          <p:cNvPr id="56" name="Connecteur droit 55">
            <a:extLst>
              <a:ext uri="{FF2B5EF4-FFF2-40B4-BE49-F238E27FC236}">
                <a16:creationId xmlns:a16="http://schemas.microsoft.com/office/drawing/2014/main" id="{74FD99F6-43D2-4F5E-886B-259AC29B5615}"/>
              </a:ext>
            </a:extLst>
          </p:cNvPr>
          <p:cNvCxnSpPr>
            <a:cxnSpLocks/>
          </p:cNvCxnSpPr>
          <p:nvPr/>
        </p:nvCxnSpPr>
        <p:spPr>
          <a:xfrm rot="5400000">
            <a:off x="3803140" y="2540752"/>
            <a:ext cx="1908000" cy="0"/>
          </a:xfrm>
          <a:prstGeom prst="line">
            <a:avLst/>
          </a:prstGeom>
          <a:ln w="63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B37C9069-D1BB-4B5C-921D-AA7A07CC772A}"/>
              </a:ext>
            </a:extLst>
          </p:cNvPr>
          <p:cNvPicPr>
            <a:picLocks noChangeAspect="1"/>
          </p:cNvPicPr>
          <p:nvPr/>
        </p:nvPicPr>
        <p:blipFill>
          <a:blip r:embed="rId11"/>
          <a:stretch>
            <a:fillRect/>
          </a:stretch>
        </p:blipFill>
        <p:spPr>
          <a:xfrm>
            <a:off x="7467601" y="5381809"/>
            <a:ext cx="4503185" cy="601200"/>
          </a:xfrm>
          <a:prstGeom prst="rect">
            <a:avLst/>
          </a:prstGeom>
        </p:spPr>
      </p:pic>
      <p:pic>
        <p:nvPicPr>
          <p:cNvPr id="19" name="Image 18">
            <a:extLst>
              <a:ext uri="{FF2B5EF4-FFF2-40B4-BE49-F238E27FC236}">
                <a16:creationId xmlns:a16="http://schemas.microsoft.com/office/drawing/2014/main" id="{D708CAD3-45C4-4F82-AA17-B9EABC5A01F3}"/>
              </a:ext>
            </a:extLst>
          </p:cNvPr>
          <p:cNvPicPr>
            <a:picLocks noChangeAspect="1"/>
          </p:cNvPicPr>
          <p:nvPr/>
        </p:nvPicPr>
        <p:blipFill>
          <a:blip r:embed="rId12"/>
          <a:stretch>
            <a:fillRect/>
          </a:stretch>
        </p:blipFill>
        <p:spPr>
          <a:xfrm>
            <a:off x="977393" y="4221057"/>
            <a:ext cx="4635185" cy="2100381"/>
          </a:xfrm>
          <a:prstGeom prst="rect">
            <a:avLst/>
          </a:prstGeom>
        </p:spPr>
      </p:pic>
      <p:pic>
        <p:nvPicPr>
          <p:cNvPr id="21" name="Image 20">
            <a:extLst>
              <a:ext uri="{FF2B5EF4-FFF2-40B4-BE49-F238E27FC236}">
                <a16:creationId xmlns:a16="http://schemas.microsoft.com/office/drawing/2014/main" id="{C6FAA180-596C-4250-A8F7-7D8D04722EE7}"/>
              </a:ext>
            </a:extLst>
          </p:cNvPr>
          <p:cNvPicPr>
            <a:picLocks noChangeAspect="1"/>
          </p:cNvPicPr>
          <p:nvPr/>
        </p:nvPicPr>
        <p:blipFill>
          <a:blip r:embed="rId13"/>
          <a:stretch>
            <a:fillRect/>
          </a:stretch>
        </p:blipFill>
        <p:spPr>
          <a:xfrm>
            <a:off x="9338476" y="1602450"/>
            <a:ext cx="2636222" cy="1955907"/>
          </a:xfrm>
          <a:prstGeom prst="rect">
            <a:avLst/>
          </a:prstGeom>
        </p:spPr>
      </p:pic>
      <p:pic>
        <p:nvPicPr>
          <p:cNvPr id="22" name="Image 21">
            <a:extLst>
              <a:ext uri="{FF2B5EF4-FFF2-40B4-BE49-F238E27FC236}">
                <a16:creationId xmlns:a16="http://schemas.microsoft.com/office/drawing/2014/main" id="{52B6AEC6-38E8-407C-82E5-0C522F4AF771}"/>
              </a:ext>
            </a:extLst>
          </p:cNvPr>
          <p:cNvPicPr>
            <a:picLocks noChangeAspect="1"/>
          </p:cNvPicPr>
          <p:nvPr/>
        </p:nvPicPr>
        <p:blipFill rotWithShape="1">
          <a:blip r:embed="rId14"/>
          <a:srcRect t="2304" b="2407"/>
          <a:stretch/>
        </p:blipFill>
        <p:spPr>
          <a:xfrm>
            <a:off x="6389224" y="1601402"/>
            <a:ext cx="2537067" cy="1955907"/>
          </a:xfrm>
          <a:prstGeom prst="rect">
            <a:avLst/>
          </a:prstGeom>
        </p:spPr>
      </p:pic>
    </p:spTree>
    <p:extLst>
      <p:ext uri="{BB962C8B-B14F-4D97-AF65-F5344CB8AC3E}">
        <p14:creationId xmlns:p14="http://schemas.microsoft.com/office/powerpoint/2010/main" val="299540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57E14FF0-0B68-4969-BEF0-799A891BCBC3}"/>
              </a:ext>
            </a:extLst>
          </p:cNvPr>
          <p:cNvGraphicFramePr>
            <a:graphicFrameLocks noChangeAspect="1"/>
          </p:cNvGraphicFramePr>
          <p:nvPr>
            <p:custDataLst>
              <p:tags r:id="rId3"/>
            </p:custDataLst>
            <p:extLst>
              <p:ext uri="{D42A27DB-BD31-4B8C-83A1-F6EECF244321}">
                <p14:modId xmlns:p14="http://schemas.microsoft.com/office/powerpoint/2010/main" val="263641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Diapositive think-cell" r:id="rId91" imgW="344" imgH="344" progId="TCLayout.ActiveDocument.1">
                  <p:embed/>
                </p:oleObj>
              </mc:Choice>
              <mc:Fallback>
                <p:oleObj name="Diapositive think-cell" r:id="rId91" imgW="344" imgH="344" progId="TCLayout.ActiveDocument.1">
                  <p:embed/>
                  <p:pic>
                    <p:nvPicPr>
                      <p:cNvPr id="6" name="Objet 5" hidden="1">
                        <a:extLst>
                          <a:ext uri="{FF2B5EF4-FFF2-40B4-BE49-F238E27FC236}">
                            <a16:creationId xmlns:a16="http://schemas.microsoft.com/office/drawing/2014/main" id="{57E14FF0-0B68-4969-BEF0-799A891BCBC3}"/>
                          </a:ext>
                        </a:extLst>
                      </p:cNvPr>
                      <p:cNvPicPr/>
                      <p:nvPr/>
                    </p:nvPicPr>
                    <p:blipFill>
                      <a:blip r:embed="rId9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0A373AB-AD61-4AED-871E-8986A038C3B1}"/>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pic>
        <p:nvPicPr>
          <p:cNvPr id="628" name="Image 627">
            <a:extLst>
              <a:ext uri="{FF2B5EF4-FFF2-40B4-BE49-F238E27FC236}">
                <a16:creationId xmlns:a16="http://schemas.microsoft.com/office/drawing/2014/main" id="{28B31F95-BE17-4F95-B08B-A75F5988F9D5}"/>
              </a:ext>
            </a:extLst>
          </p:cNvPr>
          <p:cNvPicPr>
            <a:picLocks/>
          </p:cNvPicPr>
          <p:nvPr/>
        </p:nvPicPr>
        <p:blipFill rotWithShape="1">
          <a:blip r:embed="rId93"/>
          <a:srcRect l="2155"/>
          <a:stretch/>
        </p:blipFill>
        <p:spPr>
          <a:xfrm>
            <a:off x="84000" y="975360"/>
            <a:ext cx="12024000" cy="5511310"/>
          </a:xfrm>
          <a:prstGeom prst="rect">
            <a:avLst/>
          </a:prstGeom>
        </p:spPr>
      </p:pic>
      <p:sp>
        <p:nvSpPr>
          <p:cNvPr id="259" name="Rectangle 258">
            <a:extLst>
              <a:ext uri="{FF2B5EF4-FFF2-40B4-BE49-F238E27FC236}">
                <a16:creationId xmlns:a16="http://schemas.microsoft.com/office/drawing/2014/main" id="{23E859CE-D762-473B-A6A4-43916782E141}"/>
              </a:ext>
            </a:extLst>
          </p:cNvPr>
          <p:cNvSpPr/>
          <p:nvPr/>
        </p:nvSpPr>
        <p:spPr>
          <a:xfrm>
            <a:off x="6872286" y="3999379"/>
            <a:ext cx="5148264" cy="242332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6872287" y="1311251"/>
            <a:ext cx="5129213" cy="235339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158750" y="3999380"/>
            <a:ext cx="2835275" cy="242362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182563" y="1296013"/>
            <a:ext cx="2809875" cy="23749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6891338" y="1035049"/>
            <a:ext cx="5129213"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Total </a:t>
            </a:r>
            <a:r>
              <a:rPr kumimoji="0" lang="en-US" sz="1400" b="1" i="0" u="none" strike="noStrike" kern="0" cap="none" spc="0" normalizeH="0" baseline="0" noProof="0" dirty="0" err="1">
                <a:ln>
                  <a:noFill/>
                </a:ln>
                <a:solidFill>
                  <a:schemeClr val="bg1"/>
                </a:solidFill>
                <a:effectLst/>
                <a:uLnTx/>
                <a:uFillTx/>
                <a:latin typeface="Calibri"/>
                <a:ea typeface="+mn-ea"/>
                <a:cs typeface="+mn-cs"/>
              </a:rPr>
              <a:t>Commandes</a:t>
            </a:r>
            <a:r>
              <a:rPr kumimoji="0" lang="en-US" sz="1400" b="1" i="0" u="none" strike="noStrike" kern="0" cap="none" spc="0" normalizeH="0" baseline="0" noProof="0" dirty="0">
                <a:ln>
                  <a:noFill/>
                </a:ln>
                <a:solidFill>
                  <a:schemeClr val="bg1"/>
                </a:solidFill>
                <a:effectLst/>
                <a:uLnTx/>
                <a:uFillTx/>
                <a:latin typeface="Calibri"/>
                <a:ea typeface="+mn-ea"/>
                <a:cs typeface="+mn-cs"/>
              </a:rPr>
              <a:t> /Annulations YTD</a:t>
            </a:r>
          </a:p>
        </p:txBody>
      </p:sp>
      <p:sp>
        <p:nvSpPr>
          <p:cNvPr id="17" name="Rectangle 16"/>
          <p:cNvSpPr/>
          <p:nvPr/>
        </p:nvSpPr>
        <p:spPr>
          <a:xfrm>
            <a:off x="200026" y="1019234"/>
            <a:ext cx="2809875" cy="235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chemeClr val="bg1"/>
                </a:solidFill>
                <a:effectLst/>
                <a:uLnTx/>
                <a:uFillTx/>
                <a:latin typeface="Calibri"/>
                <a:ea typeface="+mn-ea"/>
                <a:cs typeface="+mn-cs"/>
              </a:rPr>
              <a:t>Chiffres-clés</a:t>
            </a:r>
            <a:r>
              <a:rPr kumimoji="0" lang="en-US" sz="1400" b="1" i="0" u="none" strike="noStrike" kern="0" cap="none" spc="0" normalizeH="0" baseline="0" noProof="0" dirty="0">
                <a:ln>
                  <a:noFill/>
                </a:ln>
                <a:solidFill>
                  <a:schemeClr val="bg1"/>
                </a:solidFill>
                <a:effectLst/>
                <a:uLnTx/>
                <a:uFillTx/>
                <a:latin typeface="Calibri"/>
                <a:ea typeface="+mn-ea"/>
                <a:cs typeface="+mn-cs"/>
              </a:rPr>
              <a:t> Mai</a:t>
            </a:r>
          </a:p>
        </p:txBody>
      </p:sp>
      <p:sp>
        <p:nvSpPr>
          <p:cNvPr id="34" name="Rectangle 33">
            <a:extLst>
              <a:ext uri="{FF2B5EF4-FFF2-40B4-BE49-F238E27FC236}">
                <a16:creationId xmlns:a16="http://schemas.microsoft.com/office/drawing/2014/main" id="{6C637BB9-5738-4644-B55B-C7F69DDAAE70}"/>
              </a:ext>
            </a:extLst>
          </p:cNvPr>
          <p:cNvSpPr/>
          <p:nvPr/>
        </p:nvSpPr>
        <p:spPr>
          <a:xfrm>
            <a:off x="134800" y="3724391"/>
            <a:ext cx="2833688" cy="235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400" b="1" kern="0" dirty="0">
                <a:solidFill>
                  <a:schemeClr val="bg1"/>
                </a:solidFill>
                <a:latin typeface="Calibri"/>
              </a:rPr>
              <a:t>Backlog YTD</a:t>
            </a:r>
          </a:p>
        </p:txBody>
      </p:sp>
      <p:pic>
        <p:nvPicPr>
          <p:cNvPr id="288" name="Image 287">
            <a:extLst>
              <a:ext uri="{FF2B5EF4-FFF2-40B4-BE49-F238E27FC236}">
                <a16:creationId xmlns:a16="http://schemas.microsoft.com/office/drawing/2014/main" id="{E97DC373-C2F1-4407-B1E9-062788795879}"/>
              </a:ext>
            </a:extLst>
          </p:cNvPr>
          <p:cNvPicPr>
            <a:picLocks/>
          </p:cNvPicPr>
          <p:nvPr/>
        </p:nvPicPr>
        <p:blipFill>
          <a:blip r:embed="rId94"/>
          <a:stretch>
            <a:fillRect/>
          </a:stretch>
        </p:blipFill>
        <p:spPr>
          <a:xfrm>
            <a:off x="8224578" y="3226749"/>
            <a:ext cx="684213" cy="455613"/>
          </a:xfrm>
          <a:prstGeom prst="rect">
            <a:avLst/>
          </a:prstGeom>
        </p:spPr>
      </p:pic>
      <p:pic>
        <p:nvPicPr>
          <p:cNvPr id="289" name="Image 288">
            <a:extLst>
              <a:ext uri="{FF2B5EF4-FFF2-40B4-BE49-F238E27FC236}">
                <a16:creationId xmlns:a16="http://schemas.microsoft.com/office/drawing/2014/main" id="{D3A2FE86-7E4C-444A-AF3A-E5EE7E89CA36}"/>
              </a:ext>
            </a:extLst>
          </p:cNvPr>
          <p:cNvPicPr>
            <a:picLocks/>
          </p:cNvPicPr>
          <p:nvPr/>
        </p:nvPicPr>
        <p:blipFill rotWithShape="1">
          <a:blip r:embed="rId95"/>
          <a:srcRect t="63342"/>
          <a:stretch/>
        </p:blipFill>
        <p:spPr>
          <a:xfrm>
            <a:off x="10658667" y="3365997"/>
            <a:ext cx="684213" cy="166688"/>
          </a:xfrm>
          <a:prstGeom prst="rect">
            <a:avLst/>
          </a:prstGeom>
        </p:spPr>
      </p:pic>
      <p:cxnSp>
        <p:nvCxnSpPr>
          <p:cNvPr id="320" name="Connecteur droit 319">
            <a:extLst>
              <a:ext uri="{FF2B5EF4-FFF2-40B4-BE49-F238E27FC236}">
                <a16:creationId xmlns:a16="http://schemas.microsoft.com/office/drawing/2014/main" id="{F605B200-D509-4610-9158-195EB3354579}"/>
              </a:ext>
            </a:extLst>
          </p:cNvPr>
          <p:cNvCxnSpPr>
            <a:cxnSpLocks/>
          </p:cNvCxnSpPr>
          <p:nvPr/>
        </p:nvCxnSpPr>
        <p:spPr>
          <a:xfrm>
            <a:off x="9426573" y="1506451"/>
            <a:ext cx="0" cy="1798638"/>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87" name="Titre 586">
            <a:extLst>
              <a:ext uri="{FF2B5EF4-FFF2-40B4-BE49-F238E27FC236}">
                <a16:creationId xmlns:a16="http://schemas.microsoft.com/office/drawing/2014/main" id="{7FC2D976-FF61-496E-BC30-76433C060A8D}"/>
              </a:ext>
            </a:extLst>
          </p:cNvPr>
          <p:cNvSpPr>
            <a:spLocks noGrp="1"/>
          </p:cNvSpPr>
          <p:nvPr>
            <p:ph type="title"/>
          </p:nvPr>
        </p:nvSpPr>
        <p:spPr/>
        <p:txBody>
          <a:bodyPr vert="horz"/>
          <a:lstStyle/>
          <a:p>
            <a:r>
              <a:rPr lang="fr-FR" cap="small" dirty="0"/>
              <a:t>Dashboard Airbus/Boeing Mai 2021</a:t>
            </a:r>
          </a:p>
        </p:txBody>
      </p:sp>
      <p:sp>
        <p:nvSpPr>
          <p:cNvPr id="18" name="Espace réservé du pied de page 17">
            <a:extLst>
              <a:ext uri="{FF2B5EF4-FFF2-40B4-BE49-F238E27FC236}">
                <a16:creationId xmlns:a16="http://schemas.microsoft.com/office/drawing/2014/main" id="{C818D617-BDA1-4FA4-AD0B-655F50438613}"/>
              </a:ext>
            </a:extLst>
          </p:cNvPr>
          <p:cNvSpPr>
            <a:spLocks noGrp="1"/>
          </p:cNvSpPr>
          <p:nvPr>
            <p:ph type="ftr" sz="quarter" idx="15"/>
          </p:nvPr>
        </p:nvSpPr>
        <p:spPr>
          <a:xfrm>
            <a:off x="1149451" y="6347411"/>
            <a:ext cx="4560000" cy="440684"/>
          </a:xfrm>
        </p:spPr>
        <p:txBody>
          <a:bodyPr/>
          <a:lstStyle/>
          <a:p>
            <a:pPr algn="l"/>
            <a:r>
              <a:rPr lang="fr-FR"/>
              <a:t>Dashboard Marché Aéronautique - Mai 2021</a:t>
            </a:r>
            <a:endParaRPr lang="fr-FR" dirty="0"/>
          </a:p>
        </p:txBody>
      </p:sp>
      <p:sp>
        <p:nvSpPr>
          <p:cNvPr id="19" name="Espace réservé du numéro de diapositive 18">
            <a:extLst>
              <a:ext uri="{FF2B5EF4-FFF2-40B4-BE49-F238E27FC236}">
                <a16:creationId xmlns:a16="http://schemas.microsoft.com/office/drawing/2014/main" id="{13034FE2-4385-4DCF-B23C-99CE479BC164}"/>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4</a:t>
            </a:fld>
            <a:endParaRPr lang="fr-FR" dirty="0"/>
          </a:p>
        </p:txBody>
      </p:sp>
      <p:pic>
        <p:nvPicPr>
          <p:cNvPr id="163" name="Image 31">
            <a:extLst>
              <a:ext uri="{FF2B5EF4-FFF2-40B4-BE49-F238E27FC236}">
                <a16:creationId xmlns:a16="http://schemas.microsoft.com/office/drawing/2014/main" id="{3BC3DAD2-8ED9-424E-A55E-E1890FE3F429}"/>
              </a:ext>
            </a:extLst>
          </p:cNvPr>
          <p:cNvPicPr>
            <a:picLocks noChangeAspect="1"/>
          </p:cNvPicPr>
          <p:nvPr/>
        </p:nvPicPr>
        <p:blipFill>
          <a:blip r:embed="rId96"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138" name="Ellipse 137">
            <a:extLst>
              <a:ext uri="{FF2B5EF4-FFF2-40B4-BE49-F238E27FC236}">
                <a16:creationId xmlns:a16="http://schemas.microsoft.com/office/drawing/2014/main" id="{D7F57ED2-D42E-4509-B433-A35419661A4D}"/>
              </a:ext>
            </a:extLst>
          </p:cNvPr>
          <p:cNvSpPr/>
          <p:nvPr/>
        </p:nvSpPr>
        <p:spPr>
          <a:xfrm>
            <a:off x="263375" y="46010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88" name="ZoneTexte 187">
            <a:extLst>
              <a:ext uri="{FF2B5EF4-FFF2-40B4-BE49-F238E27FC236}">
                <a16:creationId xmlns:a16="http://schemas.microsoft.com/office/drawing/2014/main" id="{B233AC82-61AF-4922-9585-CDF930F28EA9}"/>
              </a:ext>
            </a:extLst>
          </p:cNvPr>
          <p:cNvSpPr txBox="1"/>
          <p:nvPr/>
        </p:nvSpPr>
        <p:spPr>
          <a:xfrm>
            <a:off x="2042227" y="3480842"/>
            <a:ext cx="1044000" cy="184666"/>
          </a:xfrm>
          <a:prstGeom prst="rect">
            <a:avLst/>
          </a:prstGeom>
          <a:noFill/>
        </p:spPr>
        <p:txBody>
          <a:bodyPr wrap="square" rtlCol="0">
            <a:spAutoFit/>
          </a:bodyPr>
          <a:lstStyle/>
          <a:p>
            <a:r>
              <a:rPr lang="fr-FR" sz="600" dirty="0">
                <a:solidFill>
                  <a:schemeClr val="tx2"/>
                </a:solidFill>
              </a:rPr>
              <a:t> Source : Airbus, Boeing</a:t>
            </a:r>
          </a:p>
        </p:txBody>
      </p:sp>
      <p:cxnSp>
        <p:nvCxnSpPr>
          <p:cNvPr id="239" name="Connecteur droit 238">
            <a:extLst>
              <a:ext uri="{FF2B5EF4-FFF2-40B4-BE49-F238E27FC236}">
                <a16:creationId xmlns:a16="http://schemas.microsoft.com/office/drawing/2014/main" id="{13F1A2BD-C98E-43DB-8866-363DC24BF961}"/>
              </a:ext>
            </a:extLst>
          </p:cNvPr>
          <p:cNvCxnSpPr/>
          <p:nvPr>
            <p:custDataLst>
              <p:tags r:id="rId5"/>
            </p:custDataLst>
          </p:nvPr>
        </p:nvCxnSpPr>
        <p:spPr bwMode="auto">
          <a:xfrm>
            <a:off x="8494713" y="43719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Connecteur droit 235">
            <a:extLst>
              <a:ext uri="{FF2B5EF4-FFF2-40B4-BE49-F238E27FC236}">
                <a16:creationId xmlns:a16="http://schemas.microsoft.com/office/drawing/2014/main" id="{AA1FDE45-0B9D-4D01-B3C9-677FB72BB1FD}"/>
              </a:ext>
            </a:extLst>
          </p:cNvPr>
          <p:cNvCxnSpPr/>
          <p:nvPr>
            <p:custDataLst>
              <p:tags r:id="rId6"/>
            </p:custDataLst>
          </p:nvPr>
        </p:nvCxnSpPr>
        <p:spPr bwMode="auto">
          <a:xfrm>
            <a:off x="7388225" y="5721350"/>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Connecteur droit 236">
            <a:extLst>
              <a:ext uri="{FF2B5EF4-FFF2-40B4-BE49-F238E27FC236}">
                <a16:creationId xmlns:a16="http://schemas.microsoft.com/office/drawing/2014/main" id="{7465A2B5-A087-41D9-BDCF-605FFF5D9968}"/>
              </a:ext>
            </a:extLst>
          </p:cNvPr>
          <p:cNvCxnSpPr/>
          <p:nvPr>
            <p:custDataLst>
              <p:tags r:id="rId7"/>
            </p:custDataLst>
          </p:nvPr>
        </p:nvCxnSpPr>
        <p:spPr bwMode="auto">
          <a:xfrm>
            <a:off x="7756525" y="48545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Connecteur droit 237">
            <a:extLst>
              <a:ext uri="{FF2B5EF4-FFF2-40B4-BE49-F238E27FC236}">
                <a16:creationId xmlns:a16="http://schemas.microsoft.com/office/drawing/2014/main" id="{E9D357AF-B119-44D4-A938-72657FD66F59}"/>
              </a:ext>
            </a:extLst>
          </p:cNvPr>
          <p:cNvCxnSpPr/>
          <p:nvPr>
            <p:custDataLst>
              <p:tags r:id="rId8"/>
            </p:custDataLst>
          </p:nvPr>
        </p:nvCxnSpPr>
        <p:spPr bwMode="auto">
          <a:xfrm>
            <a:off x="8126413" y="46132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Connecteur droit 239">
            <a:extLst>
              <a:ext uri="{FF2B5EF4-FFF2-40B4-BE49-F238E27FC236}">
                <a16:creationId xmlns:a16="http://schemas.microsoft.com/office/drawing/2014/main" id="{128DD387-22BD-42A3-B808-54C04F58229B}"/>
              </a:ext>
            </a:extLst>
          </p:cNvPr>
          <p:cNvCxnSpPr/>
          <p:nvPr>
            <p:custDataLst>
              <p:tags r:id="rId9"/>
            </p:custDataLst>
          </p:nvPr>
        </p:nvCxnSpPr>
        <p:spPr bwMode="auto">
          <a:xfrm>
            <a:off x="8864600" y="43719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42C964-3FB1-4BC5-9068-C1E186698C9E}"/>
              </a:ext>
            </a:extLst>
          </p:cNvPr>
          <p:cNvSpPr/>
          <p:nvPr>
            <p:custDataLst>
              <p:tags r:id="rId10"/>
            </p:custDataLst>
          </p:nvPr>
        </p:nvSpPr>
        <p:spPr bwMode="auto">
          <a:xfrm>
            <a:off x="8658225" y="4368800"/>
            <a:ext cx="206375" cy="6350"/>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56" name="Chart 3">
            <a:extLst>
              <a:ext uri="{FF2B5EF4-FFF2-40B4-BE49-F238E27FC236}">
                <a16:creationId xmlns:a16="http://schemas.microsoft.com/office/drawing/2014/main" id="{AE2C8EA5-32EB-4605-ABC6-36DDCF9A55FD}"/>
              </a:ext>
            </a:extLst>
          </p:cNvPr>
          <p:cNvGraphicFramePr/>
          <p:nvPr>
            <p:custDataLst>
              <p:tags r:id="rId11"/>
            </p:custDataLst>
            <p:extLst>
              <p:ext uri="{D42A27DB-BD31-4B8C-83A1-F6EECF244321}">
                <p14:modId xmlns:p14="http://schemas.microsoft.com/office/powerpoint/2010/main" val="1347151613"/>
              </p:ext>
            </p:extLst>
          </p:nvPr>
        </p:nvGraphicFramePr>
        <p:xfrm>
          <a:off x="7018338" y="4187825"/>
          <a:ext cx="2379662" cy="1776413"/>
        </p:xfrm>
        <a:graphic>
          <a:graphicData uri="http://schemas.openxmlformats.org/drawingml/2006/chart">
            <c:chart xmlns:c="http://schemas.openxmlformats.org/drawingml/2006/chart" xmlns:r="http://schemas.openxmlformats.org/officeDocument/2006/relationships" r:id="rId97"/>
          </a:graphicData>
        </a:graphic>
      </p:graphicFrame>
      <p:sp>
        <p:nvSpPr>
          <p:cNvPr id="248" name="Espace réservé du texte 2">
            <a:extLst>
              <a:ext uri="{FF2B5EF4-FFF2-40B4-BE49-F238E27FC236}">
                <a16:creationId xmlns:a16="http://schemas.microsoft.com/office/drawing/2014/main" id="{D4A80F1B-4E5E-4901-A7A0-CABD12E65445}"/>
              </a:ext>
            </a:extLst>
          </p:cNvPr>
          <p:cNvSpPr>
            <a:spLocks noGrp="1"/>
          </p:cNvSpPr>
          <p:nvPr>
            <p:custDataLst>
              <p:tags r:id="rId12"/>
            </p:custDataLst>
          </p:nvPr>
        </p:nvSpPr>
        <p:spPr bwMode="gray">
          <a:xfrm>
            <a:off x="8716963" y="4303713"/>
            <a:ext cx="88900" cy="136525"/>
          </a:xfrm>
          <a:prstGeom prst="rect">
            <a:avLst/>
          </a:prstGeom>
          <a:solidFill>
            <a:schemeClr val="accent2"/>
          </a:solidFill>
          <a:ln>
            <a:noFill/>
          </a:ln>
        </p:spPr>
        <p:txBody>
          <a:bodyPr vert="horz" wrap="none" lIns="15875" tIns="0" rIns="15875"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29E257A6-3521-46E9-8DD9-043DAA0593A8}" type="datetime'''''''''''''''''''''''''''''''''''''0'''''''''">
              <a:rPr lang="fr-FR" altLang="en-US" sz="900" smtClean="0">
                <a:solidFill>
                  <a:schemeClr val="bg1"/>
                </a:solidFill>
                <a:latin typeface="Calibri" panose="020F0502020204030204" pitchFamily="34" charset="0"/>
                <a:cs typeface="Calibri" panose="020F0502020204030204" pitchFamily="34" charset="0"/>
              </a:rPr>
              <a:pPr/>
              <a:t>0</a:t>
            </a:fld>
            <a:endParaRPr lang="fr-FR" sz="900" noProof="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244" name="Espace réservé du texte 2">
            <a:extLst>
              <a:ext uri="{FF2B5EF4-FFF2-40B4-BE49-F238E27FC236}">
                <a16:creationId xmlns:a16="http://schemas.microsoft.com/office/drawing/2014/main" id="{44704398-683D-48B0-AC44-89855D366DAB}"/>
              </a:ext>
            </a:extLst>
          </p:cNvPr>
          <p:cNvSpPr>
            <a:spLocks noGrp="1"/>
          </p:cNvSpPr>
          <p:nvPr>
            <p:custDataLst>
              <p:tags r:id="rId13"/>
            </p:custDataLst>
          </p:nvPr>
        </p:nvSpPr>
        <p:spPr bwMode="auto">
          <a:xfrm>
            <a:off x="7159625" y="5919788"/>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78CC3E5A-60DC-4D01-941B-0D1EE24E4FB8}" type="datetime'''''''''''A''''''''''''''''''''''''''2''''''''''''''2''0'''">
              <a:rPr lang="fr-FR" altLang="en-US" sz="900" smtClean="0">
                <a:latin typeface="Calibri" panose="020F0502020204030204" pitchFamily="34" charset="0"/>
                <a:cs typeface="Calibri" panose="020F0502020204030204" pitchFamily="34" charset="0"/>
                <a:sym typeface="Calibri" panose="020F0502020204030204" pitchFamily="34" charset="0"/>
              </a:rPr>
              <a:pPr/>
              <a:t>A220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18" name="Espace réservé du texte 2">
            <a:extLst>
              <a:ext uri="{FF2B5EF4-FFF2-40B4-BE49-F238E27FC236}">
                <a16:creationId xmlns:a16="http://schemas.microsoft.com/office/drawing/2014/main" id="{3FD2B578-1CA5-4839-9017-7E3EC6256711}"/>
              </a:ext>
            </a:extLst>
          </p:cNvPr>
          <p:cNvSpPr>
            <a:spLocks noGrp="1"/>
          </p:cNvSpPr>
          <p:nvPr>
            <p:custDataLst>
              <p:tags r:id="rId14"/>
            </p:custDataLst>
          </p:nvPr>
        </p:nvSpPr>
        <p:spPr bwMode="auto">
          <a:xfrm>
            <a:off x="7527925" y="5919788"/>
            <a:ext cx="25082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0ADBB20A-7610-4CCE-B70B-D9940AA51AC8}" type="datetime'A''''''''''''''''32''''''''''0'''' ''F''''''am'">
              <a:rPr lang="fr-FR" altLang="en-US" sz="900" smtClean="0">
                <a:latin typeface="Calibri" panose="020F0502020204030204" pitchFamily="34" charset="0"/>
                <a:cs typeface="Calibri" panose="020F0502020204030204" pitchFamily="34" charset="0"/>
                <a:sym typeface="Calibri" panose="020F0502020204030204" pitchFamily="34" charset="0"/>
              </a:rPr>
              <a:pPr/>
              <a:t>A320 Fam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3" name="Espace réservé du texte 2">
            <a:extLst>
              <a:ext uri="{FF2B5EF4-FFF2-40B4-BE49-F238E27FC236}">
                <a16:creationId xmlns:a16="http://schemas.microsoft.com/office/drawing/2014/main" id="{5FAD09DC-1BCC-466C-A83F-7F46577C368B}"/>
              </a:ext>
            </a:extLst>
          </p:cNvPr>
          <p:cNvSpPr>
            <a:spLocks noGrp="1"/>
          </p:cNvSpPr>
          <p:nvPr>
            <p:custDataLst>
              <p:tags r:id="rId15"/>
            </p:custDataLst>
          </p:nvPr>
        </p:nvSpPr>
        <p:spPr bwMode="auto">
          <a:xfrm>
            <a:off x="8266113" y="5919788"/>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09D13CDA-7B25-4EC3-843A-692F22FEE75C}" type="datetime'''''''''''''''''''''''''''''''A3''''''''''''''5''''0'">
              <a:rPr lang="fr-FR" altLang="en-US" sz="900" smtClean="0">
                <a:latin typeface="Calibri" panose="020F0502020204030204" pitchFamily="34" charset="0"/>
                <a:cs typeface="Calibri" panose="020F0502020204030204" pitchFamily="34" charset="0"/>
                <a:sym typeface="Calibri" panose="020F0502020204030204" pitchFamily="34" charset="0"/>
              </a:rPr>
              <a:pPr/>
              <a:t>A350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1" name="Espace réservé du texte 2">
            <a:extLst>
              <a:ext uri="{FF2B5EF4-FFF2-40B4-BE49-F238E27FC236}">
                <a16:creationId xmlns:a16="http://schemas.microsoft.com/office/drawing/2014/main" id="{24A04A89-1568-403D-97E2-65DAF015C362}"/>
              </a:ext>
            </a:extLst>
          </p:cNvPr>
          <p:cNvSpPr>
            <a:spLocks noGrp="1"/>
          </p:cNvSpPr>
          <p:nvPr>
            <p:custDataLst>
              <p:tags r:id="rId16"/>
            </p:custDataLst>
          </p:nvPr>
        </p:nvSpPr>
        <p:spPr bwMode="auto">
          <a:xfrm>
            <a:off x="7897813" y="5919788"/>
            <a:ext cx="25082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3F768BDB-0BDE-49E4-AC8D-36F36712D329}" type="datetime'''''''''A3''''''30 ''''F''''''a''''''''''''''m'''''''">
              <a:rPr lang="fr-FR" altLang="en-US" sz="900" smtClean="0">
                <a:latin typeface="Calibri" panose="020F0502020204030204" pitchFamily="34" charset="0"/>
                <a:cs typeface="Calibri" panose="020F0502020204030204" pitchFamily="34" charset="0"/>
                <a:sym typeface="Calibri" panose="020F0502020204030204" pitchFamily="34" charset="0"/>
              </a:rPr>
              <a:pPr/>
              <a:t>A330 Fam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25" name="Espace réservé du texte 2">
            <a:extLst>
              <a:ext uri="{FF2B5EF4-FFF2-40B4-BE49-F238E27FC236}">
                <a16:creationId xmlns:a16="http://schemas.microsoft.com/office/drawing/2014/main" id="{9AC11AB8-6836-4499-9807-52E88DB1F8D9}"/>
              </a:ext>
            </a:extLst>
          </p:cNvPr>
          <p:cNvSpPr>
            <a:spLocks noGrp="1"/>
          </p:cNvSpPr>
          <p:nvPr>
            <p:custDataLst>
              <p:tags r:id="rId17"/>
            </p:custDataLst>
          </p:nvPr>
        </p:nvSpPr>
        <p:spPr bwMode="auto">
          <a:xfrm>
            <a:off x="8636000" y="5919788"/>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E42C06D8-7C8F-4906-B7A6-2B586835D758}" type="datetime'A''''3''''''''''''''''8''''''''''''''0'''''''''''">
              <a:rPr lang="fr-FR" altLang="en-US" sz="900" smtClean="0">
                <a:latin typeface="Calibri" panose="020F0502020204030204" pitchFamily="34" charset="0"/>
                <a:cs typeface="Calibri" panose="020F0502020204030204" pitchFamily="34" charset="0"/>
                <a:sym typeface="Calibri" panose="020F0502020204030204" pitchFamily="34" charset="0"/>
              </a:rPr>
              <a:pPr/>
              <a:t>A380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50" name="Espace réservé du texte 2">
            <a:extLst>
              <a:ext uri="{FF2B5EF4-FFF2-40B4-BE49-F238E27FC236}">
                <a16:creationId xmlns:a16="http://schemas.microsoft.com/office/drawing/2014/main" id="{310F3317-B6FE-436B-A317-50F2F752A604}"/>
              </a:ext>
            </a:extLst>
          </p:cNvPr>
          <p:cNvSpPr>
            <a:spLocks noGrp="1"/>
          </p:cNvSpPr>
          <p:nvPr>
            <p:custDataLst>
              <p:tags r:id="rId18"/>
            </p:custDataLst>
          </p:nvPr>
        </p:nvSpPr>
        <p:spPr bwMode="auto">
          <a:xfrm>
            <a:off x="9001125" y="5919788"/>
            <a:ext cx="2571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DB37910B-B3DF-4DE9-90E3-3B9CF516CD99}" type="datetime'''To''''''''''''''''''t''''''''''''''a''''''''l'">
              <a:rPr lang="fr-FR" altLang="en-US" sz="900" b="1" smtClean="0">
                <a:latin typeface="Calibri" panose="020F0502020204030204" pitchFamily="34" charset="0"/>
                <a:cs typeface="Calibri" panose="020F0502020204030204" pitchFamily="34" charset="0"/>
                <a:sym typeface="Calibri" panose="020F0502020204030204" pitchFamily="34" charset="0"/>
              </a:rPr>
              <a:pPr/>
              <a:t>Total</a:t>
            </a:fld>
            <a:endParaRPr lang="fr-FR" sz="900" b="1" noProof="0" dirty="0">
              <a:latin typeface="Calibri" panose="020F0502020204030204" pitchFamily="34" charset="0"/>
              <a:cs typeface="Calibri" panose="020F0502020204030204" pitchFamily="34" charset="0"/>
              <a:sym typeface="Calibri" panose="020F0502020204030204" pitchFamily="34" charset="0"/>
            </a:endParaRPr>
          </a:p>
        </p:txBody>
      </p:sp>
      <p:cxnSp>
        <p:nvCxnSpPr>
          <p:cNvPr id="258" name="Connecteur droit 257">
            <a:extLst>
              <a:ext uri="{FF2B5EF4-FFF2-40B4-BE49-F238E27FC236}">
                <a16:creationId xmlns:a16="http://schemas.microsoft.com/office/drawing/2014/main" id="{E8E7019A-5327-4CE4-BFA7-3C388DC4E25E}"/>
              </a:ext>
            </a:extLst>
          </p:cNvPr>
          <p:cNvCxnSpPr>
            <a:cxnSpLocks/>
          </p:cNvCxnSpPr>
          <p:nvPr/>
        </p:nvCxnSpPr>
        <p:spPr>
          <a:xfrm>
            <a:off x="9474200" y="4297363"/>
            <a:ext cx="0" cy="1800225"/>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5" name="Connecteur droit 294">
            <a:extLst>
              <a:ext uri="{FF2B5EF4-FFF2-40B4-BE49-F238E27FC236}">
                <a16:creationId xmlns:a16="http://schemas.microsoft.com/office/drawing/2014/main" id="{74B4828D-8D30-402D-8676-15BCB2E86513}"/>
              </a:ext>
            </a:extLst>
          </p:cNvPr>
          <p:cNvCxnSpPr/>
          <p:nvPr>
            <p:custDataLst>
              <p:tags r:id="rId19"/>
            </p:custDataLst>
          </p:nvPr>
        </p:nvCxnSpPr>
        <p:spPr bwMode="auto">
          <a:xfrm>
            <a:off x="11404600" y="4386263"/>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Connecteur droit 292">
            <a:extLst>
              <a:ext uri="{FF2B5EF4-FFF2-40B4-BE49-F238E27FC236}">
                <a16:creationId xmlns:a16="http://schemas.microsoft.com/office/drawing/2014/main" id="{3BD8CEDC-D973-47B5-AC94-45DBAEF262DA}"/>
              </a:ext>
            </a:extLst>
          </p:cNvPr>
          <p:cNvCxnSpPr/>
          <p:nvPr>
            <p:custDataLst>
              <p:tags r:id="rId20"/>
            </p:custDataLst>
          </p:nvPr>
        </p:nvCxnSpPr>
        <p:spPr bwMode="auto">
          <a:xfrm>
            <a:off x="10666413" y="4659313"/>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Connecteur droit 285">
            <a:extLst>
              <a:ext uri="{FF2B5EF4-FFF2-40B4-BE49-F238E27FC236}">
                <a16:creationId xmlns:a16="http://schemas.microsoft.com/office/drawing/2014/main" id="{792D639D-417A-4350-96F5-6C3B528BEBB9}"/>
              </a:ext>
            </a:extLst>
          </p:cNvPr>
          <p:cNvCxnSpPr/>
          <p:nvPr>
            <p:custDataLst>
              <p:tags r:id="rId21"/>
            </p:custDataLst>
          </p:nvPr>
        </p:nvCxnSpPr>
        <p:spPr bwMode="auto">
          <a:xfrm>
            <a:off x="9928225" y="4729163"/>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Connecteur droit 291">
            <a:extLst>
              <a:ext uri="{FF2B5EF4-FFF2-40B4-BE49-F238E27FC236}">
                <a16:creationId xmlns:a16="http://schemas.microsoft.com/office/drawing/2014/main" id="{4EB1CD05-6D2E-4B27-BE3A-C5D18551CFBC}"/>
              </a:ext>
            </a:extLst>
          </p:cNvPr>
          <p:cNvCxnSpPr/>
          <p:nvPr>
            <p:custDataLst>
              <p:tags r:id="rId22"/>
            </p:custDataLst>
          </p:nvPr>
        </p:nvCxnSpPr>
        <p:spPr bwMode="auto">
          <a:xfrm>
            <a:off x="10296525" y="4691063"/>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Connecteur droit 293">
            <a:extLst>
              <a:ext uri="{FF2B5EF4-FFF2-40B4-BE49-F238E27FC236}">
                <a16:creationId xmlns:a16="http://schemas.microsoft.com/office/drawing/2014/main" id="{4A4D7B39-E4E5-49A1-9AFF-D7FD943668B1}"/>
              </a:ext>
            </a:extLst>
          </p:cNvPr>
          <p:cNvCxnSpPr/>
          <p:nvPr>
            <p:custDataLst>
              <p:tags r:id="rId23"/>
            </p:custDataLst>
          </p:nvPr>
        </p:nvCxnSpPr>
        <p:spPr bwMode="auto">
          <a:xfrm>
            <a:off x="11034713" y="4600575"/>
            <a:ext cx="163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49" name="Chart 3">
            <a:extLst>
              <a:ext uri="{FF2B5EF4-FFF2-40B4-BE49-F238E27FC236}">
                <a16:creationId xmlns:a16="http://schemas.microsoft.com/office/drawing/2014/main" id="{507BBDA6-FEAB-4289-9317-1171903D9886}"/>
              </a:ext>
            </a:extLst>
          </p:cNvPr>
          <p:cNvGraphicFramePr/>
          <p:nvPr>
            <p:custDataLst>
              <p:tags r:id="rId24"/>
            </p:custDataLst>
            <p:extLst>
              <p:ext uri="{D42A27DB-BD31-4B8C-83A1-F6EECF244321}">
                <p14:modId xmlns:p14="http://schemas.microsoft.com/office/powerpoint/2010/main" val="3649439983"/>
              </p:ext>
            </p:extLst>
          </p:nvPr>
        </p:nvGraphicFramePr>
        <p:xfrm>
          <a:off x="9558338" y="4202113"/>
          <a:ext cx="2379662" cy="1762125"/>
        </p:xfrm>
        <a:graphic>
          <a:graphicData uri="http://schemas.openxmlformats.org/drawingml/2006/chart">
            <c:chart xmlns:c="http://schemas.openxmlformats.org/drawingml/2006/chart" xmlns:r="http://schemas.openxmlformats.org/officeDocument/2006/relationships" r:id="rId99"/>
          </a:graphicData>
        </a:graphic>
      </p:graphicFrame>
      <p:sp>
        <p:nvSpPr>
          <p:cNvPr id="337" name="Espace réservé du texte 2">
            <a:extLst>
              <a:ext uri="{FF2B5EF4-FFF2-40B4-BE49-F238E27FC236}">
                <a16:creationId xmlns:a16="http://schemas.microsoft.com/office/drawing/2014/main" id="{E17B4A14-0DC6-4748-9AB0-76BA63D43833}"/>
              </a:ext>
            </a:extLst>
          </p:cNvPr>
          <p:cNvSpPr>
            <a:spLocks noGrp="1"/>
          </p:cNvSpPr>
          <p:nvPr>
            <p:custDataLst>
              <p:tags r:id="rId25"/>
            </p:custDataLst>
          </p:nvPr>
        </p:nvSpPr>
        <p:spPr bwMode="auto">
          <a:xfrm>
            <a:off x="10101263" y="5919788"/>
            <a:ext cx="184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5D29A122-4AAF-4594-95F5-AB5ECEB04E21}" type="datetime'''''''7''''''''4''''''''''7'''''''''''''''''''''''''">
              <a:rPr lang="fr-FR" altLang="en-US" sz="900" smtClean="0">
                <a:latin typeface="Calibri" panose="020F0502020204030204" pitchFamily="34" charset="0"/>
                <a:cs typeface="Calibri" panose="020F0502020204030204" pitchFamily="34" charset="0"/>
                <a:sym typeface="Calibri" panose="020F0502020204030204" pitchFamily="34" charset="0"/>
              </a:rPr>
              <a:pPr/>
              <a:t>747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01" name="Espace réservé du texte 2">
            <a:extLst>
              <a:ext uri="{FF2B5EF4-FFF2-40B4-BE49-F238E27FC236}">
                <a16:creationId xmlns:a16="http://schemas.microsoft.com/office/drawing/2014/main" id="{0E222F4E-57D0-4A60-83DA-DF2D46BDC957}"/>
              </a:ext>
            </a:extLst>
          </p:cNvPr>
          <p:cNvSpPr>
            <a:spLocks noGrp="1"/>
          </p:cNvSpPr>
          <p:nvPr>
            <p:custDataLst>
              <p:tags r:id="rId26"/>
            </p:custDataLst>
          </p:nvPr>
        </p:nvSpPr>
        <p:spPr bwMode="gray">
          <a:xfrm>
            <a:off x="10490200" y="4606925"/>
            <a:ext cx="146050" cy="136525"/>
          </a:xfrm>
          <a:prstGeom prst="rect">
            <a:avLst/>
          </a:prstGeom>
          <a:solidFill>
            <a:schemeClr val="accent2"/>
          </a:solidFill>
          <a:ln>
            <a:noFill/>
          </a:ln>
        </p:spPr>
        <p:txBody>
          <a:bodyPr vert="horz" wrap="none" lIns="15875" tIns="0" rIns="15875"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2E5A271C-F9A7-4678-80EF-704C43EEE76E}" type="datetime'''''''''''''''''''''''''''''''''''''''''''''1''''''''''3'''''">
              <a:rPr lang="fr-FR" altLang="en-US" sz="900" smtClean="0">
                <a:solidFill>
                  <a:schemeClr val="bg1"/>
                </a:solidFill>
                <a:latin typeface="Calibri" panose="020F0502020204030204" pitchFamily="34" charset="0"/>
                <a:cs typeface="Calibri" panose="020F0502020204030204" pitchFamily="34" charset="0"/>
              </a:rPr>
              <a:pPr/>
              <a:t>13</a:t>
            </a:fld>
            <a:endParaRPr lang="fr-FR" sz="900" noProof="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302" name="Espace réservé du texte 2">
            <a:extLst>
              <a:ext uri="{FF2B5EF4-FFF2-40B4-BE49-F238E27FC236}">
                <a16:creationId xmlns:a16="http://schemas.microsoft.com/office/drawing/2014/main" id="{792B99E9-7506-47FC-9BA8-9F1C2F6839B9}"/>
              </a:ext>
            </a:extLst>
          </p:cNvPr>
          <p:cNvSpPr>
            <a:spLocks noGrp="1"/>
          </p:cNvSpPr>
          <p:nvPr>
            <p:custDataLst>
              <p:tags r:id="rId27"/>
            </p:custDataLst>
          </p:nvPr>
        </p:nvSpPr>
        <p:spPr bwMode="auto">
          <a:xfrm>
            <a:off x="9720263" y="5919788"/>
            <a:ext cx="2111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25549A1E-A160-490D-8D75-C9EEADA556D1}" type="datetime'''''''''''7''''''3''7'''''''''' ''''F''''''''''''''am'''''">
              <a:rPr lang="fr-FR" altLang="en-US" sz="900" smtClean="0">
                <a:latin typeface="Calibri" panose="020F0502020204030204" pitchFamily="34" charset="0"/>
                <a:cs typeface="Calibri" panose="020F0502020204030204" pitchFamily="34" charset="0"/>
                <a:sym typeface="Calibri" panose="020F0502020204030204" pitchFamily="34" charset="0"/>
              </a:rPr>
              <a:pPr/>
              <a:t>737 Fam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03" name="Espace réservé du texte 2">
            <a:extLst>
              <a:ext uri="{FF2B5EF4-FFF2-40B4-BE49-F238E27FC236}">
                <a16:creationId xmlns:a16="http://schemas.microsoft.com/office/drawing/2014/main" id="{E8D5E44D-9F6F-4591-A128-D45FEBB91CCE}"/>
              </a:ext>
            </a:extLst>
          </p:cNvPr>
          <p:cNvSpPr>
            <a:spLocks noGrp="1"/>
          </p:cNvSpPr>
          <p:nvPr>
            <p:custDataLst>
              <p:tags r:id="rId28"/>
            </p:custDataLst>
          </p:nvPr>
        </p:nvSpPr>
        <p:spPr bwMode="gray">
          <a:xfrm>
            <a:off x="10120313" y="4641850"/>
            <a:ext cx="146050" cy="136525"/>
          </a:xfrm>
          <a:prstGeom prst="rect">
            <a:avLst/>
          </a:prstGeom>
          <a:solidFill>
            <a:schemeClr val="accent2"/>
          </a:solidFill>
          <a:ln>
            <a:noFill/>
          </a:ln>
        </p:spPr>
        <p:txBody>
          <a:bodyPr vert="horz" wrap="none" lIns="15875" tIns="0" rIns="15875"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E87DFF26-F1C0-406B-8534-CA578CCD5EE7}" type="datetime'1''''''''''''''''''6'''''''''''''''''''''">
              <a:rPr lang="fr-FR" altLang="en-US" sz="900" smtClean="0">
                <a:solidFill>
                  <a:schemeClr val="bg1"/>
                </a:solidFill>
                <a:latin typeface="Calibri" panose="020F0502020204030204" pitchFamily="34" charset="0"/>
                <a:cs typeface="Calibri" panose="020F0502020204030204" pitchFamily="34" charset="0"/>
              </a:rPr>
              <a:pPr/>
              <a:t>16</a:t>
            </a:fld>
            <a:endParaRPr lang="fr-FR" sz="900" noProof="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352" name="Espace réservé du texte 2">
            <a:extLst>
              <a:ext uri="{FF2B5EF4-FFF2-40B4-BE49-F238E27FC236}">
                <a16:creationId xmlns:a16="http://schemas.microsoft.com/office/drawing/2014/main" id="{3457CB0F-B3D8-40D5-91D2-4F9AE7D78E86}"/>
              </a:ext>
            </a:extLst>
          </p:cNvPr>
          <p:cNvSpPr>
            <a:spLocks noGrp="1"/>
          </p:cNvSpPr>
          <p:nvPr>
            <p:custDataLst>
              <p:tags r:id="rId29"/>
            </p:custDataLst>
          </p:nvPr>
        </p:nvSpPr>
        <p:spPr bwMode="auto">
          <a:xfrm>
            <a:off x="10839450" y="5919788"/>
            <a:ext cx="184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9F510D96-36B3-47CD-BA56-CE5E389C282C}" type="datetime'''7''''7''''''''''''''''''7'''''">
              <a:rPr lang="fr-FR" altLang="en-US" sz="900" smtClean="0">
                <a:latin typeface="Calibri" panose="020F0502020204030204" pitchFamily="34" charset="0"/>
                <a:cs typeface="Calibri" panose="020F0502020204030204" pitchFamily="34" charset="0"/>
                <a:sym typeface="Calibri" panose="020F0502020204030204" pitchFamily="34" charset="0"/>
              </a:rPr>
              <a:pPr/>
              <a:t>777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50" name="Espace réservé du texte 2">
            <a:extLst>
              <a:ext uri="{FF2B5EF4-FFF2-40B4-BE49-F238E27FC236}">
                <a16:creationId xmlns:a16="http://schemas.microsoft.com/office/drawing/2014/main" id="{7C573944-9D35-4E24-908D-AB871EB87F6B}"/>
              </a:ext>
            </a:extLst>
          </p:cNvPr>
          <p:cNvSpPr>
            <a:spLocks noGrp="1"/>
          </p:cNvSpPr>
          <p:nvPr>
            <p:custDataLst>
              <p:tags r:id="rId30"/>
            </p:custDataLst>
          </p:nvPr>
        </p:nvSpPr>
        <p:spPr bwMode="auto">
          <a:xfrm>
            <a:off x="10471150" y="5919788"/>
            <a:ext cx="184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D14260C3-ABD4-4CF2-8F9C-59671F68DF34}" type="datetime'76''''''''''''''''''''''''''''''''''''''''7'''''''''''''''''''">
              <a:rPr lang="fr-FR" altLang="en-US" sz="900" smtClean="0">
                <a:latin typeface="Calibri" panose="020F0502020204030204" pitchFamily="34" charset="0"/>
                <a:cs typeface="Calibri" panose="020F0502020204030204" pitchFamily="34" charset="0"/>
                <a:sym typeface="Calibri" panose="020F0502020204030204" pitchFamily="34" charset="0"/>
              </a:rPr>
              <a:pPr/>
              <a:t>767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304" name="Espace réservé du texte 2">
            <a:extLst>
              <a:ext uri="{FF2B5EF4-FFF2-40B4-BE49-F238E27FC236}">
                <a16:creationId xmlns:a16="http://schemas.microsoft.com/office/drawing/2014/main" id="{4A8310BC-D557-409B-902F-54798E9EA84E}"/>
              </a:ext>
            </a:extLst>
          </p:cNvPr>
          <p:cNvSpPr>
            <a:spLocks noGrp="1"/>
          </p:cNvSpPr>
          <p:nvPr>
            <p:custDataLst>
              <p:tags r:id="rId31"/>
            </p:custDataLst>
          </p:nvPr>
        </p:nvSpPr>
        <p:spPr bwMode="gray">
          <a:xfrm>
            <a:off x="10858500" y="4560888"/>
            <a:ext cx="146050" cy="136525"/>
          </a:xfrm>
          <a:prstGeom prst="rect">
            <a:avLst/>
          </a:prstGeom>
          <a:solidFill>
            <a:schemeClr val="accent2"/>
          </a:solidFill>
          <a:ln>
            <a:noFill/>
          </a:ln>
        </p:spPr>
        <p:txBody>
          <a:bodyPr vert="horz" wrap="none" lIns="15875" tIns="0" rIns="15875"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8ECFE8DB-7E0D-469A-B0E8-C0753E79FE96}" type="datetime'2''''''''4'''''''''''''''''''''">
              <a:rPr lang="fr-FR" altLang="en-US" sz="900" smtClean="0">
                <a:solidFill>
                  <a:schemeClr val="bg1"/>
                </a:solidFill>
                <a:latin typeface="Calibri" panose="020F0502020204030204" pitchFamily="34" charset="0"/>
                <a:cs typeface="Calibri" panose="020F0502020204030204" pitchFamily="34" charset="0"/>
              </a:rPr>
              <a:pPr/>
              <a:t>24</a:t>
            </a:fld>
            <a:endParaRPr lang="fr-FR" sz="900" noProof="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356" name="Espace réservé du texte 2">
            <a:extLst>
              <a:ext uri="{FF2B5EF4-FFF2-40B4-BE49-F238E27FC236}">
                <a16:creationId xmlns:a16="http://schemas.microsoft.com/office/drawing/2014/main" id="{D8C455AB-39E6-4CB4-BA75-E5C956AA5BD6}"/>
              </a:ext>
            </a:extLst>
          </p:cNvPr>
          <p:cNvSpPr>
            <a:spLocks noGrp="1"/>
          </p:cNvSpPr>
          <p:nvPr>
            <p:custDataLst>
              <p:tags r:id="rId32"/>
            </p:custDataLst>
          </p:nvPr>
        </p:nvSpPr>
        <p:spPr bwMode="auto">
          <a:xfrm>
            <a:off x="11209338" y="5919788"/>
            <a:ext cx="184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FC81375A-640B-41AA-B0DF-85DBB68350D6}" type="datetime'''''''''''''''''''''''''7''8''7'''''''''''''''">
              <a:rPr lang="fr-FR" altLang="en-US" sz="900" smtClean="0">
                <a:latin typeface="Calibri" panose="020F0502020204030204" pitchFamily="34" charset="0"/>
                <a:cs typeface="Calibri" panose="020F0502020204030204" pitchFamily="34" charset="0"/>
                <a:sym typeface="Calibri" panose="020F0502020204030204" pitchFamily="34" charset="0"/>
              </a:rPr>
              <a:pPr/>
              <a:t>787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412" name="Espace réservé du texte 2">
            <a:extLst>
              <a:ext uri="{FF2B5EF4-FFF2-40B4-BE49-F238E27FC236}">
                <a16:creationId xmlns:a16="http://schemas.microsoft.com/office/drawing/2014/main" id="{F0D1334D-247F-479D-841F-3855BCAF0A42}"/>
              </a:ext>
            </a:extLst>
          </p:cNvPr>
          <p:cNvSpPr>
            <a:spLocks noGrp="1"/>
          </p:cNvSpPr>
          <p:nvPr>
            <p:custDataLst>
              <p:tags r:id="rId33"/>
            </p:custDataLst>
          </p:nvPr>
        </p:nvSpPr>
        <p:spPr bwMode="auto">
          <a:xfrm>
            <a:off x="11541125" y="5919788"/>
            <a:ext cx="2571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F451FC48-7EE8-4068-9B86-D7AB7D743A04}" type="datetime'Tot''''''''a''''''''''l'''''''">
              <a:rPr lang="fr-FR" altLang="en-US" sz="900" b="1" smtClean="0">
                <a:latin typeface="Calibri" panose="020F0502020204030204" pitchFamily="34" charset="0"/>
                <a:cs typeface="Calibri" panose="020F0502020204030204" pitchFamily="34" charset="0"/>
                <a:sym typeface="Calibri" panose="020F0502020204030204" pitchFamily="34" charset="0"/>
              </a:rPr>
              <a:pPr/>
              <a:t>Total</a:t>
            </a:fld>
            <a:endParaRPr lang="fr-FR" sz="9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44" name="Rectangle 143">
            <a:extLst>
              <a:ext uri="{FF2B5EF4-FFF2-40B4-BE49-F238E27FC236}">
                <a16:creationId xmlns:a16="http://schemas.microsoft.com/office/drawing/2014/main" id="{6722C45A-27DD-4C98-B534-7A0593FA8238}"/>
              </a:ext>
            </a:extLst>
          </p:cNvPr>
          <p:cNvSpPr/>
          <p:nvPr/>
        </p:nvSpPr>
        <p:spPr>
          <a:xfrm>
            <a:off x="3074988" y="1300137"/>
            <a:ext cx="3743323" cy="51323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5" name="Rectangle 144">
            <a:extLst>
              <a:ext uri="{FF2B5EF4-FFF2-40B4-BE49-F238E27FC236}">
                <a16:creationId xmlns:a16="http://schemas.microsoft.com/office/drawing/2014/main" id="{38454F27-009D-49D5-824E-8B8829526155}"/>
              </a:ext>
            </a:extLst>
          </p:cNvPr>
          <p:cNvSpPr/>
          <p:nvPr/>
        </p:nvSpPr>
        <p:spPr>
          <a:xfrm>
            <a:off x="3086227" y="1028700"/>
            <a:ext cx="3751136" cy="236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a:ea typeface="+mn-ea"/>
                <a:cs typeface="+mn-cs"/>
              </a:rPr>
              <a:t>Total Livraisons</a:t>
            </a:r>
          </a:p>
        </p:txBody>
      </p:sp>
      <p:graphicFrame>
        <p:nvGraphicFramePr>
          <p:cNvPr id="195" name="Chart 3">
            <a:extLst>
              <a:ext uri="{FF2B5EF4-FFF2-40B4-BE49-F238E27FC236}">
                <a16:creationId xmlns:a16="http://schemas.microsoft.com/office/drawing/2014/main" id="{1C7B4062-02B7-44CB-AAB0-F04FD1005633}"/>
              </a:ext>
            </a:extLst>
          </p:cNvPr>
          <p:cNvGraphicFramePr/>
          <p:nvPr>
            <p:custDataLst>
              <p:tags r:id="rId34"/>
            </p:custDataLst>
            <p:extLst>
              <p:ext uri="{D42A27DB-BD31-4B8C-83A1-F6EECF244321}">
                <p14:modId xmlns:p14="http://schemas.microsoft.com/office/powerpoint/2010/main" val="2152137182"/>
              </p:ext>
            </p:extLst>
          </p:nvPr>
        </p:nvGraphicFramePr>
        <p:xfrm>
          <a:off x="3060700" y="1671638"/>
          <a:ext cx="3676650" cy="1787525"/>
        </p:xfrm>
        <a:graphic>
          <a:graphicData uri="http://schemas.openxmlformats.org/drawingml/2006/chart">
            <c:chart xmlns:c="http://schemas.openxmlformats.org/drawingml/2006/chart" xmlns:r="http://schemas.openxmlformats.org/officeDocument/2006/relationships" r:id="rId100"/>
          </a:graphicData>
        </a:graphic>
      </p:graphicFrame>
      <p:sp>
        <p:nvSpPr>
          <p:cNvPr id="164" name="Espace réservé du texte 2">
            <a:extLst>
              <a:ext uri="{FF2B5EF4-FFF2-40B4-BE49-F238E27FC236}">
                <a16:creationId xmlns:a16="http://schemas.microsoft.com/office/drawing/2014/main" id="{7B64E7BF-CF59-4648-94EB-7A74AD3D5C0D}"/>
              </a:ext>
            </a:extLst>
          </p:cNvPr>
          <p:cNvSpPr>
            <a:spLocks noGrp="1"/>
          </p:cNvSpPr>
          <p:nvPr>
            <p:custDataLst>
              <p:tags r:id="rId35"/>
            </p:custDataLst>
          </p:nvPr>
        </p:nvSpPr>
        <p:spPr bwMode="auto">
          <a:xfrm>
            <a:off x="5803900" y="3406775"/>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81516EE0-BFB5-488B-B107-BC40A1A8ECA0}" type="datetime'''''''''''F'''''''''''''''''''''''''''''">
              <a:rPr lang="fr-FR" altLang="en-US" sz="900" smtClean="0">
                <a:latin typeface="Calibri" panose="020F0502020204030204" pitchFamily="34" charset="0"/>
                <a:cs typeface="Calibri" panose="020F0502020204030204" pitchFamily="34" charset="0"/>
              </a:rPr>
              <a:pPr/>
              <a:t>F</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76" name="Espace réservé du texte 2">
            <a:extLst>
              <a:ext uri="{FF2B5EF4-FFF2-40B4-BE49-F238E27FC236}">
                <a16:creationId xmlns:a16="http://schemas.microsoft.com/office/drawing/2014/main" id="{D2CF20E8-6544-4F7C-B409-8CB742031E55}"/>
              </a:ext>
            </a:extLst>
          </p:cNvPr>
          <p:cNvSpPr>
            <a:spLocks noGrp="1"/>
          </p:cNvSpPr>
          <p:nvPr>
            <p:custDataLst>
              <p:tags r:id="rId36"/>
            </p:custDataLst>
          </p:nvPr>
        </p:nvSpPr>
        <p:spPr bwMode="auto">
          <a:xfrm>
            <a:off x="3948113" y="3406776"/>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C25FE5F5-0C0B-4930-84D4-4C09AD99E1D1}" type="datetime'''''''''J'''''''''''''''''''''''''''''''''''''''''''''">
              <a:rPr lang="fr-FR" altLang="en-US" sz="900" smtClean="0">
                <a:latin typeface="Calibri" panose="020F0502020204030204" pitchFamily="34" charset="0"/>
                <a:cs typeface="Calibri" panose="020F0502020204030204" pitchFamily="34" charset="0"/>
                <a:sym typeface="Calibri" panose="020F0502020204030204" pitchFamily="34" charset="0"/>
              </a:rPr>
              <a:pPr/>
              <a:t>J</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1" name="Espace réservé du texte 2">
            <a:extLst>
              <a:ext uri="{FF2B5EF4-FFF2-40B4-BE49-F238E27FC236}">
                <a16:creationId xmlns:a16="http://schemas.microsoft.com/office/drawing/2014/main" id="{5A96F911-7CDA-4B45-99C2-716CDD4782AF}"/>
              </a:ext>
            </a:extLst>
          </p:cNvPr>
          <p:cNvSpPr>
            <a:spLocks noGrp="1"/>
          </p:cNvSpPr>
          <p:nvPr>
            <p:custDataLst>
              <p:tags r:id="rId37"/>
            </p:custDataLst>
          </p:nvPr>
        </p:nvSpPr>
        <p:spPr bwMode="auto">
          <a:xfrm>
            <a:off x="3681413" y="3406776"/>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BD055CCD-68D1-4342-87EA-C92B1E231A96}" type="datetime'''''''''''''''''J'''''''''''''''''''''''''''''''''''''">
              <a:rPr lang="fr-FR" altLang="en-US" sz="900" smtClean="0">
                <a:latin typeface="Calibri" panose="020F0502020204030204" pitchFamily="34" charset="0"/>
                <a:cs typeface="Calibri" panose="020F0502020204030204" pitchFamily="34" charset="0"/>
                <a:sym typeface="Calibri" panose="020F0502020204030204" pitchFamily="34" charset="0"/>
              </a:rPr>
              <a:pPr/>
              <a:t>J</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useBgFill="1">
        <p:nvSpPr>
          <p:cNvPr id="171" name="Espace réservé du texte 2">
            <a:extLst>
              <a:ext uri="{FF2B5EF4-FFF2-40B4-BE49-F238E27FC236}">
                <a16:creationId xmlns:a16="http://schemas.microsoft.com/office/drawing/2014/main" id="{243149C3-F9D2-4D9A-B60A-073600B15D7B}"/>
              </a:ext>
            </a:extLst>
          </p:cNvPr>
          <p:cNvSpPr>
            <a:spLocks noGrp="1"/>
          </p:cNvSpPr>
          <p:nvPr>
            <p:custDataLst>
              <p:tags r:id="rId38"/>
            </p:custDataLst>
          </p:nvPr>
        </p:nvSpPr>
        <p:spPr bwMode="gray">
          <a:xfrm>
            <a:off x="5495925" y="2843214"/>
            <a:ext cx="146050" cy="136525"/>
          </a:xfrm>
          <a:prstGeom prst="rect">
            <a:avLst/>
          </a:prstGeom>
          <a:ln>
            <a:noFill/>
          </a:ln>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3D031586-7E38-4889-B3B9-027827710A4F}" type="datetime'''''''''2''''''''''''''''''''''''1'''''''''''''''''''''''">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21</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useBgFill="1">
        <p:nvSpPr>
          <p:cNvPr id="194" name="Espace réservé du texte 2">
            <a:extLst>
              <a:ext uri="{FF2B5EF4-FFF2-40B4-BE49-F238E27FC236}">
                <a16:creationId xmlns:a16="http://schemas.microsoft.com/office/drawing/2014/main" id="{CC3AEFB3-B274-49C7-A401-211180705CB6}"/>
              </a:ext>
            </a:extLst>
          </p:cNvPr>
          <p:cNvSpPr>
            <a:spLocks noGrp="1"/>
          </p:cNvSpPr>
          <p:nvPr>
            <p:custDataLst>
              <p:tags r:id="rId39"/>
            </p:custDataLst>
          </p:nvPr>
        </p:nvSpPr>
        <p:spPr bwMode="gray">
          <a:xfrm>
            <a:off x="3467100" y="2795589"/>
            <a:ext cx="146050" cy="136525"/>
          </a:xfrm>
          <a:prstGeom prst="rect">
            <a:avLst/>
          </a:prstGeom>
          <a:ln>
            <a:noFill/>
          </a:ln>
          <a:effectLst/>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FA8C23A2-53B1-4D83-9329-1429AA696C44}" type="datetime'''''''''''2''''4'''''''''''''''''''''''''''''''">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24</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useBgFill="1">
        <p:nvSpPr>
          <p:cNvPr id="170" name="Espace réservé du texte 2">
            <a:extLst>
              <a:ext uri="{FF2B5EF4-FFF2-40B4-BE49-F238E27FC236}">
                <a16:creationId xmlns:a16="http://schemas.microsoft.com/office/drawing/2014/main" id="{E7A1DBDF-DE03-404A-BE2E-463E8CB11F17}"/>
              </a:ext>
            </a:extLst>
          </p:cNvPr>
          <p:cNvSpPr>
            <a:spLocks noGrp="1"/>
          </p:cNvSpPr>
          <p:nvPr>
            <p:custDataLst>
              <p:tags r:id="rId40"/>
            </p:custDataLst>
          </p:nvPr>
        </p:nvSpPr>
        <p:spPr bwMode="gray">
          <a:xfrm>
            <a:off x="4964113" y="2152651"/>
            <a:ext cx="146050" cy="136525"/>
          </a:xfrm>
          <a:prstGeom prst="rect">
            <a:avLst/>
          </a:prstGeom>
          <a:ln>
            <a:noFill/>
          </a:ln>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F51B3FEA-DB86-43D2-A579-B03E79469E86}" type="datetime'''''''''''''''''6''''''''''4'''''''''''''''''''''''">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64</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0" name="Espace réservé du texte 2">
            <a:extLst>
              <a:ext uri="{FF2B5EF4-FFF2-40B4-BE49-F238E27FC236}">
                <a16:creationId xmlns:a16="http://schemas.microsoft.com/office/drawing/2014/main" id="{467CFD82-918A-4A09-BCE1-8E484DEB93B9}"/>
              </a:ext>
            </a:extLst>
          </p:cNvPr>
          <p:cNvSpPr>
            <a:spLocks noGrp="1"/>
          </p:cNvSpPr>
          <p:nvPr>
            <p:custDataLst>
              <p:tags r:id="rId41"/>
            </p:custDataLst>
          </p:nvPr>
        </p:nvSpPr>
        <p:spPr bwMode="auto">
          <a:xfrm>
            <a:off x="3382963" y="3406776"/>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CB466E66-6D55-41FA-8505-2E9C66D4320B}" type="datetime'M'''''''''''''''''''''''''''">
              <a:rPr lang="fr-FR" altLang="en-US" sz="900" smtClean="0">
                <a:latin typeface="Calibri" panose="020F0502020204030204" pitchFamily="34" charset="0"/>
                <a:cs typeface="Calibri" panose="020F0502020204030204" pitchFamily="34" charset="0"/>
                <a:sym typeface="Calibri" panose="020F0502020204030204" pitchFamily="34" charset="0"/>
              </a:rPr>
              <a:pPr/>
              <a:t>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7" name="Espace réservé du texte 2">
            <a:extLst>
              <a:ext uri="{FF2B5EF4-FFF2-40B4-BE49-F238E27FC236}">
                <a16:creationId xmlns:a16="http://schemas.microsoft.com/office/drawing/2014/main" id="{1EE0F536-1CDA-4CA8-B758-F9EB93AD4D7E}"/>
              </a:ext>
            </a:extLst>
          </p:cNvPr>
          <p:cNvSpPr>
            <a:spLocks noGrp="1"/>
          </p:cNvSpPr>
          <p:nvPr>
            <p:custDataLst>
              <p:tags r:id="rId42"/>
            </p:custDataLst>
          </p:nvPr>
        </p:nvSpPr>
        <p:spPr bwMode="auto">
          <a:xfrm>
            <a:off x="5545138" y="3406775"/>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673F523E-0A4C-4FF4-8133-42C5B03FB6F5}" type="datetime'''''''''''''''J'''''''''''''">
              <a:rPr lang="fr-FR" altLang="en-US" sz="900" smtClean="0">
                <a:latin typeface="Calibri" panose="020F0502020204030204" pitchFamily="34" charset="0"/>
                <a:cs typeface="Calibri" panose="020F0502020204030204" pitchFamily="34" charset="0"/>
              </a:rPr>
              <a:pPr/>
              <a:t>J</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77" name="Espace réservé du texte 2">
            <a:extLst>
              <a:ext uri="{FF2B5EF4-FFF2-40B4-BE49-F238E27FC236}">
                <a16:creationId xmlns:a16="http://schemas.microsoft.com/office/drawing/2014/main" id="{59E56C5E-C398-4AB8-9E25-9801882A83FD}"/>
              </a:ext>
            </a:extLst>
          </p:cNvPr>
          <p:cNvSpPr>
            <a:spLocks noGrp="1"/>
          </p:cNvSpPr>
          <p:nvPr>
            <p:custDataLst>
              <p:tags r:id="rId43"/>
            </p:custDataLst>
          </p:nvPr>
        </p:nvSpPr>
        <p:spPr bwMode="auto">
          <a:xfrm>
            <a:off x="4197350" y="3406776"/>
            <a:ext cx="79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856FD978-0E8A-4A21-8E82-0BFC7442E466}" type="datetime'''''''''''''''''''''''''''''''''''''''''''''''''''A'''''''">
              <a:rPr lang="fr-FR" altLang="en-US" sz="900" smtClean="0">
                <a:latin typeface="Calibri" panose="020F0502020204030204" pitchFamily="34" charset="0"/>
                <a:cs typeface="Calibri" panose="020F0502020204030204" pitchFamily="34" charset="0"/>
                <a:sym typeface="Calibri" panose="020F0502020204030204" pitchFamily="34" charset="0"/>
              </a:rPr>
              <a:pPr/>
              <a:t>A</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79" name="Espace réservé du texte 2">
            <a:extLst>
              <a:ext uri="{FF2B5EF4-FFF2-40B4-BE49-F238E27FC236}">
                <a16:creationId xmlns:a16="http://schemas.microsoft.com/office/drawing/2014/main" id="{8837CD83-9A90-4F1F-9C41-A9D386AE81A8}"/>
              </a:ext>
            </a:extLst>
          </p:cNvPr>
          <p:cNvSpPr>
            <a:spLocks noGrp="1"/>
          </p:cNvSpPr>
          <p:nvPr>
            <p:custDataLst>
              <p:tags r:id="rId44"/>
            </p:custDataLst>
          </p:nvPr>
        </p:nvSpPr>
        <p:spPr bwMode="auto">
          <a:xfrm>
            <a:off x="4471988" y="3406776"/>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63F4A1F6-1A83-4504-AE25-DEE72F2C4ED5}" type="datetime'''''''''''''''''''''''''''''''''''''''''''''''''''S'''''''''''">
              <a:rPr lang="fr-FR" altLang="en-US" sz="900" smtClean="0">
                <a:latin typeface="Calibri" panose="020F0502020204030204" pitchFamily="34" charset="0"/>
                <a:cs typeface="Calibri" panose="020F0502020204030204" pitchFamily="34" charset="0"/>
                <a:sym typeface="Calibri" panose="020F0502020204030204" pitchFamily="34" charset="0"/>
              </a:rPr>
              <a:pPr/>
              <a:t>S</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80" name="Espace réservé du texte 2">
            <a:extLst>
              <a:ext uri="{FF2B5EF4-FFF2-40B4-BE49-F238E27FC236}">
                <a16:creationId xmlns:a16="http://schemas.microsoft.com/office/drawing/2014/main" id="{1F37C3BB-E3C2-482F-B5B4-7024EAC582E6}"/>
              </a:ext>
            </a:extLst>
          </p:cNvPr>
          <p:cNvSpPr>
            <a:spLocks noGrp="1"/>
          </p:cNvSpPr>
          <p:nvPr>
            <p:custDataLst>
              <p:tags r:id="rId45"/>
            </p:custDataLst>
          </p:nvPr>
        </p:nvSpPr>
        <p:spPr bwMode="auto">
          <a:xfrm>
            <a:off x="4725988" y="3406776"/>
            <a:ext cx="889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8F32EA78-8E7B-4014-8D1B-1F0D1E93B498}" type="datetime'''''''''''''O'''''''''''''''''''''''''''''''''">
              <a:rPr lang="fr-FR" altLang="en-US" sz="900" smtClean="0">
                <a:latin typeface="Calibri" panose="020F0502020204030204" pitchFamily="34" charset="0"/>
                <a:cs typeface="Calibri" panose="020F0502020204030204" pitchFamily="34" charset="0"/>
                <a:sym typeface="Calibri" panose="020F0502020204030204" pitchFamily="34" charset="0"/>
              </a:rPr>
              <a:pPr/>
              <a:t>O</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81" name="Espace réservé du texte 2">
            <a:extLst>
              <a:ext uri="{FF2B5EF4-FFF2-40B4-BE49-F238E27FC236}">
                <a16:creationId xmlns:a16="http://schemas.microsoft.com/office/drawing/2014/main" id="{51768A0B-0C85-4FAE-9D46-00462015D554}"/>
              </a:ext>
            </a:extLst>
          </p:cNvPr>
          <p:cNvSpPr>
            <a:spLocks noGrp="1"/>
          </p:cNvSpPr>
          <p:nvPr>
            <p:custDataLst>
              <p:tags r:id="rId46"/>
            </p:custDataLst>
          </p:nvPr>
        </p:nvSpPr>
        <p:spPr bwMode="auto">
          <a:xfrm>
            <a:off x="4994275" y="3406776"/>
            <a:ext cx="85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49D4D69F-BE34-447E-9667-1D9D0F9D0098}" type="datetime'N'''''">
              <a:rPr lang="fr-FR" altLang="en-US" sz="900" smtClean="0">
                <a:latin typeface="Calibri" panose="020F0502020204030204" pitchFamily="34" charset="0"/>
                <a:cs typeface="Calibri" panose="020F0502020204030204" pitchFamily="34" charset="0"/>
                <a:sym typeface="Calibri" panose="020F0502020204030204" pitchFamily="34" charset="0"/>
              </a:rPr>
              <a:pPr/>
              <a:t>N</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2" name="Espace réservé du texte 2">
            <a:extLst>
              <a:ext uri="{FF2B5EF4-FFF2-40B4-BE49-F238E27FC236}">
                <a16:creationId xmlns:a16="http://schemas.microsoft.com/office/drawing/2014/main" id="{5CA29E31-9C27-47C4-87D8-9254DF9F739D}"/>
              </a:ext>
            </a:extLst>
          </p:cNvPr>
          <p:cNvSpPr>
            <a:spLocks noGrp="1"/>
          </p:cNvSpPr>
          <p:nvPr>
            <p:custDataLst>
              <p:tags r:id="rId47"/>
            </p:custDataLst>
          </p:nvPr>
        </p:nvSpPr>
        <p:spPr bwMode="auto">
          <a:xfrm>
            <a:off x="5260975" y="3406775"/>
            <a:ext cx="825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C336CE8C-855C-4B23-A7BA-97CD2B4D73F0}" type="datetime'''''''''''''''''''''''''''''''D'''''">
              <a:rPr lang="fr-FR" altLang="en-US" sz="900" smtClean="0">
                <a:latin typeface="Calibri" panose="020F0502020204030204" pitchFamily="34" charset="0"/>
                <a:cs typeface="Calibri" panose="020F0502020204030204" pitchFamily="34" charset="0"/>
                <a:sym typeface="Calibri" panose="020F0502020204030204" pitchFamily="34" charset="0"/>
              </a:rPr>
              <a:pPr/>
              <a:t>D</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useBgFill="1">
        <p:nvSpPr>
          <p:cNvPr id="225" name="Espace réservé du texte 2">
            <a:extLst>
              <a:ext uri="{FF2B5EF4-FFF2-40B4-BE49-F238E27FC236}">
                <a16:creationId xmlns:a16="http://schemas.microsoft.com/office/drawing/2014/main" id="{7C69B050-26D8-48A8-8232-9F11ABE056BE}"/>
              </a:ext>
            </a:extLst>
          </p:cNvPr>
          <p:cNvSpPr>
            <a:spLocks noGrp="1"/>
          </p:cNvSpPr>
          <p:nvPr>
            <p:custDataLst>
              <p:tags r:id="rId48"/>
            </p:custDataLst>
          </p:nvPr>
        </p:nvSpPr>
        <p:spPr bwMode="gray">
          <a:xfrm>
            <a:off x="5762625" y="2667000"/>
            <a:ext cx="146050" cy="136525"/>
          </a:xfrm>
          <a:prstGeom prst="rect">
            <a:avLst/>
          </a:prstGeom>
          <a:ln>
            <a:noFill/>
          </a:ln>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FF23178E-915C-44A6-BF2D-3123231C55A8}" type="datetime'''''3''''''''''''''''''''''''''''''''''''''''2'''''''''''''">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32</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9" name="Espace réservé du texte 2">
            <a:extLst>
              <a:ext uri="{FF2B5EF4-FFF2-40B4-BE49-F238E27FC236}">
                <a16:creationId xmlns:a16="http://schemas.microsoft.com/office/drawing/2014/main" id="{D12FEA10-F966-47C4-B7BA-75D9F21C8E56}"/>
              </a:ext>
            </a:extLst>
          </p:cNvPr>
          <p:cNvSpPr>
            <a:spLocks noGrp="1"/>
          </p:cNvSpPr>
          <p:nvPr>
            <p:custDataLst>
              <p:tags r:id="rId49"/>
            </p:custDataLst>
          </p:nvPr>
        </p:nvSpPr>
        <p:spPr bwMode="auto">
          <a:xfrm>
            <a:off x="6046788" y="3406775"/>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437A862B-5082-431A-86C7-2EF4E0E9471C}" type="datetime'''''M'''''''''''''''''''''''''''''''">
              <a:rPr lang="fr-FR" altLang="en-US" sz="900" smtClean="0">
                <a:latin typeface="Calibri" panose="020F0502020204030204" pitchFamily="34" charset="0"/>
                <a:cs typeface="Calibri" panose="020F0502020204030204" pitchFamily="34" charset="0"/>
              </a:rPr>
              <a:pPr/>
              <a:t>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useBgFill="1">
        <p:nvSpPr>
          <p:cNvPr id="172" name="Espace réservé du texte 2">
            <a:extLst>
              <a:ext uri="{FF2B5EF4-FFF2-40B4-BE49-F238E27FC236}">
                <a16:creationId xmlns:a16="http://schemas.microsoft.com/office/drawing/2014/main" id="{D6213BE2-F83F-42F2-AEF3-1C7E0C020E0C}"/>
              </a:ext>
            </a:extLst>
          </p:cNvPr>
          <p:cNvSpPr>
            <a:spLocks noGrp="1"/>
          </p:cNvSpPr>
          <p:nvPr>
            <p:custDataLst>
              <p:tags r:id="rId50"/>
            </p:custDataLst>
          </p:nvPr>
        </p:nvSpPr>
        <p:spPr bwMode="gray">
          <a:xfrm>
            <a:off x="6294438" y="2459039"/>
            <a:ext cx="146050" cy="136525"/>
          </a:xfrm>
          <a:prstGeom prst="rect">
            <a:avLst/>
          </a:prstGeom>
          <a:ln>
            <a:noFill/>
          </a:ln>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B45BE82A-5BFB-4F77-AB08-E155CDFAF4A1}" type="datetime'''''''''''''''''''''''''''''4''''''''''''''''''''''''''''5'">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45</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56" name="Espace réservé du texte 2">
            <a:extLst>
              <a:ext uri="{FF2B5EF4-FFF2-40B4-BE49-F238E27FC236}">
                <a16:creationId xmlns:a16="http://schemas.microsoft.com/office/drawing/2014/main" id="{FFB1ADF8-FC39-450E-8713-51E84E19C50B}"/>
              </a:ext>
            </a:extLst>
          </p:cNvPr>
          <p:cNvSpPr>
            <a:spLocks noGrp="1"/>
          </p:cNvSpPr>
          <p:nvPr>
            <p:custDataLst>
              <p:tags r:id="rId51"/>
            </p:custDataLst>
          </p:nvPr>
        </p:nvSpPr>
        <p:spPr bwMode="auto">
          <a:xfrm>
            <a:off x="6327775" y="3406775"/>
            <a:ext cx="79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69D89159-59FC-4AB6-817F-E7A3CF1CD8CA}" type="datetime'''''''''''''''''A'''''''''''''''''''''''''''''">
              <a:rPr lang="fr-FR" altLang="en-US" sz="900" smtClean="0">
                <a:latin typeface="Calibri" panose="020F0502020204030204" pitchFamily="34" charset="0"/>
                <a:cs typeface="Calibri" panose="020F0502020204030204" pitchFamily="34" charset="0"/>
              </a:rPr>
              <a:pPr/>
              <a:t>A</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8" name="Espace réservé du texte 2">
            <a:extLst>
              <a:ext uri="{FF2B5EF4-FFF2-40B4-BE49-F238E27FC236}">
                <a16:creationId xmlns:a16="http://schemas.microsoft.com/office/drawing/2014/main" id="{256E1423-A209-48D4-AFF3-8C76C5F02B1E}"/>
              </a:ext>
            </a:extLst>
          </p:cNvPr>
          <p:cNvSpPr>
            <a:spLocks noGrp="1"/>
          </p:cNvSpPr>
          <p:nvPr>
            <p:custDataLst>
              <p:tags r:id="rId52"/>
            </p:custDataLst>
          </p:nvPr>
        </p:nvSpPr>
        <p:spPr bwMode="auto">
          <a:xfrm>
            <a:off x="6578600" y="3406775"/>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5CB56F0D-19D7-4DB2-810C-879A89CBEC15}" type="datetime'''''M'''''''''''''''''''''''''''''''''''''''">
              <a:rPr lang="fr-FR" altLang="en-US" sz="900" smtClean="0">
                <a:latin typeface="Calibri" panose="020F0502020204030204" pitchFamily="34" charset="0"/>
                <a:cs typeface="Calibri" panose="020F0502020204030204" pitchFamily="34" charset="0"/>
              </a:rPr>
              <a:pPr/>
              <a:t>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cxnSp>
        <p:nvCxnSpPr>
          <p:cNvPr id="186" name="Connecteur droit 185">
            <a:extLst>
              <a:ext uri="{FF2B5EF4-FFF2-40B4-BE49-F238E27FC236}">
                <a16:creationId xmlns:a16="http://schemas.microsoft.com/office/drawing/2014/main" id="{00557F1D-AD54-4D7A-94BA-920B1991150A}"/>
              </a:ext>
            </a:extLst>
          </p:cNvPr>
          <p:cNvCxnSpPr/>
          <p:nvPr>
            <p:custDataLst>
              <p:tags r:id="rId53"/>
            </p:custDataLst>
          </p:nvPr>
        </p:nvCxnSpPr>
        <p:spPr bwMode="gray">
          <a:xfrm>
            <a:off x="5640388" y="1652588"/>
            <a:ext cx="336550" cy="0"/>
          </a:xfrm>
          <a:prstGeom prst="line">
            <a:avLst/>
          </a:prstGeom>
          <a:ln w="3175" cap="rnd" cmpd="sng" algn="ctr">
            <a:solidFill>
              <a:schemeClr val="accent3"/>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Connecteur droit 181">
            <a:extLst>
              <a:ext uri="{FF2B5EF4-FFF2-40B4-BE49-F238E27FC236}">
                <a16:creationId xmlns:a16="http://schemas.microsoft.com/office/drawing/2014/main" id="{89C9F05F-BAFB-490E-9311-7BB8EB226F95}"/>
              </a:ext>
            </a:extLst>
          </p:cNvPr>
          <p:cNvCxnSpPr/>
          <p:nvPr>
            <p:custDataLst>
              <p:tags r:id="rId54"/>
            </p:custDataLst>
          </p:nvPr>
        </p:nvCxnSpPr>
        <p:spPr bwMode="gray">
          <a:xfrm>
            <a:off x="4564063" y="1465263"/>
            <a:ext cx="342900" cy="0"/>
          </a:xfrm>
          <a:prstGeom prst="line">
            <a:avLst/>
          </a:prstGeom>
          <a:ln w="19050" cap="rnd"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B2984EC8-102D-4C3A-BDEF-B477C94A825B}"/>
              </a:ext>
            </a:extLst>
          </p:cNvPr>
          <p:cNvCxnSpPr/>
          <p:nvPr>
            <p:custDataLst>
              <p:tags r:id="rId55"/>
            </p:custDataLst>
          </p:nvPr>
        </p:nvCxnSpPr>
        <p:spPr bwMode="gray">
          <a:xfrm>
            <a:off x="5637213" y="1465263"/>
            <a:ext cx="342900" cy="0"/>
          </a:xfrm>
          <a:prstGeom prst="line">
            <a:avLst/>
          </a:prstGeom>
          <a:ln w="19050" cap="rnd" cmpd="sng" algn="ctr">
            <a:solidFill>
              <a:schemeClr val="accent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E784DC67-8C29-4FAC-828A-8625BFD6D67A}"/>
              </a:ext>
            </a:extLst>
          </p:cNvPr>
          <p:cNvCxnSpPr/>
          <p:nvPr>
            <p:custDataLst>
              <p:tags r:id="rId56"/>
            </p:custDataLst>
          </p:nvPr>
        </p:nvCxnSpPr>
        <p:spPr bwMode="gray">
          <a:xfrm>
            <a:off x="4567238" y="1652588"/>
            <a:ext cx="336550" cy="0"/>
          </a:xfrm>
          <a:prstGeom prst="line">
            <a:avLst/>
          </a:prstGeom>
          <a:ln w="3175" cap="rnd" cmpd="sng" algn="ctr">
            <a:solidFill>
              <a:schemeClr val="accent2"/>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0" name="Espace réservé du texte 2">
            <a:extLst>
              <a:ext uri="{FF2B5EF4-FFF2-40B4-BE49-F238E27FC236}">
                <a16:creationId xmlns:a16="http://schemas.microsoft.com/office/drawing/2014/main" id="{F5A2143A-6566-4A28-962A-36C5BC69439B}"/>
              </a:ext>
            </a:extLst>
          </p:cNvPr>
          <p:cNvSpPr>
            <a:spLocks noGrp="1"/>
          </p:cNvSpPr>
          <p:nvPr>
            <p:custDataLst>
              <p:tags r:id="rId57"/>
            </p:custDataLst>
          </p:nvPr>
        </p:nvSpPr>
        <p:spPr bwMode="auto">
          <a:xfrm>
            <a:off x="4967288" y="1401763"/>
            <a:ext cx="558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3304343D-11BF-453B-8D21-1D9D6CB01C36}" type="datetime'T''otal ''''''''Ai''''''''''''r''b''''''''us'''''''">
              <a:rPr lang="fr-FR" altLang="en-US" sz="900" smtClean="0">
                <a:latin typeface="Calibri" panose="020F0502020204030204" pitchFamily="34" charset="0"/>
                <a:cs typeface="Calibri" panose="020F0502020204030204" pitchFamily="34" charset="0"/>
                <a:sym typeface="Calibri" panose="020F0502020204030204" pitchFamily="34" charset="0"/>
              </a:rPr>
              <a:pPr/>
              <a:t>Total Airbus</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2" name="Espace réservé du texte 2">
            <a:extLst>
              <a:ext uri="{FF2B5EF4-FFF2-40B4-BE49-F238E27FC236}">
                <a16:creationId xmlns:a16="http://schemas.microsoft.com/office/drawing/2014/main" id="{9F264F68-D439-43F3-A08D-DC68A263720D}"/>
              </a:ext>
            </a:extLst>
          </p:cNvPr>
          <p:cNvSpPr>
            <a:spLocks noGrp="1"/>
          </p:cNvSpPr>
          <p:nvPr>
            <p:custDataLst>
              <p:tags r:id="rId58"/>
            </p:custDataLst>
          </p:nvPr>
        </p:nvSpPr>
        <p:spPr bwMode="auto">
          <a:xfrm>
            <a:off x="4967288" y="1589088"/>
            <a:ext cx="482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2E567860-90C8-40E9-A0AA-A38853B0971B}" type="datetime'''d''o''''''''''''''''''''''n''t ''''A''32''''0'''''''''''''''">
              <a:rPr lang="fr-FR" altLang="en-US" sz="900" smtClean="0">
                <a:latin typeface="Calibri" panose="020F0502020204030204" pitchFamily="34" charset="0"/>
                <a:cs typeface="Calibri" panose="020F0502020204030204" pitchFamily="34" charset="0"/>
                <a:sym typeface="Calibri" panose="020F0502020204030204" pitchFamily="34" charset="0"/>
              </a:rPr>
              <a:pPr/>
              <a:t>dont A320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1" name="Espace réservé du texte 2">
            <a:extLst>
              <a:ext uri="{FF2B5EF4-FFF2-40B4-BE49-F238E27FC236}">
                <a16:creationId xmlns:a16="http://schemas.microsoft.com/office/drawing/2014/main" id="{ACEBC4E5-6B0C-4744-BF37-FAFC6AC237BE}"/>
              </a:ext>
            </a:extLst>
          </p:cNvPr>
          <p:cNvSpPr>
            <a:spLocks noGrp="1"/>
          </p:cNvSpPr>
          <p:nvPr>
            <p:custDataLst>
              <p:tags r:id="rId59"/>
            </p:custDataLst>
          </p:nvPr>
        </p:nvSpPr>
        <p:spPr bwMode="auto">
          <a:xfrm>
            <a:off x="6040438" y="1401763"/>
            <a:ext cx="482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A39CBA89-4B47-4C5E-A30D-6B5AC68E8AF4}" type="datetime'''''''''''d''''''''''''o''''nt'' ''''''A''''''3''''''''3''0'''">
              <a:rPr lang="fr-FR" altLang="en-US" sz="900" smtClean="0">
                <a:latin typeface="Calibri" panose="020F0502020204030204" pitchFamily="34" charset="0"/>
                <a:cs typeface="Calibri" panose="020F0502020204030204" pitchFamily="34" charset="0"/>
                <a:sym typeface="Calibri" panose="020F0502020204030204" pitchFamily="34" charset="0"/>
              </a:rPr>
              <a:pPr/>
              <a:t>dont A330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89" name="Espace réservé du texte 2">
            <a:extLst>
              <a:ext uri="{FF2B5EF4-FFF2-40B4-BE49-F238E27FC236}">
                <a16:creationId xmlns:a16="http://schemas.microsoft.com/office/drawing/2014/main" id="{B01DB2A9-A92F-4586-831D-33B5896BCA5C}"/>
              </a:ext>
            </a:extLst>
          </p:cNvPr>
          <p:cNvSpPr>
            <a:spLocks noGrp="1"/>
          </p:cNvSpPr>
          <p:nvPr>
            <p:custDataLst>
              <p:tags r:id="rId60"/>
            </p:custDataLst>
          </p:nvPr>
        </p:nvSpPr>
        <p:spPr bwMode="auto">
          <a:xfrm>
            <a:off x="6040438" y="1589088"/>
            <a:ext cx="482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A568E8AD-E0EC-4AC4-9C6C-92B238E94D20}" type="datetime'd''''''''o''''''''nt'' A''''3''''''50'''''''''''''''''''''''">
              <a:rPr lang="fr-FR" altLang="en-US" sz="900" smtClean="0">
                <a:latin typeface="Calibri" panose="020F0502020204030204" pitchFamily="34" charset="0"/>
                <a:cs typeface="Calibri" panose="020F0502020204030204" pitchFamily="34" charset="0"/>
                <a:sym typeface="Calibri" panose="020F0502020204030204" pitchFamily="34" charset="0"/>
              </a:rPr>
              <a:pPr/>
              <a:t>dont A350</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227" name="Chart 3">
            <a:extLst>
              <a:ext uri="{FF2B5EF4-FFF2-40B4-BE49-F238E27FC236}">
                <a16:creationId xmlns:a16="http://schemas.microsoft.com/office/drawing/2014/main" id="{9C893758-57A6-4E45-80A5-C3CC3EDFD272}"/>
              </a:ext>
            </a:extLst>
          </p:cNvPr>
          <p:cNvGraphicFramePr/>
          <p:nvPr>
            <p:custDataLst>
              <p:tags r:id="rId61"/>
            </p:custDataLst>
            <p:extLst>
              <p:ext uri="{D42A27DB-BD31-4B8C-83A1-F6EECF244321}">
                <p14:modId xmlns:p14="http://schemas.microsoft.com/office/powerpoint/2010/main" val="2855067705"/>
              </p:ext>
            </p:extLst>
          </p:nvPr>
        </p:nvGraphicFramePr>
        <p:xfrm>
          <a:off x="3117850" y="4002088"/>
          <a:ext cx="3619500" cy="1960562"/>
        </p:xfrm>
        <a:graphic>
          <a:graphicData uri="http://schemas.openxmlformats.org/drawingml/2006/chart">
            <c:chart xmlns:c="http://schemas.openxmlformats.org/drawingml/2006/chart" xmlns:r="http://schemas.openxmlformats.org/officeDocument/2006/relationships" r:id="rId101"/>
          </a:graphicData>
        </a:graphic>
      </p:graphicFrame>
      <p:sp useBgFill="1">
        <p:nvSpPr>
          <p:cNvPr id="175" name="Espace réservé du texte 2">
            <a:extLst>
              <a:ext uri="{FF2B5EF4-FFF2-40B4-BE49-F238E27FC236}">
                <a16:creationId xmlns:a16="http://schemas.microsoft.com/office/drawing/2014/main" id="{2F8499CF-F49D-461C-BD71-574CC84B301F}"/>
              </a:ext>
            </a:extLst>
          </p:cNvPr>
          <p:cNvSpPr>
            <a:spLocks noGrp="1"/>
          </p:cNvSpPr>
          <p:nvPr>
            <p:custDataLst>
              <p:tags r:id="rId62"/>
            </p:custDataLst>
          </p:nvPr>
        </p:nvSpPr>
        <p:spPr bwMode="gray">
          <a:xfrm>
            <a:off x="4992688" y="5386389"/>
            <a:ext cx="88900" cy="136525"/>
          </a:xfrm>
          <a:prstGeom prst="rect">
            <a:avLst/>
          </a:prstGeom>
          <a:ln>
            <a:noFill/>
          </a:ln>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488106E7-E50B-41A5-B0CC-92E09A8F560C}" type="datetime'''''''7'''''''''''''''''''''''''''''''">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04" name="Espace réservé du texte 2">
            <a:extLst>
              <a:ext uri="{FF2B5EF4-FFF2-40B4-BE49-F238E27FC236}">
                <a16:creationId xmlns:a16="http://schemas.microsoft.com/office/drawing/2014/main" id="{C5E64366-05A7-4DBC-A222-F27CF6D83D47}"/>
              </a:ext>
            </a:extLst>
          </p:cNvPr>
          <p:cNvSpPr>
            <a:spLocks noGrp="1"/>
          </p:cNvSpPr>
          <p:nvPr>
            <p:custDataLst>
              <p:tags r:id="rId63"/>
            </p:custDataLst>
          </p:nvPr>
        </p:nvSpPr>
        <p:spPr bwMode="auto">
          <a:xfrm>
            <a:off x="3382963" y="5910264"/>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7BFD3410-7E41-4D41-B354-28A31470CA6D}" type="datetime'''''''''''''''''''''''''''''''''''''''''M'''''''''''''''''''''">
              <a:rPr lang="fr-FR" altLang="en-US" sz="900" smtClean="0">
                <a:latin typeface="Calibri" panose="020F0502020204030204" pitchFamily="34" charset="0"/>
                <a:cs typeface="Calibri" panose="020F0502020204030204" pitchFamily="34" charset="0"/>
                <a:sym typeface="Calibri" panose="020F0502020204030204" pitchFamily="34" charset="0"/>
              </a:rPr>
              <a:pPr/>
              <a:t>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useBgFill="1">
        <p:nvSpPr>
          <p:cNvPr id="202" name="Espace réservé du texte 2">
            <a:extLst>
              <a:ext uri="{FF2B5EF4-FFF2-40B4-BE49-F238E27FC236}">
                <a16:creationId xmlns:a16="http://schemas.microsoft.com/office/drawing/2014/main" id="{8B064D39-AF93-4EDF-938B-117AA80573A7}"/>
              </a:ext>
            </a:extLst>
          </p:cNvPr>
          <p:cNvSpPr>
            <a:spLocks noGrp="1"/>
          </p:cNvSpPr>
          <p:nvPr>
            <p:custDataLst>
              <p:tags r:id="rId64"/>
            </p:custDataLst>
          </p:nvPr>
        </p:nvSpPr>
        <p:spPr bwMode="gray">
          <a:xfrm>
            <a:off x="3467100" y="5514976"/>
            <a:ext cx="88900" cy="136525"/>
          </a:xfrm>
          <a:prstGeom prst="rect">
            <a:avLst/>
          </a:prstGeom>
          <a:ln>
            <a:noFill/>
          </a:ln>
          <a:effectLst/>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E476A293-162D-4A9A-9D82-1A2D1AE2C484}" type="datetime'''''''''''''''''''''''''''''''4'''''''''''''''''''''''">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4</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57" name="Espace réservé du texte 2">
            <a:extLst>
              <a:ext uri="{FF2B5EF4-FFF2-40B4-BE49-F238E27FC236}">
                <a16:creationId xmlns:a16="http://schemas.microsoft.com/office/drawing/2014/main" id="{FB7A7D5C-429B-42F4-B257-D107BFE0E02D}"/>
              </a:ext>
            </a:extLst>
          </p:cNvPr>
          <p:cNvSpPr>
            <a:spLocks noGrp="1"/>
          </p:cNvSpPr>
          <p:nvPr>
            <p:custDataLst>
              <p:tags r:id="rId65"/>
            </p:custDataLst>
          </p:nvPr>
        </p:nvSpPr>
        <p:spPr bwMode="auto">
          <a:xfrm>
            <a:off x="5260975" y="5910263"/>
            <a:ext cx="825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2E110A8D-3A6F-423C-9735-7B03EC183FB3}" type="datetime'''''''''''''''''''''''''D'''''''''''">
              <a:rPr lang="fr-FR" altLang="en-US" sz="900" smtClean="0">
                <a:latin typeface="Calibri" panose="020F0502020204030204" pitchFamily="34" charset="0"/>
                <a:cs typeface="Calibri" panose="020F0502020204030204" pitchFamily="34" charset="0"/>
                <a:sym typeface="Calibri" panose="020F0502020204030204" pitchFamily="34" charset="0"/>
              </a:rPr>
              <a:pPr/>
              <a:t>D</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05" name="Espace réservé du texte 2">
            <a:extLst>
              <a:ext uri="{FF2B5EF4-FFF2-40B4-BE49-F238E27FC236}">
                <a16:creationId xmlns:a16="http://schemas.microsoft.com/office/drawing/2014/main" id="{B2EA4C5B-B934-48AD-89B0-865EFBCF3336}"/>
              </a:ext>
            </a:extLst>
          </p:cNvPr>
          <p:cNvSpPr>
            <a:spLocks noGrp="1"/>
          </p:cNvSpPr>
          <p:nvPr>
            <p:custDataLst>
              <p:tags r:id="rId66"/>
            </p:custDataLst>
          </p:nvPr>
        </p:nvSpPr>
        <p:spPr bwMode="auto">
          <a:xfrm>
            <a:off x="3681413" y="5910264"/>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1AEEC5C4-DAE5-475B-8C35-C70A8641B3E3}" type="datetime'''''''''''''''''J'''''''''''''''''''''''''''''''''''''''''''''">
              <a:rPr lang="fr-FR" altLang="en-US" sz="900" smtClean="0">
                <a:latin typeface="Calibri" panose="020F0502020204030204" pitchFamily="34" charset="0"/>
                <a:cs typeface="Calibri" panose="020F0502020204030204" pitchFamily="34" charset="0"/>
                <a:sym typeface="Calibri" panose="020F0502020204030204" pitchFamily="34" charset="0"/>
              </a:rPr>
              <a:pPr/>
              <a:t>J</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09" name="Espace réservé du texte 2">
            <a:extLst>
              <a:ext uri="{FF2B5EF4-FFF2-40B4-BE49-F238E27FC236}">
                <a16:creationId xmlns:a16="http://schemas.microsoft.com/office/drawing/2014/main" id="{A8B28EDB-6ED8-4579-8290-518176A683A6}"/>
              </a:ext>
            </a:extLst>
          </p:cNvPr>
          <p:cNvSpPr>
            <a:spLocks noGrp="1"/>
          </p:cNvSpPr>
          <p:nvPr>
            <p:custDataLst>
              <p:tags r:id="rId67"/>
            </p:custDataLst>
          </p:nvPr>
        </p:nvSpPr>
        <p:spPr bwMode="auto">
          <a:xfrm>
            <a:off x="4471988" y="5910264"/>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0F984C1E-ACAB-46F9-8B75-235E3FAA5658}" type="datetime'''S'''''''''''''''''''''''''''''''''''''''''''''''''">
              <a:rPr lang="fr-FR" altLang="en-US" sz="900" smtClean="0">
                <a:latin typeface="Calibri" panose="020F0502020204030204" pitchFamily="34" charset="0"/>
                <a:cs typeface="Calibri" panose="020F0502020204030204" pitchFamily="34" charset="0"/>
                <a:sym typeface="Calibri" panose="020F0502020204030204" pitchFamily="34" charset="0"/>
              </a:rPr>
              <a:pPr/>
              <a:t>S</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6" name="Espace réservé du texte 2">
            <a:extLst>
              <a:ext uri="{FF2B5EF4-FFF2-40B4-BE49-F238E27FC236}">
                <a16:creationId xmlns:a16="http://schemas.microsoft.com/office/drawing/2014/main" id="{10133404-69A2-4C5A-AFCF-BBAD1E9D1CC7}"/>
              </a:ext>
            </a:extLst>
          </p:cNvPr>
          <p:cNvSpPr>
            <a:spLocks noGrp="1"/>
          </p:cNvSpPr>
          <p:nvPr>
            <p:custDataLst>
              <p:tags r:id="rId68"/>
            </p:custDataLst>
          </p:nvPr>
        </p:nvSpPr>
        <p:spPr bwMode="auto">
          <a:xfrm>
            <a:off x="6327775" y="5910263"/>
            <a:ext cx="79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22B434F1-5544-4726-B2B3-ADFEE3CA03BD}" type="datetime'''''''''''''''''''''''''''A'''''''''''''''''''''''''''''''''''">
              <a:rPr lang="fr-FR" altLang="en-US" sz="900" smtClean="0">
                <a:latin typeface="Calibri" panose="020F0502020204030204" pitchFamily="34" charset="0"/>
                <a:cs typeface="Calibri" panose="020F0502020204030204" pitchFamily="34" charset="0"/>
              </a:rPr>
              <a:pPr/>
              <a:t>A</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07" name="Espace réservé du texte 2">
            <a:extLst>
              <a:ext uri="{FF2B5EF4-FFF2-40B4-BE49-F238E27FC236}">
                <a16:creationId xmlns:a16="http://schemas.microsoft.com/office/drawing/2014/main" id="{A2CDCF67-B711-4268-8E61-45FC8FF89FAC}"/>
              </a:ext>
            </a:extLst>
          </p:cNvPr>
          <p:cNvSpPr>
            <a:spLocks noGrp="1"/>
          </p:cNvSpPr>
          <p:nvPr>
            <p:custDataLst>
              <p:tags r:id="rId69"/>
            </p:custDataLst>
          </p:nvPr>
        </p:nvSpPr>
        <p:spPr bwMode="auto">
          <a:xfrm>
            <a:off x="3948113" y="5910264"/>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394B11AC-0E6C-4EEB-8D92-1382783383B7}" type="datetime'''''''''''''''''''''''''''J'''''''''''''''''''''''''''''">
              <a:rPr lang="fr-FR" altLang="en-US" sz="900" smtClean="0">
                <a:latin typeface="Calibri" panose="020F0502020204030204" pitchFamily="34" charset="0"/>
                <a:cs typeface="Calibri" panose="020F0502020204030204" pitchFamily="34" charset="0"/>
                <a:sym typeface="Calibri" panose="020F0502020204030204" pitchFamily="34" charset="0"/>
              </a:rPr>
              <a:pPr/>
              <a:t>J</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10" name="Espace réservé du texte 2">
            <a:extLst>
              <a:ext uri="{FF2B5EF4-FFF2-40B4-BE49-F238E27FC236}">
                <a16:creationId xmlns:a16="http://schemas.microsoft.com/office/drawing/2014/main" id="{DAB6CB2B-E08A-4815-86A0-F45034590DC7}"/>
              </a:ext>
            </a:extLst>
          </p:cNvPr>
          <p:cNvSpPr>
            <a:spLocks noGrp="1"/>
          </p:cNvSpPr>
          <p:nvPr>
            <p:custDataLst>
              <p:tags r:id="rId70"/>
            </p:custDataLst>
          </p:nvPr>
        </p:nvSpPr>
        <p:spPr bwMode="auto">
          <a:xfrm>
            <a:off x="4725988" y="5910264"/>
            <a:ext cx="889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1A02DA0A-2A15-4D74-BEA4-C6376AC49475}" type="datetime'''''''''''''''''''''''''''''''''''O'''''''''">
              <a:rPr lang="fr-FR" altLang="en-US" sz="900" smtClean="0">
                <a:latin typeface="Calibri" panose="020F0502020204030204" pitchFamily="34" charset="0"/>
                <a:cs typeface="Calibri" panose="020F0502020204030204" pitchFamily="34" charset="0"/>
                <a:sym typeface="Calibri" panose="020F0502020204030204" pitchFamily="34" charset="0"/>
              </a:rPr>
              <a:pPr/>
              <a:t>O</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08" name="Espace réservé du texte 2">
            <a:extLst>
              <a:ext uri="{FF2B5EF4-FFF2-40B4-BE49-F238E27FC236}">
                <a16:creationId xmlns:a16="http://schemas.microsoft.com/office/drawing/2014/main" id="{5B994944-A03C-4359-A908-BF6DED65B008}"/>
              </a:ext>
            </a:extLst>
          </p:cNvPr>
          <p:cNvSpPr>
            <a:spLocks noGrp="1"/>
          </p:cNvSpPr>
          <p:nvPr>
            <p:custDataLst>
              <p:tags r:id="rId71"/>
            </p:custDataLst>
          </p:nvPr>
        </p:nvSpPr>
        <p:spPr bwMode="auto">
          <a:xfrm>
            <a:off x="4197350" y="5910264"/>
            <a:ext cx="79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639B1940-6FDC-49FB-86AC-83642E6054E5}" type="datetime'''''''''A'''''''''''''''''">
              <a:rPr lang="fr-FR" altLang="en-US" sz="900" smtClean="0">
                <a:latin typeface="Calibri" panose="020F0502020204030204" pitchFamily="34" charset="0"/>
                <a:cs typeface="Calibri" panose="020F0502020204030204" pitchFamily="34" charset="0"/>
                <a:sym typeface="Calibri" panose="020F0502020204030204" pitchFamily="34" charset="0"/>
              </a:rPr>
              <a:pPr/>
              <a:t>A</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8" name="Espace réservé du texte 2">
            <a:extLst>
              <a:ext uri="{FF2B5EF4-FFF2-40B4-BE49-F238E27FC236}">
                <a16:creationId xmlns:a16="http://schemas.microsoft.com/office/drawing/2014/main" id="{2CCDC18F-0248-43B2-92DE-CE2D93D2CAED}"/>
              </a:ext>
            </a:extLst>
          </p:cNvPr>
          <p:cNvSpPr>
            <a:spLocks noGrp="1"/>
          </p:cNvSpPr>
          <p:nvPr>
            <p:custDataLst>
              <p:tags r:id="rId72"/>
            </p:custDataLst>
          </p:nvPr>
        </p:nvSpPr>
        <p:spPr bwMode="auto">
          <a:xfrm>
            <a:off x="4994275" y="5910264"/>
            <a:ext cx="85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D88DEF17-6DBE-4CA0-8149-9F668065CCE4}" type="datetime'''''''''''''''''''''''''''''''''''''''''''''''''''''''N'''''''">
              <a:rPr lang="fr-FR" altLang="en-US" sz="900" smtClean="0">
                <a:latin typeface="Calibri" panose="020F0502020204030204" pitchFamily="34" charset="0"/>
                <a:cs typeface="Calibri" panose="020F0502020204030204" pitchFamily="34" charset="0"/>
                <a:sym typeface="Calibri" panose="020F0502020204030204" pitchFamily="34" charset="0"/>
              </a:rPr>
              <a:pPr/>
              <a:t>N</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useBgFill="1">
        <p:nvSpPr>
          <p:cNvPr id="178" name="Espace réservé du texte 2">
            <a:extLst>
              <a:ext uri="{FF2B5EF4-FFF2-40B4-BE49-F238E27FC236}">
                <a16:creationId xmlns:a16="http://schemas.microsoft.com/office/drawing/2014/main" id="{CADEE7B2-857C-45C5-9C95-0F75246A8880}"/>
              </a:ext>
            </a:extLst>
          </p:cNvPr>
          <p:cNvSpPr>
            <a:spLocks noGrp="1"/>
          </p:cNvSpPr>
          <p:nvPr>
            <p:custDataLst>
              <p:tags r:id="rId73"/>
            </p:custDataLst>
          </p:nvPr>
        </p:nvSpPr>
        <p:spPr bwMode="gray">
          <a:xfrm>
            <a:off x="5495925" y="4578351"/>
            <a:ext cx="146050" cy="136525"/>
          </a:xfrm>
          <a:prstGeom prst="rect">
            <a:avLst/>
          </a:prstGeom>
          <a:ln>
            <a:noFill/>
          </a:ln>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E5B483D8-B654-4BF2-97ED-D35C534F6A7A}" type="datetime'''''''''''''2''''6'''''''''''''''''''''''">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26</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74" name="Espace réservé du texte 2">
            <a:extLst>
              <a:ext uri="{FF2B5EF4-FFF2-40B4-BE49-F238E27FC236}">
                <a16:creationId xmlns:a16="http://schemas.microsoft.com/office/drawing/2014/main" id="{030F21D3-A9A5-47DD-8F6A-1F8E23FCB6A2}"/>
              </a:ext>
            </a:extLst>
          </p:cNvPr>
          <p:cNvSpPr>
            <a:spLocks noGrp="1"/>
          </p:cNvSpPr>
          <p:nvPr>
            <p:custDataLst>
              <p:tags r:id="rId74"/>
            </p:custDataLst>
          </p:nvPr>
        </p:nvSpPr>
        <p:spPr bwMode="auto">
          <a:xfrm>
            <a:off x="5545138" y="5910263"/>
            <a:ext cx="49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1F8367A0-29B2-420D-8275-567B36F34DFF}" type="datetime'''''''''J'''''''''''''''''''''''''''">
              <a:rPr lang="fr-FR" altLang="en-US" sz="900" smtClean="0">
                <a:latin typeface="Calibri" panose="020F0502020204030204" pitchFamily="34" charset="0"/>
                <a:cs typeface="Calibri" panose="020F0502020204030204" pitchFamily="34" charset="0"/>
              </a:rPr>
              <a:pPr/>
              <a:t>J</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5" name="Espace réservé du texte 2">
            <a:extLst>
              <a:ext uri="{FF2B5EF4-FFF2-40B4-BE49-F238E27FC236}">
                <a16:creationId xmlns:a16="http://schemas.microsoft.com/office/drawing/2014/main" id="{72493A5C-7BE1-449E-A5BA-C58C77C4D6A1}"/>
              </a:ext>
            </a:extLst>
          </p:cNvPr>
          <p:cNvSpPr>
            <a:spLocks noGrp="1"/>
          </p:cNvSpPr>
          <p:nvPr>
            <p:custDataLst>
              <p:tags r:id="rId75"/>
            </p:custDataLst>
          </p:nvPr>
        </p:nvSpPr>
        <p:spPr bwMode="auto">
          <a:xfrm>
            <a:off x="5803900" y="5910263"/>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3BA581B7-20FA-4BF3-B495-86D754DCA965}" type="datetime'''''''''''''''''''''''''''F'''''''''''''''''">
              <a:rPr lang="fr-FR" altLang="en-US" sz="900" smtClean="0">
                <a:latin typeface="Calibri" panose="020F0502020204030204" pitchFamily="34" charset="0"/>
                <a:cs typeface="Calibri" panose="020F0502020204030204" pitchFamily="34" charset="0"/>
              </a:rPr>
              <a:pPr/>
              <a:t>F</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30" name="Espace réservé du texte 2">
            <a:extLst>
              <a:ext uri="{FF2B5EF4-FFF2-40B4-BE49-F238E27FC236}">
                <a16:creationId xmlns:a16="http://schemas.microsoft.com/office/drawing/2014/main" id="{CF8826F4-867C-4AD5-9C44-1ADE6129DDD9}"/>
              </a:ext>
            </a:extLst>
          </p:cNvPr>
          <p:cNvSpPr>
            <a:spLocks noGrp="1"/>
          </p:cNvSpPr>
          <p:nvPr>
            <p:custDataLst>
              <p:tags r:id="rId76"/>
            </p:custDataLst>
          </p:nvPr>
        </p:nvSpPr>
        <p:spPr bwMode="auto">
          <a:xfrm>
            <a:off x="6046788" y="5910263"/>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640B6780-10E9-4227-9DB6-BD1D28A30A1A}" type="datetime'''''M'''''''''''''''''''''''''''''''''''''''''''''''''''''">
              <a:rPr lang="fr-FR" altLang="en-US" sz="900" smtClean="0">
                <a:latin typeface="Calibri" panose="020F0502020204030204" pitchFamily="34" charset="0"/>
                <a:cs typeface="Calibri" panose="020F0502020204030204" pitchFamily="34" charset="0"/>
              </a:rPr>
              <a:pPr/>
              <a:t>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useBgFill="1">
        <p:nvSpPr>
          <p:cNvPr id="196" name="Espace réservé du texte 2">
            <a:extLst>
              <a:ext uri="{FF2B5EF4-FFF2-40B4-BE49-F238E27FC236}">
                <a16:creationId xmlns:a16="http://schemas.microsoft.com/office/drawing/2014/main" id="{84F31653-A97B-4861-9302-AAF39B6BE33B}"/>
              </a:ext>
            </a:extLst>
          </p:cNvPr>
          <p:cNvSpPr>
            <a:spLocks noGrp="1"/>
          </p:cNvSpPr>
          <p:nvPr>
            <p:custDataLst>
              <p:tags r:id="rId77"/>
            </p:custDataLst>
          </p:nvPr>
        </p:nvSpPr>
        <p:spPr bwMode="gray">
          <a:xfrm>
            <a:off x="6294438" y="4960939"/>
            <a:ext cx="146050" cy="136525"/>
          </a:xfrm>
          <a:prstGeom prst="rect">
            <a:avLst/>
          </a:prstGeom>
          <a:ln>
            <a:noFill/>
          </a:ln>
        </p:spPr>
        <p:txBody>
          <a:bodyPr vert="horz" wrap="none" lIns="15875" tIns="0" rIns="15875" bIns="0" numCol="1" spcCol="0" rtlCol="0" anchor="b"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FDE1E8CC-820A-462A-9FD0-9F9867054544}" type="datetime'''''''''''''''''''''''''''''1''''''7'''''''">
              <a:rPr lang="fr-FR" altLang="en-US" sz="900" smtClean="0">
                <a:latin typeface="Calibri" panose="020F0502020204030204" pitchFamily="34" charset="0"/>
                <a:cs typeface="Calibri" panose="020F0502020204030204" pitchFamily="34" charset="0"/>
                <a:sym typeface="Calibri" panose="020F0502020204030204" pitchFamily="34" charset="0"/>
              </a:rPr>
              <a:pPr lvl="1" algn="ctr">
                <a:spcBef>
                  <a:spcPct val="0"/>
                </a:spcBef>
                <a:spcAft>
                  <a:spcPct val="0"/>
                </a:spcAft>
              </a:pPr>
              <a:t>17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97" name="Espace réservé du texte 2">
            <a:extLst>
              <a:ext uri="{FF2B5EF4-FFF2-40B4-BE49-F238E27FC236}">
                <a16:creationId xmlns:a16="http://schemas.microsoft.com/office/drawing/2014/main" id="{269FA514-7E09-4851-878B-A7DF41C04C12}"/>
              </a:ext>
            </a:extLst>
          </p:cNvPr>
          <p:cNvSpPr>
            <a:spLocks noGrp="1"/>
          </p:cNvSpPr>
          <p:nvPr>
            <p:custDataLst>
              <p:tags r:id="rId78"/>
            </p:custDataLst>
          </p:nvPr>
        </p:nvSpPr>
        <p:spPr bwMode="auto">
          <a:xfrm>
            <a:off x="6578600" y="5910263"/>
            <a:ext cx="111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fld id="{C673E470-F209-4894-8916-A3A223DCA321}" type="datetime'''''''''''''''''''M'''''''''''''''''''''''">
              <a:rPr lang="fr-FR" altLang="en-US" sz="900" smtClean="0">
                <a:latin typeface="Calibri" panose="020F0502020204030204" pitchFamily="34" charset="0"/>
                <a:cs typeface="Calibri" panose="020F0502020204030204" pitchFamily="34" charset="0"/>
              </a:rPr>
              <a:pPr/>
              <a:t>M</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cxnSp>
        <p:nvCxnSpPr>
          <p:cNvPr id="212" name="Connecteur droit 211">
            <a:extLst>
              <a:ext uri="{FF2B5EF4-FFF2-40B4-BE49-F238E27FC236}">
                <a16:creationId xmlns:a16="http://schemas.microsoft.com/office/drawing/2014/main" id="{9AD761A7-3D08-4463-87C3-F74399D86F07}"/>
              </a:ext>
            </a:extLst>
          </p:cNvPr>
          <p:cNvCxnSpPr/>
          <p:nvPr>
            <p:custDataLst>
              <p:tags r:id="rId79"/>
            </p:custDataLst>
          </p:nvPr>
        </p:nvCxnSpPr>
        <p:spPr bwMode="gray">
          <a:xfrm>
            <a:off x="3916363" y="3906838"/>
            <a:ext cx="342900" cy="0"/>
          </a:xfrm>
          <a:prstGeom prst="line">
            <a:avLst/>
          </a:prstGeom>
          <a:ln w="19050" cap="rnd"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Connecteur droit 215">
            <a:extLst>
              <a:ext uri="{FF2B5EF4-FFF2-40B4-BE49-F238E27FC236}">
                <a16:creationId xmlns:a16="http://schemas.microsoft.com/office/drawing/2014/main" id="{0803B770-41E7-4D20-B8A6-B12B4C84190F}"/>
              </a:ext>
            </a:extLst>
          </p:cNvPr>
          <p:cNvCxnSpPr/>
          <p:nvPr>
            <p:custDataLst>
              <p:tags r:id="rId80"/>
            </p:custDataLst>
          </p:nvPr>
        </p:nvCxnSpPr>
        <p:spPr bwMode="gray">
          <a:xfrm>
            <a:off x="3919538" y="4094163"/>
            <a:ext cx="336550" cy="0"/>
          </a:xfrm>
          <a:prstGeom prst="line">
            <a:avLst/>
          </a:prstGeom>
          <a:ln w="3175" cap="rnd" cmpd="sng" algn="ctr">
            <a:solidFill>
              <a:schemeClr val="accent2"/>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Connecteur droit 216">
            <a:extLst>
              <a:ext uri="{FF2B5EF4-FFF2-40B4-BE49-F238E27FC236}">
                <a16:creationId xmlns:a16="http://schemas.microsoft.com/office/drawing/2014/main" id="{40A83792-5BE9-4BF4-83BA-5A859B894BF2}"/>
              </a:ext>
            </a:extLst>
          </p:cNvPr>
          <p:cNvCxnSpPr/>
          <p:nvPr>
            <p:custDataLst>
              <p:tags r:id="rId81"/>
            </p:custDataLst>
          </p:nvPr>
        </p:nvCxnSpPr>
        <p:spPr bwMode="gray">
          <a:xfrm>
            <a:off x="5011738" y="3906838"/>
            <a:ext cx="342900" cy="0"/>
          </a:xfrm>
          <a:prstGeom prst="line">
            <a:avLst/>
          </a:prstGeom>
          <a:ln w="19050" cap="rnd" cmpd="sng" algn="ctr">
            <a:solidFill>
              <a:schemeClr val="accent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Connecteur droit 217">
            <a:extLst>
              <a:ext uri="{FF2B5EF4-FFF2-40B4-BE49-F238E27FC236}">
                <a16:creationId xmlns:a16="http://schemas.microsoft.com/office/drawing/2014/main" id="{B174256C-A32F-4B5E-8EC6-3AB038DF77DA}"/>
              </a:ext>
            </a:extLst>
          </p:cNvPr>
          <p:cNvCxnSpPr/>
          <p:nvPr>
            <p:custDataLst>
              <p:tags r:id="rId82"/>
            </p:custDataLst>
          </p:nvPr>
        </p:nvCxnSpPr>
        <p:spPr bwMode="gray">
          <a:xfrm>
            <a:off x="5014913" y="4094163"/>
            <a:ext cx="336550" cy="0"/>
          </a:xfrm>
          <a:prstGeom prst="line">
            <a:avLst/>
          </a:prstGeom>
          <a:ln w="3175" cap="rnd" cmpd="sng" algn="ctr">
            <a:solidFill>
              <a:schemeClr val="accent3"/>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1" name="Espace réservé du texte 2">
            <a:extLst>
              <a:ext uri="{FF2B5EF4-FFF2-40B4-BE49-F238E27FC236}">
                <a16:creationId xmlns:a16="http://schemas.microsoft.com/office/drawing/2014/main" id="{124915EF-63E7-40CB-B698-47D47CF3DCCE}"/>
              </a:ext>
            </a:extLst>
          </p:cNvPr>
          <p:cNvSpPr>
            <a:spLocks noGrp="1"/>
          </p:cNvSpPr>
          <p:nvPr>
            <p:custDataLst>
              <p:tags r:id="rId83"/>
            </p:custDataLst>
          </p:nvPr>
        </p:nvSpPr>
        <p:spPr bwMode="auto">
          <a:xfrm>
            <a:off x="5414963" y="4030663"/>
            <a:ext cx="415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83B57022-A7E4-4B91-89A7-EB400BD179F2}" type="datetime'''''d''''''o''''''''nt'''' ''''''''''''7''8''''''''''7'">
              <a:rPr lang="fr-FR" altLang="en-US" sz="900" smtClean="0">
                <a:latin typeface="Calibri" panose="020F0502020204030204" pitchFamily="34" charset="0"/>
                <a:cs typeface="Calibri" panose="020F0502020204030204" pitchFamily="34" charset="0"/>
                <a:sym typeface="Calibri" panose="020F0502020204030204" pitchFamily="34" charset="0"/>
              </a:rPr>
              <a:pPr/>
              <a:t>dont 787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19" name="Espace réservé du texte 2">
            <a:extLst>
              <a:ext uri="{FF2B5EF4-FFF2-40B4-BE49-F238E27FC236}">
                <a16:creationId xmlns:a16="http://schemas.microsoft.com/office/drawing/2014/main" id="{1237313B-74C6-4A9C-BE55-54FA251AAA46}"/>
              </a:ext>
            </a:extLst>
          </p:cNvPr>
          <p:cNvSpPr>
            <a:spLocks noGrp="1"/>
          </p:cNvSpPr>
          <p:nvPr>
            <p:custDataLst>
              <p:tags r:id="rId84"/>
            </p:custDataLst>
          </p:nvPr>
        </p:nvSpPr>
        <p:spPr bwMode="auto">
          <a:xfrm>
            <a:off x="4319588" y="3843338"/>
            <a:ext cx="5810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0AB56A53-E57F-4300-AA50-9916C1CA6EB5}" type="datetime'''Tot''''''a''l'' B''o''''''e''''''in''g'''''''''">
              <a:rPr lang="fr-FR" altLang="en-US" sz="900" smtClean="0">
                <a:latin typeface="Calibri" panose="020F0502020204030204" pitchFamily="34" charset="0"/>
                <a:cs typeface="Calibri" panose="020F0502020204030204" pitchFamily="34" charset="0"/>
                <a:sym typeface="Calibri" panose="020F0502020204030204" pitchFamily="34" charset="0"/>
              </a:rPr>
              <a:pPr/>
              <a:t>Total Boeing</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20" name="Espace réservé du texte 2">
            <a:extLst>
              <a:ext uri="{FF2B5EF4-FFF2-40B4-BE49-F238E27FC236}">
                <a16:creationId xmlns:a16="http://schemas.microsoft.com/office/drawing/2014/main" id="{D9357BDD-CA71-4441-881F-B5695BCE28FB}"/>
              </a:ext>
            </a:extLst>
          </p:cNvPr>
          <p:cNvSpPr>
            <a:spLocks noGrp="1"/>
          </p:cNvSpPr>
          <p:nvPr>
            <p:custDataLst>
              <p:tags r:id="rId85"/>
            </p:custDataLst>
          </p:nvPr>
        </p:nvSpPr>
        <p:spPr bwMode="auto">
          <a:xfrm>
            <a:off x="4319588" y="4030663"/>
            <a:ext cx="415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75EE1A5F-EC66-495A-881D-7071FAC82F92}" type="datetime'''''d''''''''''''''''''''o''''''''''''''nt'' 7''''3''''7'">
              <a:rPr lang="fr-FR" altLang="en-US" sz="900" smtClean="0">
                <a:latin typeface="Calibri" panose="020F0502020204030204" pitchFamily="34" charset="0"/>
                <a:cs typeface="Calibri" panose="020F0502020204030204" pitchFamily="34" charset="0"/>
                <a:sym typeface="Calibri" panose="020F0502020204030204" pitchFamily="34" charset="0"/>
              </a:rPr>
              <a:pPr/>
              <a:t>dont 737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22" name="Espace réservé du texte 2">
            <a:extLst>
              <a:ext uri="{FF2B5EF4-FFF2-40B4-BE49-F238E27FC236}">
                <a16:creationId xmlns:a16="http://schemas.microsoft.com/office/drawing/2014/main" id="{CFF557F7-830D-4248-9720-030560BFA261}"/>
              </a:ext>
            </a:extLst>
          </p:cNvPr>
          <p:cNvSpPr>
            <a:spLocks noGrp="1"/>
          </p:cNvSpPr>
          <p:nvPr>
            <p:custDataLst>
              <p:tags r:id="rId86"/>
            </p:custDataLst>
          </p:nvPr>
        </p:nvSpPr>
        <p:spPr bwMode="auto">
          <a:xfrm>
            <a:off x="5414963" y="3843338"/>
            <a:ext cx="415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98"/>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53D33910-9364-4484-9AD3-D6440108B366}" type="datetime'''''''''''''''''d''''on''''t ''''''''7''''7''''''''''7'''''">
              <a:rPr lang="fr-FR" altLang="en-US" sz="900" smtClean="0">
                <a:latin typeface="Calibri" panose="020F0502020204030204" pitchFamily="34" charset="0"/>
                <a:cs typeface="Calibri" panose="020F0502020204030204" pitchFamily="34" charset="0"/>
                <a:sym typeface="Calibri" panose="020F0502020204030204" pitchFamily="34" charset="0"/>
              </a:rPr>
              <a:pPr/>
              <a:t>dont 777</a:t>
            </a:fld>
            <a:endParaRPr lang="fr-FR" sz="900" noProof="0" dirty="0">
              <a:latin typeface="Calibri" panose="020F0502020204030204" pitchFamily="34" charset="0"/>
              <a:cs typeface="Calibri" panose="020F0502020204030204" pitchFamily="34" charset="0"/>
              <a:sym typeface="Calibri" panose="020F0502020204030204" pitchFamily="34" charset="0"/>
            </a:endParaRPr>
          </a:p>
        </p:txBody>
      </p:sp>
      <p:grpSp>
        <p:nvGrpSpPr>
          <p:cNvPr id="224" name="Groupe 223">
            <a:extLst>
              <a:ext uri="{FF2B5EF4-FFF2-40B4-BE49-F238E27FC236}">
                <a16:creationId xmlns:a16="http://schemas.microsoft.com/office/drawing/2014/main" id="{E0E45818-B40E-4631-B714-2C9F181FC426}"/>
              </a:ext>
            </a:extLst>
          </p:cNvPr>
          <p:cNvGrpSpPr/>
          <p:nvPr/>
        </p:nvGrpSpPr>
        <p:grpSpPr>
          <a:xfrm>
            <a:off x="3363362" y="3587751"/>
            <a:ext cx="1980000" cy="231775"/>
            <a:chOff x="666509" y="3568700"/>
            <a:chExt cx="1980368" cy="231775"/>
          </a:xfrm>
        </p:grpSpPr>
        <p:sp>
          <p:nvSpPr>
            <p:cNvPr id="233" name="ZoneTexte 232">
              <a:extLst>
                <a:ext uri="{FF2B5EF4-FFF2-40B4-BE49-F238E27FC236}">
                  <a16:creationId xmlns:a16="http://schemas.microsoft.com/office/drawing/2014/main" id="{724B377D-C72C-41E1-87C6-B1331121494C}"/>
                </a:ext>
              </a:extLst>
            </p:cNvPr>
            <p:cNvSpPr txBox="1"/>
            <p:nvPr/>
          </p:nvSpPr>
          <p:spPr>
            <a:xfrm>
              <a:off x="1402750" y="3568700"/>
              <a:ext cx="777698" cy="231775"/>
            </a:xfrm>
            <a:prstGeom prst="rect">
              <a:avLst/>
            </a:prstGeom>
            <a:noFill/>
          </p:spPr>
          <p:txBody>
            <a:bodyPr wrap="square" rtlCol="0">
              <a:spAutoFit/>
            </a:bodyPr>
            <a:lstStyle/>
            <a:p>
              <a:pPr algn="ctr"/>
              <a:r>
                <a:rPr lang="fr-FR" sz="900" dirty="0">
                  <a:solidFill>
                    <a:schemeClr val="tx2"/>
                  </a:solidFill>
                  <a:latin typeface="Calibri" panose="020F0502020204030204" pitchFamily="34" charset="0"/>
                  <a:cs typeface="Calibri" panose="020F0502020204030204" pitchFamily="34" charset="0"/>
                </a:rPr>
                <a:t>2020</a:t>
              </a:r>
            </a:p>
          </p:txBody>
        </p:sp>
        <p:cxnSp>
          <p:nvCxnSpPr>
            <p:cNvPr id="234" name="Connecteur droit 233">
              <a:extLst>
                <a:ext uri="{FF2B5EF4-FFF2-40B4-BE49-F238E27FC236}">
                  <a16:creationId xmlns:a16="http://schemas.microsoft.com/office/drawing/2014/main" id="{FC4E85DB-0484-4A71-87F1-67F87994B7D1}"/>
                </a:ext>
              </a:extLst>
            </p:cNvPr>
            <p:cNvCxnSpPr/>
            <p:nvPr/>
          </p:nvCxnSpPr>
          <p:spPr>
            <a:xfrm>
              <a:off x="666509" y="3579099"/>
              <a:ext cx="198036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26" name="Image 225">
            <a:extLst>
              <a:ext uri="{FF2B5EF4-FFF2-40B4-BE49-F238E27FC236}">
                <a16:creationId xmlns:a16="http://schemas.microsoft.com/office/drawing/2014/main" id="{E5904904-D88F-4CF1-9C77-B7E09E7CCC4B}"/>
              </a:ext>
            </a:extLst>
          </p:cNvPr>
          <p:cNvPicPr>
            <a:picLocks/>
          </p:cNvPicPr>
          <p:nvPr/>
        </p:nvPicPr>
        <p:blipFill rotWithShape="1">
          <a:blip r:embed="rId95"/>
          <a:srcRect t="63342"/>
          <a:stretch/>
        </p:blipFill>
        <p:spPr>
          <a:xfrm>
            <a:off x="3281361" y="3851578"/>
            <a:ext cx="684084" cy="166688"/>
          </a:xfrm>
          <a:prstGeom prst="rect">
            <a:avLst/>
          </a:prstGeom>
        </p:spPr>
      </p:pic>
      <p:pic>
        <p:nvPicPr>
          <p:cNvPr id="235" name="Image 234">
            <a:extLst>
              <a:ext uri="{FF2B5EF4-FFF2-40B4-BE49-F238E27FC236}">
                <a16:creationId xmlns:a16="http://schemas.microsoft.com/office/drawing/2014/main" id="{220EB096-C32C-4AF7-B8C4-9BEADBE025D0}"/>
              </a:ext>
            </a:extLst>
          </p:cNvPr>
          <p:cNvPicPr>
            <a:picLocks/>
          </p:cNvPicPr>
          <p:nvPr/>
        </p:nvPicPr>
        <p:blipFill>
          <a:blip r:embed="rId94"/>
          <a:stretch>
            <a:fillRect/>
          </a:stretch>
        </p:blipFill>
        <p:spPr>
          <a:xfrm>
            <a:off x="3176588" y="1239838"/>
            <a:ext cx="684213" cy="455613"/>
          </a:xfrm>
          <a:prstGeom prst="rect">
            <a:avLst/>
          </a:prstGeom>
        </p:spPr>
      </p:pic>
      <p:sp>
        <p:nvSpPr>
          <p:cNvPr id="260" name="Rectangle 259">
            <a:extLst>
              <a:ext uri="{FF2B5EF4-FFF2-40B4-BE49-F238E27FC236}">
                <a16:creationId xmlns:a16="http://schemas.microsoft.com/office/drawing/2014/main" id="{EC730ABB-01FC-4F7B-BC43-D750336F74D7}"/>
              </a:ext>
            </a:extLst>
          </p:cNvPr>
          <p:cNvSpPr/>
          <p:nvPr/>
        </p:nvSpPr>
        <p:spPr>
          <a:xfrm>
            <a:off x="6895431" y="3724391"/>
            <a:ext cx="5125119" cy="235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err="1">
                <a:ln>
                  <a:noFill/>
                </a:ln>
                <a:solidFill>
                  <a:schemeClr val="bg1"/>
                </a:solidFill>
                <a:effectLst/>
                <a:uLnTx/>
                <a:uFillTx/>
                <a:latin typeface="Calibri"/>
                <a:ea typeface="+mn-ea"/>
                <a:cs typeface="+mn-cs"/>
              </a:rPr>
              <a:t>Avio</a:t>
            </a:r>
            <a:r>
              <a:rPr lang="fr-FR" sz="1400" b="1" kern="0" dirty="0">
                <a:solidFill>
                  <a:schemeClr val="bg1"/>
                </a:solidFill>
                <a:latin typeface="Calibri"/>
              </a:rPr>
              <a:t>ns produits &amp;</a:t>
            </a:r>
            <a:r>
              <a:rPr kumimoji="0" lang="fr-FR" sz="1400" b="1" i="0" u="none" strike="noStrike" kern="0" cap="none" spc="0" normalizeH="0" baseline="0" noProof="0" dirty="0">
                <a:ln>
                  <a:noFill/>
                </a:ln>
                <a:solidFill>
                  <a:schemeClr val="bg1"/>
                </a:solidFill>
                <a:effectLst/>
                <a:uLnTx/>
                <a:uFillTx/>
                <a:latin typeface="Calibri"/>
                <a:ea typeface="+mn-ea"/>
                <a:cs typeface="+mn-cs"/>
              </a:rPr>
              <a:t> non-livrés YTD</a:t>
            </a:r>
          </a:p>
        </p:txBody>
      </p:sp>
      <p:sp>
        <p:nvSpPr>
          <p:cNvPr id="261" name="TextBox 26">
            <a:extLst>
              <a:ext uri="{FF2B5EF4-FFF2-40B4-BE49-F238E27FC236}">
                <a16:creationId xmlns:a16="http://schemas.microsoft.com/office/drawing/2014/main" id="{A10A4420-66C8-42DE-82D1-BEFFB2419C97}"/>
              </a:ext>
            </a:extLst>
          </p:cNvPr>
          <p:cNvSpPr txBox="1"/>
          <p:nvPr/>
        </p:nvSpPr>
        <p:spPr>
          <a:xfrm>
            <a:off x="1225550" y="4241106"/>
            <a:ext cx="1163638" cy="523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4"/>
                </a:solidFill>
                <a:effectLst/>
                <a:uLnTx/>
                <a:uFillTx/>
                <a:latin typeface="Calibri"/>
                <a:ea typeface="+mn-ea"/>
                <a:cs typeface="+mn-cs"/>
              </a:rPr>
              <a:t>6 933</a:t>
            </a:r>
          </a:p>
        </p:txBody>
      </p:sp>
      <p:sp>
        <p:nvSpPr>
          <p:cNvPr id="262" name="TextBox 26">
            <a:extLst>
              <a:ext uri="{FF2B5EF4-FFF2-40B4-BE49-F238E27FC236}">
                <a16:creationId xmlns:a16="http://schemas.microsoft.com/office/drawing/2014/main" id="{37A8C09C-710F-48E5-AF07-424C5D583BDF}"/>
              </a:ext>
            </a:extLst>
          </p:cNvPr>
          <p:cNvSpPr txBox="1"/>
          <p:nvPr/>
        </p:nvSpPr>
        <p:spPr>
          <a:xfrm>
            <a:off x="1981200" y="4350644"/>
            <a:ext cx="116363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Calibri"/>
                <a:ea typeface="+mn-ea"/>
                <a:cs typeface="+mn-cs"/>
              </a:rPr>
              <a:t>- 251</a:t>
            </a:r>
          </a:p>
        </p:txBody>
      </p:sp>
      <p:sp>
        <p:nvSpPr>
          <p:cNvPr id="263" name="TextBox 26">
            <a:extLst>
              <a:ext uri="{FF2B5EF4-FFF2-40B4-BE49-F238E27FC236}">
                <a16:creationId xmlns:a16="http://schemas.microsoft.com/office/drawing/2014/main" id="{54604176-CFA7-41D5-BE94-A3AE78B7F4C2}"/>
              </a:ext>
            </a:extLst>
          </p:cNvPr>
          <p:cNvSpPr txBox="1"/>
          <p:nvPr/>
        </p:nvSpPr>
        <p:spPr>
          <a:xfrm>
            <a:off x="1195387" y="5358706"/>
            <a:ext cx="1163638" cy="523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4"/>
                </a:solidFill>
                <a:effectLst/>
                <a:uLnTx/>
                <a:uFillTx/>
                <a:latin typeface="Calibri"/>
                <a:ea typeface="+mn-ea"/>
                <a:cs typeface="+mn-cs"/>
              </a:rPr>
              <a:t>4 983</a:t>
            </a:r>
          </a:p>
        </p:txBody>
      </p:sp>
      <p:sp>
        <p:nvSpPr>
          <p:cNvPr id="264" name="TextBox 26">
            <a:extLst>
              <a:ext uri="{FF2B5EF4-FFF2-40B4-BE49-F238E27FC236}">
                <a16:creationId xmlns:a16="http://schemas.microsoft.com/office/drawing/2014/main" id="{E165D15C-4633-4830-B94D-6C1F5067BE22}"/>
              </a:ext>
            </a:extLst>
          </p:cNvPr>
          <p:cNvSpPr txBox="1"/>
          <p:nvPr/>
        </p:nvSpPr>
        <p:spPr>
          <a:xfrm>
            <a:off x="1951037" y="5468244"/>
            <a:ext cx="1163638"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Calibri"/>
                <a:ea typeface="+mn-ea"/>
                <a:cs typeface="+mn-cs"/>
              </a:rPr>
              <a:t>- 14</a:t>
            </a:r>
          </a:p>
        </p:txBody>
      </p:sp>
      <p:pic>
        <p:nvPicPr>
          <p:cNvPr id="265" name="Image 264">
            <a:extLst>
              <a:ext uri="{FF2B5EF4-FFF2-40B4-BE49-F238E27FC236}">
                <a16:creationId xmlns:a16="http://schemas.microsoft.com/office/drawing/2014/main" id="{5B0D0375-7556-4333-AD89-10E3CDB44481}"/>
              </a:ext>
            </a:extLst>
          </p:cNvPr>
          <p:cNvPicPr>
            <a:picLocks noChangeAspect="1"/>
          </p:cNvPicPr>
          <p:nvPr/>
        </p:nvPicPr>
        <p:blipFill>
          <a:blip r:embed="rId95"/>
          <a:stretch>
            <a:fillRect/>
          </a:stretch>
        </p:blipFill>
        <p:spPr>
          <a:xfrm>
            <a:off x="293687" y="5282505"/>
            <a:ext cx="1069975" cy="504874"/>
          </a:xfrm>
          <a:prstGeom prst="rect">
            <a:avLst/>
          </a:prstGeom>
        </p:spPr>
      </p:pic>
      <p:pic>
        <p:nvPicPr>
          <p:cNvPr id="266" name="Image 265">
            <a:extLst>
              <a:ext uri="{FF2B5EF4-FFF2-40B4-BE49-F238E27FC236}">
                <a16:creationId xmlns:a16="http://schemas.microsoft.com/office/drawing/2014/main" id="{D9C302AC-93BF-45BC-ABEA-BA155C880603}"/>
              </a:ext>
            </a:extLst>
          </p:cNvPr>
          <p:cNvPicPr>
            <a:picLocks noChangeAspect="1"/>
          </p:cNvPicPr>
          <p:nvPr/>
        </p:nvPicPr>
        <p:blipFill>
          <a:blip r:embed="rId94"/>
          <a:stretch>
            <a:fillRect/>
          </a:stretch>
        </p:blipFill>
        <p:spPr>
          <a:xfrm>
            <a:off x="236537" y="4203007"/>
            <a:ext cx="1060450" cy="706277"/>
          </a:xfrm>
          <a:prstGeom prst="rect">
            <a:avLst/>
          </a:prstGeom>
        </p:spPr>
      </p:pic>
      <p:sp>
        <p:nvSpPr>
          <p:cNvPr id="268" name="ZoneTexte 267">
            <a:extLst>
              <a:ext uri="{FF2B5EF4-FFF2-40B4-BE49-F238E27FC236}">
                <a16:creationId xmlns:a16="http://schemas.microsoft.com/office/drawing/2014/main" id="{6A2D1725-9C14-496A-BCDA-9B2E63233BDD}"/>
              </a:ext>
            </a:extLst>
          </p:cNvPr>
          <p:cNvSpPr txBox="1"/>
          <p:nvPr/>
        </p:nvSpPr>
        <p:spPr>
          <a:xfrm>
            <a:off x="2011578" y="6212143"/>
            <a:ext cx="1044000" cy="184666"/>
          </a:xfrm>
          <a:prstGeom prst="rect">
            <a:avLst/>
          </a:prstGeom>
          <a:noFill/>
        </p:spPr>
        <p:txBody>
          <a:bodyPr wrap="square" rtlCol="0">
            <a:spAutoFit/>
          </a:bodyPr>
          <a:lstStyle/>
          <a:p>
            <a:r>
              <a:rPr lang="fr-FR" sz="600" dirty="0">
                <a:solidFill>
                  <a:schemeClr val="tx2"/>
                </a:solidFill>
              </a:rPr>
              <a:t> Source : Airbus, Boeing</a:t>
            </a:r>
          </a:p>
        </p:txBody>
      </p:sp>
      <p:sp>
        <p:nvSpPr>
          <p:cNvPr id="187" name="ZoneTexte 186">
            <a:extLst>
              <a:ext uri="{FF2B5EF4-FFF2-40B4-BE49-F238E27FC236}">
                <a16:creationId xmlns:a16="http://schemas.microsoft.com/office/drawing/2014/main" id="{2BBCB42D-7904-4000-802F-1AF38302679F}"/>
              </a:ext>
            </a:extLst>
          </p:cNvPr>
          <p:cNvSpPr txBox="1"/>
          <p:nvPr/>
        </p:nvSpPr>
        <p:spPr>
          <a:xfrm>
            <a:off x="5791049" y="6247859"/>
            <a:ext cx="1444644" cy="184666"/>
          </a:xfrm>
          <a:prstGeom prst="rect">
            <a:avLst/>
          </a:prstGeom>
          <a:noFill/>
        </p:spPr>
        <p:txBody>
          <a:bodyPr wrap="square" rtlCol="0">
            <a:spAutoFit/>
          </a:bodyPr>
          <a:lstStyle/>
          <a:p>
            <a:r>
              <a:rPr lang="fr-FR" sz="600" dirty="0">
                <a:solidFill>
                  <a:schemeClr val="tx2"/>
                </a:solidFill>
              </a:rPr>
              <a:t> Source : Airbus, Boeing</a:t>
            </a:r>
          </a:p>
        </p:txBody>
      </p:sp>
      <p:sp>
        <p:nvSpPr>
          <p:cNvPr id="3" name="ZoneTexte 2">
            <a:extLst>
              <a:ext uri="{FF2B5EF4-FFF2-40B4-BE49-F238E27FC236}">
                <a16:creationId xmlns:a16="http://schemas.microsoft.com/office/drawing/2014/main" id="{7123C9CD-0DB3-4CF8-A58B-E9B01F7752F7}"/>
              </a:ext>
            </a:extLst>
          </p:cNvPr>
          <p:cNvSpPr txBox="1"/>
          <p:nvPr/>
        </p:nvSpPr>
        <p:spPr>
          <a:xfrm>
            <a:off x="7743447" y="1457161"/>
            <a:ext cx="782187" cy="215444"/>
          </a:xfrm>
          <a:prstGeom prst="rect">
            <a:avLst/>
          </a:prstGeom>
          <a:noFill/>
        </p:spPr>
        <p:txBody>
          <a:bodyPr wrap="square" rtlCol="0">
            <a:spAutoFit/>
          </a:bodyPr>
          <a:lstStyle/>
          <a:p>
            <a:pPr algn="ctr"/>
            <a:r>
              <a:rPr lang="fr-FR" sz="800" b="1" dirty="0">
                <a:solidFill>
                  <a:schemeClr val="tx2"/>
                </a:solidFill>
                <a:latin typeface="Calibri" panose="020F0502020204030204" pitchFamily="34" charset="0"/>
                <a:cs typeface="Calibri" panose="020F0502020204030204" pitchFamily="34" charset="0"/>
              </a:rPr>
              <a:t>Annulations</a:t>
            </a:r>
          </a:p>
        </p:txBody>
      </p:sp>
      <p:sp>
        <p:nvSpPr>
          <p:cNvPr id="276" name="ZoneTexte 275">
            <a:extLst>
              <a:ext uri="{FF2B5EF4-FFF2-40B4-BE49-F238E27FC236}">
                <a16:creationId xmlns:a16="http://schemas.microsoft.com/office/drawing/2014/main" id="{F0E35A8C-6FA8-4F3C-8269-002FD9ACF97E}"/>
              </a:ext>
            </a:extLst>
          </p:cNvPr>
          <p:cNvSpPr txBox="1"/>
          <p:nvPr/>
        </p:nvSpPr>
        <p:spPr>
          <a:xfrm>
            <a:off x="8636758" y="1457161"/>
            <a:ext cx="782187" cy="215444"/>
          </a:xfrm>
          <a:prstGeom prst="rect">
            <a:avLst/>
          </a:prstGeom>
          <a:noFill/>
        </p:spPr>
        <p:txBody>
          <a:bodyPr wrap="square" rtlCol="0">
            <a:spAutoFit/>
          </a:bodyPr>
          <a:lstStyle/>
          <a:p>
            <a:r>
              <a:rPr lang="fr-FR" sz="800" b="1" dirty="0">
                <a:solidFill>
                  <a:schemeClr val="tx2"/>
                </a:solidFill>
                <a:latin typeface="Calibri" panose="020F0502020204030204" pitchFamily="34" charset="0"/>
                <a:cs typeface="Calibri" panose="020F0502020204030204" pitchFamily="34" charset="0"/>
              </a:rPr>
              <a:t>Commandes</a:t>
            </a:r>
          </a:p>
        </p:txBody>
      </p:sp>
      <p:sp>
        <p:nvSpPr>
          <p:cNvPr id="277" name="ZoneTexte 276">
            <a:extLst>
              <a:ext uri="{FF2B5EF4-FFF2-40B4-BE49-F238E27FC236}">
                <a16:creationId xmlns:a16="http://schemas.microsoft.com/office/drawing/2014/main" id="{5FC510A5-37A9-4F76-974D-7679B28FABBD}"/>
              </a:ext>
            </a:extLst>
          </p:cNvPr>
          <p:cNvSpPr txBox="1"/>
          <p:nvPr/>
        </p:nvSpPr>
        <p:spPr>
          <a:xfrm>
            <a:off x="10157369" y="1454395"/>
            <a:ext cx="782187" cy="215444"/>
          </a:xfrm>
          <a:prstGeom prst="rect">
            <a:avLst/>
          </a:prstGeom>
          <a:noFill/>
        </p:spPr>
        <p:txBody>
          <a:bodyPr wrap="square" rtlCol="0">
            <a:spAutoFit/>
          </a:bodyPr>
          <a:lstStyle/>
          <a:p>
            <a:pPr algn="ctr"/>
            <a:r>
              <a:rPr lang="fr-FR" sz="800" b="1" dirty="0">
                <a:solidFill>
                  <a:schemeClr val="tx2"/>
                </a:solidFill>
                <a:latin typeface="Calibri" panose="020F0502020204030204" pitchFamily="34" charset="0"/>
                <a:cs typeface="Calibri" panose="020F0502020204030204" pitchFamily="34" charset="0"/>
              </a:rPr>
              <a:t>Annulations</a:t>
            </a:r>
          </a:p>
        </p:txBody>
      </p:sp>
      <p:sp>
        <p:nvSpPr>
          <p:cNvPr id="278" name="ZoneTexte 277">
            <a:extLst>
              <a:ext uri="{FF2B5EF4-FFF2-40B4-BE49-F238E27FC236}">
                <a16:creationId xmlns:a16="http://schemas.microsoft.com/office/drawing/2014/main" id="{EC78708A-7225-4B28-BF64-1C278245839A}"/>
              </a:ext>
            </a:extLst>
          </p:cNvPr>
          <p:cNvSpPr txBox="1"/>
          <p:nvPr/>
        </p:nvSpPr>
        <p:spPr>
          <a:xfrm>
            <a:off x="10958307" y="1449776"/>
            <a:ext cx="782187" cy="215444"/>
          </a:xfrm>
          <a:prstGeom prst="rect">
            <a:avLst/>
          </a:prstGeom>
          <a:noFill/>
        </p:spPr>
        <p:txBody>
          <a:bodyPr wrap="square" rtlCol="0">
            <a:spAutoFit/>
          </a:bodyPr>
          <a:lstStyle/>
          <a:p>
            <a:r>
              <a:rPr lang="fr-FR" sz="800" b="1" dirty="0">
                <a:solidFill>
                  <a:schemeClr val="tx2"/>
                </a:solidFill>
                <a:latin typeface="Calibri" panose="020F0502020204030204" pitchFamily="34" charset="0"/>
                <a:cs typeface="Calibri" panose="020F0502020204030204" pitchFamily="34" charset="0"/>
              </a:rPr>
              <a:t>Commandes</a:t>
            </a:r>
          </a:p>
        </p:txBody>
      </p:sp>
      <p:pic>
        <p:nvPicPr>
          <p:cNvPr id="330" name="Image 329">
            <a:extLst>
              <a:ext uri="{FF2B5EF4-FFF2-40B4-BE49-F238E27FC236}">
                <a16:creationId xmlns:a16="http://schemas.microsoft.com/office/drawing/2014/main" id="{7291A2C6-1F44-433E-8D67-8E5FDED700D8}"/>
              </a:ext>
            </a:extLst>
          </p:cNvPr>
          <p:cNvPicPr>
            <a:picLocks/>
          </p:cNvPicPr>
          <p:nvPr/>
        </p:nvPicPr>
        <p:blipFill>
          <a:blip r:embed="rId94"/>
          <a:stretch>
            <a:fillRect/>
          </a:stretch>
        </p:blipFill>
        <p:spPr>
          <a:xfrm>
            <a:off x="8139111" y="6020593"/>
            <a:ext cx="684213" cy="455613"/>
          </a:xfrm>
          <a:prstGeom prst="rect">
            <a:avLst/>
          </a:prstGeom>
        </p:spPr>
      </p:pic>
      <p:pic>
        <p:nvPicPr>
          <p:cNvPr id="331" name="Image 330">
            <a:extLst>
              <a:ext uri="{FF2B5EF4-FFF2-40B4-BE49-F238E27FC236}">
                <a16:creationId xmlns:a16="http://schemas.microsoft.com/office/drawing/2014/main" id="{07776989-3012-448A-B792-6035EC30C0C7}"/>
              </a:ext>
            </a:extLst>
          </p:cNvPr>
          <p:cNvPicPr>
            <a:picLocks/>
          </p:cNvPicPr>
          <p:nvPr/>
        </p:nvPicPr>
        <p:blipFill rotWithShape="1">
          <a:blip r:embed="rId95"/>
          <a:srcRect t="63342"/>
          <a:stretch/>
        </p:blipFill>
        <p:spPr>
          <a:xfrm>
            <a:off x="10514013" y="6188049"/>
            <a:ext cx="684213" cy="166688"/>
          </a:xfrm>
          <a:prstGeom prst="rect">
            <a:avLst/>
          </a:prstGeom>
        </p:spPr>
      </p:pic>
      <p:sp>
        <p:nvSpPr>
          <p:cNvPr id="8" name="ZoneTexte 7">
            <a:extLst>
              <a:ext uri="{FF2B5EF4-FFF2-40B4-BE49-F238E27FC236}">
                <a16:creationId xmlns:a16="http://schemas.microsoft.com/office/drawing/2014/main" id="{0F248677-2B3B-4D33-8092-A63747D709D5}"/>
              </a:ext>
            </a:extLst>
          </p:cNvPr>
          <p:cNvSpPr txBox="1"/>
          <p:nvPr/>
        </p:nvSpPr>
        <p:spPr>
          <a:xfrm>
            <a:off x="7096524" y="5505335"/>
            <a:ext cx="368300" cy="230832"/>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(+1)</a:t>
            </a:r>
          </a:p>
        </p:txBody>
      </p:sp>
      <p:sp>
        <p:nvSpPr>
          <p:cNvPr id="355" name="ZoneTexte 354">
            <a:extLst>
              <a:ext uri="{FF2B5EF4-FFF2-40B4-BE49-F238E27FC236}">
                <a16:creationId xmlns:a16="http://schemas.microsoft.com/office/drawing/2014/main" id="{C1E61069-C8CA-4019-A975-62D182A8B9CC}"/>
              </a:ext>
            </a:extLst>
          </p:cNvPr>
          <p:cNvSpPr txBox="1"/>
          <p:nvPr/>
        </p:nvSpPr>
        <p:spPr>
          <a:xfrm>
            <a:off x="7830345" y="4422775"/>
            <a:ext cx="368300" cy="230188"/>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(+1)</a:t>
            </a:r>
          </a:p>
        </p:txBody>
      </p:sp>
      <p:sp>
        <p:nvSpPr>
          <p:cNvPr id="357" name="ZoneTexte 356">
            <a:extLst>
              <a:ext uri="{FF2B5EF4-FFF2-40B4-BE49-F238E27FC236}">
                <a16:creationId xmlns:a16="http://schemas.microsoft.com/office/drawing/2014/main" id="{4250E03D-4363-4E0A-85E5-48B3FEE56E02}"/>
              </a:ext>
            </a:extLst>
          </p:cNvPr>
          <p:cNvSpPr txBox="1"/>
          <p:nvPr/>
        </p:nvSpPr>
        <p:spPr>
          <a:xfrm>
            <a:off x="8190709" y="4158190"/>
            <a:ext cx="368300" cy="230188"/>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(+2)</a:t>
            </a:r>
          </a:p>
        </p:txBody>
      </p:sp>
      <p:sp>
        <p:nvSpPr>
          <p:cNvPr id="358" name="ZoneTexte 357">
            <a:extLst>
              <a:ext uri="{FF2B5EF4-FFF2-40B4-BE49-F238E27FC236}">
                <a16:creationId xmlns:a16="http://schemas.microsoft.com/office/drawing/2014/main" id="{9C34914F-1284-4D25-9932-A77D91B995E9}"/>
              </a:ext>
            </a:extLst>
          </p:cNvPr>
          <p:cNvSpPr txBox="1"/>
          <p:nvPr/>
        </p:nvSpPr>
        <p:spPr>
          <a:xfrm>
            <a:off x="7430297" y="4616449"/>
            <a:ext cx="433784" cy="230832"/>
          </a:xfrm>
          <a:prstGeom prst="rect">
            <a:avLst/>
          </a:prstGeom>
          <a:noFill/>
        </p:spPr>
        <p:txBody>
          <a:bodyPr wrap="square" rtlCol="0">
            <a:spAutoFit/>
          </a:bodyPr>
          <a:lstStyle/>
          <a:p>
            <a:pPr algn="ctr"/>
            <a:r>
              <a:rPr lang="fr-FR" sz="900" b="1" dirty="0">
                <a:solidFill>
                  <a:schemeClr val="tx2"/>
                </a:solidFill>
                <a:latin typeface="Calibri" panose="020F0502020204030204" pitchFamily="34" charset="0"/>
                <a:cs typeface="Calibri" panose="020F0502020204030204" pitchFamily="34" charset="0"/>
              </a:rPr>
              <a:t>-</a:t>
            </a:r>
          </a:p>
        </p:txBody>
      </p:sp>
      <p:sp>
        <p:nvSpPr>
          <p:cNvPr id="359" name="ZoneTexte 358">
            <a:extLst>
              <a:ext uri="{FF2B5EF4-FFF2-40B4-BE49-F238E27FC236}">
                <a16:creationId xmlns:a16="http://schemas.microsoft.com/office/drawing/2014/main" id="{B17A55F9-3C90-4D02-B1A7-69898512B1A2}"/>
              </a:ext>
            </a:extLst>
          </p:cNvPr>
          <p:cNvSpPr txBox="1"/>
          <p:nvPr/>
        </p:nvSpPr>
        <p:spPr>
          <a:xfrm>
            <a:off x="8560598" y="4100436"/>
            <a:ext cx="368300" cy="231775"/>
          </a:xfrm>
          <a:prstGeom prst="rect">
            <a:avLst/>
          </a:prstGeom>
          <a:noFill/>
        </p:spPr>
        <p:txBody>
          <a:bodyPr wrap="square" rtlCol="0">
            <a:spAutoFit/>
          </a:bodyPr>
          <a:lstStyle/>
          <a:p>
            <a:pPr algn="ctr"/>
            <a:r>
              <a:rPr lang="fr-FR" sz="900" b="1" dirty="0">
                <a:solidFill>
                  <a:srgbClr val="00B050"/>
                </a:solidFill>
                <a:latin typeface="Calibri" panose="020F0502020204030204" pitchFamily="34" charset="0"/>
                <a:cs typeface="Calibri" panose="020F0502020204030204" pitchFamily="34" charset="0"/>
              </a:rPr>
              <a:t>(-1)</a:t>
            </a:r>
          </a:p>
        </p:txBody>
      </p:sp>
      <p:sp>
        <p:nvSpPr>
          <p:cNvPr id="360" name="ZoneTexte 359">
            <a:extLst>
              <a:ext uri="{FF2B5EF4-FFF2-40B4-BE49-F238E27FC236}">
                <a16:creationId xmlns:a16="http://schemas.microsoft.com/office/drawing/2014/main" id="{19196A2D-C978-4BD8-9E36-35CF1698960A}"/>
              </a:ext>
            </a:extLst>
          </p:cNvPr>
          <p:cNvSpPr txBox="1"/>
          <p:nvPr/>
        </p:nvSpPr>
        <p:spPr>
          <a:xfrm>
            <a:off x="9605966" y="4482575"/>
            <a:ext cx="437892" cy="231775"/>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(+8)</a:t>
            </a:r>
          </a:p>
        </p:txBody>
      </p:sp>
      <p:sp>
        <p:nvSpPr>
          <p:cNvPr id="361" name="ZoneTexte 360">
            <a:extLst>
              <a:ext uri="{FF2B5EF4-FFF2-40B4-BE49-F238E27FC236}">
                <a16:creationId xmlns:a16="http://schemas.microsoft.com/office/drawing/2014/main" id="{F5E423ED-6FCC-414B-84A6-82A4C6F9788A}"/>
              </a:ext>
            </a:extLst>
          </p:cNvPr>
          <p:cNvSpPr txBox="1"/>
          <p:nvPr/>
        </p:nvSpPr>
        <p:spPr>
          <a:xfrm>
            <a:off x="10001786" y="4362452"/>
            <a:ext cx="368300" cy="230188"/>
          </a:xfrm>
          <a:prstGeom prst="rect">
            <a:avLst/>
          </a:prstGeom>
          <a:noFill/>
        </p:spPr>
        <p:txBody>
          <a:bodyPr wrap="square" rtlCol="0">
            <a:spAutoFit/>
          </a:bodyPr>
          <a:lstStyle/>
          <a:p>
            <a:pPr algn="ctr"/>
            <a:r>
              <a:rPr lang="fr-FR" sz="900" b="1" dirty="0">
                <a:solidFill>
                  <a:srgbClr val="00B050"/>
                </a:solidFill>
                <a:latin typeface="Calibri" panose="020F0502020204030204" pitchFamily="34" charset="0"/>
                <a:cs typeface="Calibri" panose="020F0502020204030204" pitchFamily="34" charset="0"/>
              </a:rPr>
              <a:t>(-1)</a:t>
            </a:r>
          </a:p>
        </p:txBody>
      </p:sp>
      <p:sp>
        <p:nvSpPr>
          <p:cNvPr id="362" name="ZoneTexte 361">
            <a:extLst>
              <a:ext uri="{FF2B5EF4-FFF2-40B4-BE49-F238E27FC236}">
                <a16:creationId xmlns:a16="http://schemas.microsoft.com/office/drawing/2014/main" id="{A6114E1E-91F5-478D-949C-061199671015}"/>
              </a:ext>
            </a:extLst>
          </p:cNvPr>
          <p:cNvSpPr txBox="1"/>
          <p:nvPr/>
        </p:nvSpPr>
        <p:spPr>
          <a:xfrm>
            <a:off x="10373521" y="4331759"/>
            <a:ext cx="368300" cy="231775"/>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(+1)</a:t>
            </a:r>
          </a:p>
        </p:txBody>
      </p:sp>
      <p:sp>
        <p:nvSpPr>
          <p:cNvPr id="363" name="ZoneTexte 362">
            <a:extLst>
              <a:ext uri="{FF2B5EF4-FFF2-40B4-BE49-F238E27FC236}">
                <a16:creationId xmlns:a16="http://schemas.microsoft.com/office/drawing/2014/main" id="{1EE6DD91-8F5D-4718-8FF9-03E431B13210}"/>
              </a:ext>
            </a:extLst>
          </p:cNvPr>
          <p:cNvSpPr txBox="1"/>
          <p:nvPr/>
        </p:nvSpPr>
        <p:spPr>
          <a:xfrm>
            <a:off x="10698162" y="4252913"/>
            <a:ext cx="437892" cy="230832"/>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(+1)</a:t>
            </a:r>
          </a:p>
        </p:txBody>
      </p:sp>
      <p:sp>
        <p:nvSpPr>
          <p:cNvPr id="364" name="ZoneTexte 363">
            <a:extLst>
              <a:ext uri="{FF2B5EF4-FFF2-40B4-BE49-F238E27FC236}">
                <a16:creationId xmlns:a16="http://schemas.microsoft.com/office/drawing/2014/main" id="{A74B8A5E-C0E5-4919-BF72-E9ADB9693DF2}"/>
              </a:ext>
            </a:extLst>
          </p:cNvPr>
          <p:cNvSpPr txBox="1"/>
          <p:nvPr/>
        </p:nvSpPr>
        <p:spPr>
          <a:xfrm>
            <a:off x="11111637" y="4153429"/>
            <a:ext cx="368300" cy="231775"/>
          </a:xfrm>
          <a:prstGeom prst="rect">
            <a:avLst/>
          </a:prstGeom>
          <a:noFill/>
        </p:spPr>
        <p:txBody>
          <a:bodyPr wrap="square" rtlCol="0">
            <a:spAutoFit/>
          </a:bodyPr>
          <a:lstStyle/>
          <a:p>
            <a:pPr algn="ctr"/>
            <a:r>
              <a:rPr lang="fr-FR" sz="900" b="1" dirty="0">
                <a:solidFill>
                  <a:srgbClr val="FF0000"/>
                </a:solidFill>
                <a:latin typeface="Calibri" panose="020F0502020204030204" pitchFamily="34" charset="0"/>
                <a:cs typeface="Calibri" panose="020F0502020204030204" pitchFamily="34" charset="0"/>
              </a:rPr>
              <a:t>(+3)</a:t>
            </a:r>
          </a:p>
        </p:txBody>
      </p:sp>
      <p:sp>
        <p:nvSpPr>
          <p:cNvPr id="365" name="ZoneTexte 364">
            <a:extLst>
              <a:ext uri="{FF2B5EF4-FFF2-40B4-BE49-F238E27FC236}">
                <a16:creationId xmlns:a16="http://schemas.microsoft.com/office/drawing/2014/main" id="{7950B871-6B59-452A-B8F1-129A33AC9478}"/>
              </a:ext>
            </a:extLst>
          </p:cNvPr>
          <p:cNvSpPr txBox="1"/>
          <p:nvPr/>
        </p:nvSpPr>
        <p:spPr>
          <a:xfrm>
            <a:off x="11381127" y="4017333"/>
            <a:ext cx="563585" cy="261610"/>
          </a:xfrm>
          <a:prstGeom prst="rect">
            <a:avLst/>
          </a:prstGeom>
          <a:noFill/>
        </p:spPr>
        <p:txBody>
          <a:bodyPr wrap="square" rtlCol="0">
            <a:spAutoFit/>
          </a:bodyPr>
          <a:lstStyle/>
          <a:p>
            <a:pPr algn="ctr"/>
            <a:r>
              <a:rPr lang="fr-FR" sz="1050" b="1" dirty="0">
                <a:solidFill>
                  <a:srgbClr val="FF0000"/>
                </a:solidFill>
                <a:latin typeface="Calibri" panose="020F0502020204030204" pitchFamily="34" charset="0"/>
                <a:cs typeface="Calibri" panose="020F0502020204030204" pitchFamily="34" charset="0"/>
              </a:rPr>
              <a:t>(+12)</a:t>
            </a:r>
          </a:p>
        </p:txBody>
      </p:sp>
      <p:sp>
        <p:nvSpPr>
          <p:cNvPr id="366" name="ZoneTexte 365">
            <a:extLst>
              <a:ext uri="{FF2B5EF4-FFF2-40B4-BE49-F238E27FC236}">
                <a16:creationId xmlns:a16="http://schemas.microsoft.com/office/drawing/2014/main" id="{886E17A4-5421-4A86-A1AE-1A457E232E50}"/>
              </a:ext>
            </a:extLst>
          </p:cNvPr>
          <p:cNvSpPr txBox="1"/>
          <p:nvPr/>
        </p:nvSpPr>
        <p:spPr>
          <a:xfrm>
            <a:off x="8836024" y="4017333"/>
            <a:ext cx="590549" cy="261610"/>
          </a:xfrm>
          <a:prstGeom prst="rect">
            <a:avLst/>
          </a:prstGeom>
          <a:noFill/>
        </p:spPr>
        <p:txBody>
          <a:bodyPr wrap="square" rtlCol="0">
            <a:spAutoFit/>
          </a:bodyPr>
          <a:lstStyle/>
          <a:p>
            <a:pPr algn="ctr"/>
            <a:r>
              <a:rPr lang="fr-FR" sz="1050" b="1" dirty="0">
                <a:solidFill>
                  <a:srgbClr val="FF0000"/>
                </a:solidFill>
                <a:latin typeface="Calibri" panose="020F0502020204030204" pitchFamily="34" charset="0"/>
                <a:cs typeface="Calibri" panose="020F0502020204030204" pitchFamily="34" charset="0"/>
              </a:rPr>
              <a:t>(+3)</a:t>
            </a:r>
          </a:p>
        </p:txBody>
      </p:sp>
      <p:pic>
        <p:nvPicPr>
          <p:cNvPr id="291" name="Image 290">
            <a:extLst>
              <a:ext uri="{FF2B5EF4-FFF2-40B4-BE49-F238E27FC236}">
                <a16:creationId xmlns:a16="http://schemas.microsoft.com/office/drawing/2014/main" id="{699BAE0F-CA3E-4DF5-8A7D-6CBCD17C9DE9}"/>
              </a:ext>
            </a:extLst>
          </p:cNvPr>
          <p:cNvPicPr>
            <a:picLocks/>
          </p:cNvPicPr>
          <p:nvPr/>
        </p:nvPicPr>
        <p:blipFill rotWithShape="1">
          <a:blip r:embed="rId95"/>
          <a:srcRect t="63342"/>
          <a:stretch/>
        </p:blipFill>
        <p:spPr>
          <a:xfrm>
            <a:off x="2200285" y="1373854"/>
            <a:ext cx="571643" cy="168301"/>
          </a:xfrm>
          <a:prstGeom prst="rect">
            <a:avLst/>
          </a:prstGeom>
        </p:spPr>
      </p:pic>
      <p:pic>
        <p:nvPicPr>
          <p:cNvPr id="185" name="Image 184">
            <a:extLst>
              <a:ext uri="{FF2B5EF4-FFF2-40B4-BE49-F238E27FC236}">
                <a16:creationId xmlns:a16="http://schemas.microsoft.com/office/drawing/2014/main" id="{44FC5ABB-B2FD-4502-8A15-9D17F9996D14}"/>
              </a:ext>
            </a:extLst>
          </p:cNvPr>
          <p:cNvPicPr>
            <a:picLocks noChangeAspect="1"/>
          </p:cNvPicPr>
          <p:nvPr/>
        </p:nvPicPr>
        <p:blipFill>
          <a:blip r:embed="rId94"/>
          <a:stretch>
            <a:fillRect/>
          </a:stretch>
        </p:blipFill>
        <p:spPr>
          <a:xfrm>
            <a:off x="1052273" y="1237249"/>
            <a:ext cx="646571" cy="430628"/>
          </a:xfrm>
          <a:prstGeom prst="rect">
            <a:avLst/>
          </a:prstGeom>
        </p:spPr>
      </p:pic>
      <p:sp>
        <p:nvSpPr>
          <p:cNvPr id="9" name="ZoneTexte 8">
            <a:extLst>
              <a:ext uri="{FF2B5EF4-FFF2-40B4-BE49-F238E27FC236}">
                <a16:creationId xmlns:a16="http://schemas.microsoft.com/office/drawing/2014/main" id="{3D55471C-F673-49AF-B6B6-D1F7793F450D}"/>
              </a:ext>
            </a:extLst>
          </p:cNvPr>
          <p:cNvSpPr txBox="1"/>
          <p:nvPr/>
        </p:nvSpPr>
        <p:spPr>
          <a:xfrm>
            <a:off x="199830" y="1841462"/>
            <a:ext cx="691966" cy="153888"/>
          </a:xfrm>
          <a:prstGeom prst="rect">
            <a:avLst/>
          </a:prstGeom>
          <a:noFill/>
        </p:spPr>
        <p:txBody>
          <a:bodyPr wrap="square" lIns="0" tIns="0" rIns="0" bIns="0" rtlCol="0">
            <a:spAutoFit/>
          </a:bodyPr>
          <a:lstStyle/>
          <a:p>
            <a:pPr algn="ctr"/>
            <a:r>
              <a:rPr lang="fr-FR" sz="1000" dirty="0">
                <a:solidFill>
                  <a:schemeClr val="tx2"/>
                </a:solidFill>
                <a:latin typeface="Calibri" panose="020F0502020204030204" pitchFamily="34" charset="0"/>
                <a:cs typeface="Calibri" panose="020F0502020204030204" pitchFamily="34" charset="0"/>
              </a:rPr>
              <a:t>Livraisons</a:t>
            </a:r>
          </a:p>
        </p:txBody>
      </p:sp>
      <p:sp>
        <p:nvSpPr>
          <p:cNvPr id="193" name="ZoneTexte 192">
            <a:extLst>
              <a:ext uri="{FF2B5EF4-FFF2-40B4-BE49-F238E27FC236}">
                <a16:creationId xmlns:a16="http://schemas.microsoft.com/office/drawing/2014/main" id="{7B7BA3D8-699D-46E4-809D-8C67089C0A5B}"/>
              </a:ext>
            </a:extLst>
          </p:cNvPr>
          <p:cNvSpPr txBox="1"/>
          <p:nvPr/>
        </p:nvSpPr>
        <p:spPr>
          <a:xfrm>
            <a:off x="218583" y="2159272"/>
            <a:ext cx="691966" cy="307777"/>
          </a:xfrm>
          <a:prstGeom prst="rect">
            <a:avLst/>
          </a:prstGeom>
          <a:noFill/>
        </p:spPr>
        <p:txBody>
          <a:bodyPr wrap="square" lIns="0" tIns="0" rIns="0" bIns="0" rtlCol="0">
            <a:spAutoFit/>
          </a:bodyPr>
          <a:lstStyle/>
          <a:p>
            <a:pPr algn="ctr"/>
            <a:r>
              <a:rPr lang="fr-FR" sz="1000" dirty="0">
                <a:solidFill>
                  <a:schemeClr val="tx2"/>
                </a:solidFill>
                <a:latin typeface="Calibri" panose="020F0502020204030204" pitchFamily="34" charset="0"/>
                <a:cs typeface="Calibri" panose="020F0502020204030204" pitchFamily="34" charset="0"/>
              </a:rPr>
              <a:t>Commandes brutes</a:t>
            </a:r>
          </a:p>
        </p:txBody>
      </p:sp>
      <p:sp>
        <p:nvSpPr>
          <p:cNvPr id="206" name="ZoneTexte 205">
            <a:extLst>
              <a:ext uri="{FF2B5EF4-FFF2-40B4-BE49-F238E27FC236}">
                <a16:creationId xmlns:a16="http://schemas.microsoft.com/office/drawing/2014/main" id="{157BCBAA-8D5A-4B20-A703-D44CEC7ACC46}"/>
              </a:ext>
            </a:extLst>
          </p:cNvPr>
          <p:cNvSpPr txBox="1"/>
          <p:nvPr/>
        </p:nvSpPr>
        <p:spPr>
          <a:xfrm>
            <a:off x="222254" y="2656140"/>
            <a:ext cx="691966" cy="153888"/>
          </a:xfrm>
          <a:prstGeom prst="rect">
            <a:avLst/>
          </a:prstGeom>
          <a:noFill/>
        </p:spPr>
        <p:txBody>
          <a:bodyPr wrap="square" lIns="0" tIns="0" rIns="0" bIns="0" rtlCol="0">
            <a:spAutoFit/>
          </a:bodyPr>
          <a:lstStyle/>
          <a:p>
            <a:pPr algn="ctr"/>
            <a:r>
              <a:rPr lang="fr-FR" sz="1000" dirty="0">
                <a:solidFill>
                  <a:schemeClr val="tx2"/>
                </a:solidFill>
                <a:latin typeface="Calibri" panose="020F0502020204030204" pitchFamily="34" charset="0"/>
                <a:cs typeface="Calibri" panose="020F0502020204030204" pitchFamily="34" charset="0"/>
              </a:rPr>
              <a:t>Annulations</a:t>
            </a:r>
          </a:p>
        </p:txBody>
      </p:sp>
      <p:sp>
        <p:nvSpPr>
          <p:cNvPr id="211" name="ZoneTexte 210">
            <a:extLst>
              <a:ext uri="{FF2B5EF4-FFF2-40B4-BE49-F238E27FC236}">
                <a16:creationId xmlns:a16="http://schemas.microsoft.com/office/drawing/2014/main" id="{1529A971-253A-4069-AA3C-E8F2142DE640}"/>
              </a:ext>
            </a:extLst>
          </p:cNvPr>
          <p:cNvSpPr txBox="1"/>
          <p:nvPr/>
        </p:nvSpPr>
        <p:spPr>
          <a:xfrm>
            <a:off x="196236" y="3004607"/>
            <a:ext cx="691966" cy="307777"/>
          </a:xfrm>
          <a:prstGeom prst="rect">
            <a:avLst/>
          </a:prstGeom>
          <a:noFill/>
        </p:spPr>
        <p:txBody>
          <a:bodyPr wrap="square" lIns="0" tIns="0" rIns="0" bIns="0" rtlCol="0">
            <a:spAutoFit/>
          </a:bodyPr>
          <a:lstStyle/>
          <a:p>
            <a:pPr algn="ctr"/>
            <a:r>
              <a:rPr lang="fr-FR" sz="1000" dirty="0">
                <a:solidFill>
                  <a:schemeClr val="tx2"/>
                </a:solidFill>
                <a:latin typeface="Calibri" panose="020F0502020204030204" pitchFamily="34" charset="0"/>
                <a:cs typeface="Calibri" panose="020F0502020204030204" pitchFamily="34" charset="0"/>
              </a:rPr>
              <a:t>Avions </a:t>
            </a:r>
          </a:p>
          <a:p>
            <a:pPr algn="ctr"/>
            <a:r>
              <a:rPr lang="fr-FR" sz="1000" dirty="0">
                <a:solidFill>
                  <a:schemeClr val="tx2"/>
                </a:solidFill>
                <a:latin typeface="Calibri" panose="020F0502020204030204" pitchFamily="34" charset="0"/>
                <a:cs typeface="Calibri" panose="020F0502020204030204" pitchFamily="34" charset="0"/>
              </a:rPr>
              <a:t>en stock</a:t>
            </a:r>
          </a:p>
        </p:txBody>
      </p:sp>
      <p:graphicFrame>
        <p:nvGraphicFramePr>
          <p:cNvPr id="20" name="Tableau 20">
            <a:extLst>
              <a:ext uri="{FF2B5EF4-FFF2-40B4-BE49-F238E27FC236}">
                <a16:creationId xmlns:a16="http://schemas.microsoft.com/office/drawing/2014/main" id="{93A48EBA-2AD7-476B-9F3C-BD0243C4D4A9}"/>
              </a:ext>
            </a:extLst>
          </p:cNvPr>
          <p:cNvGraphicFramePr>
            <a:graphicFrameLocks noGrp="1"/>
          </p:cNvGraphicFramePr>
          <p:nvPr>
            <p:extLst>
              <p:ext uri="{D42A27DB-BD31-4B8C-83A1-F6EECF244321}">
                <p14:modId xmlns:p14="http://schemas.microsoft.com/office/powerpoint/2010/main" val="3226473742"/>
              </p:ext>
            </p:extLst>
          </p:nvPr>
        </p:nvGraphicFramePr>
        <p:xfrm>
          <a:off x="1042465" y="1673739"/>
          <a:ext cx="633361" cy="1701272"/>
        </p:xfrm>
        <a:graphic>
          <a:graphicData uri="http://schemas.openxmlformats.org/drawingml/2006/table">
            <a:tbl>
              <a:tblPr>
                <a:tableStyleId>{1FECB4D8-DB02-4DC6-A0A2-4F2EBAE1DC90}</a:tableStyleId>
              </a:tblPr>
              <a:tblGrid>
                <a:gridCol w="633361">
                  <a:extLst>
                    <a:ext uri="{9D8B030D-6E8A-4147-A177-3AD203B41FA5}">
                      <a16:colId xmlns:a16="http://schemas.microsoft.com/office/drawing/2014/main" val="2064618146"/>
                    </a:ext>
                  </a:extLst>
                </a:gridCol>
              </a:tblGrid>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9391699"/>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3324000"/>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6985296"/>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95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1722629"/>
                  </a:ext>
                </a:extLst>
              </a:tr>
            </a:tbl>
          </a:graphicData>
        </a:graphic>
      </p:graphicFrame>
      <p:graphicFrame>
        <p:nvGraphicFramePr>
          <p:cNvPr id="214" name="Tableau 20">
            <a:extLst>
              <a:ext uri="{FF2B5EF4-FFF2-40B4-BE49-F238E27FC236}">
                <a16:creationId xmlns:a16="http://schemas.microsoft.com/office/drawing/2014/main" id="{6A0534B6-8444-4A56-BB53-5AEEDA1F0D0E}"/>
              </a:ext>
            </a:extLst>
          </p:cNvPr>
          <p:cNvGraphicFramePr>
            <a:graphicFrameLocks noGrp="1"/>
          </p:cNvGraphicFramePr>
          <p:nvPr>
            <p:extLst>
              <p:ext uri="{D42A27DB-BD31-4B8C-83A1-F6EECF244321}">
                <p14:modId xmlns:p14="http://schemas.microsoft.com/office/powerpoint/2010/main" val="2810436875"/>
              </p:ext>
            </p:extLst>
          </p:nvPr>
        </p:nvGraphicFramePr>
        <p:xfrm>
          <a:off x="2124523" y="1686458"/>
          <a:ext cx="633361" cy="1701272"/>
        </p:xfrm>
        <a:graphic>
          <a:graphicData uri="http://schemas.openxmlformats.org/drawingml/2006/table">
            <a:tbl>
              <a:tblPr>
                <a:tableStyleId>{1FECB4D8-DB02-4DC6-A0A2-4F2EBAE1DC90}</a:tableStyleId>
              </a:tblPr>
              <a:tblGrid>
                <a:gridCol w="633361">
                  <a:extLst>
                    <a:ext uri="{9D8B030D-6E8A-4147-A177-3AD203B41FA5}">
                      <a16:colId xmlns:a16="http://schemas.microsoft.com/office/drawing/2014/main" val="2064618146"/>
                    </a:ext>
                  </a:extLst>
                </a:gridCol>
              </a:tblGrid>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9391699"/>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73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3324000"/>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-53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6985296"/>
                  </a:ext>
                </a:extLst>
              </a:tr>
              <a:tr h="425318">
                <a:tc>
                  <a:txBody>
                    <a:bodyPr/>
                    <a:lstStyle/>
                    <a:p>
                      <a:pPr algn="ctr"/>
                      <a:r>
                        <a:rPr lang="fr-FR" sz="1000" b="1" dirty="0">
                          <a:solidFill>
                            <a:schemeClr val="accent4"/>
                          </a:solidFill>
                          <a:latin typeface="Calibri" panose="020F0502020204030204" pitchFamily="34" charset="0"/>
                          <a:cs typeface="Calibri" panose="020F0502020204030204" pitchFamily="34" charset="0"/>
                        </a:rPr>
                        <a:t>612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1722629"/>
                  </a:ext>
                </a:extLst>
              </a:tr>
            </a:tbl>
          </a:graphicData>
        </a:graphic>
      </p:graphicFrame>
      <p:cxnSp>
        <p:nvCxnSpPr>
          <p:cNvPr id="215" name="Connecteur droit 214">
            <a:extLst>
              <a:ext uri="{FF2B5EF4-FFF2-40B4-BE49-F238E27FC236}">
                <a16:creationId xmlns:a16="http://schemas.microsoft.com/office/drawing/2014/main" id="{7194423D-DA2E-4AA9-A87C-F19BCCFE6E94}"/>
              </a:ext>
            </a:extLst>
          </p:cNvPr>
          <p:cNvCxnSpPr>
            <a:cxnSpLocks/>
          </p:cNvCxnSpPr>
          <p:nvPr/>
        </p:nvCxnSpPr>
        <p:spPr>
          <a:xfrm>
            <a:off x="1884211" y="1537138"/>
            <a:ext cx="0" cy="1798638"/>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41" name="ZoneTexte 240">
            <a:extLst>
              <a:ext uri="{FF2B5EF4-FFF2-40B4-BE49-F238E27FC236}">
                <a16:creationId xmlns:a16="http://schemas.microsoft.com/office/drawing/2014/main" id="{60E0184D-3E44-45FF-8DCD-30320905649A}"/>
              </a:ext>
            </a:extLst>
          </p:cNvPr>
          <p:cNvSpPr txBox="1"/>
          <p:nvPr/>
        </p:nvSpPr>
        <p:spPr>
          <a:xfrm>
            <a:off x="10916557" y="6257839"/>
            <a:ext cx="1173873" cy="184666"/>
          </a:xfrm>
          <a:prstGeom prst="rect">
            <a:avLst/>
          </a:prstGeom>
          <a:noFill/>
        </p:spPr>
        <p:txBody>
          <a:bodyPr wrap="square" rtlCol="0">
            <a:spAutoFit/>
          </a:bodyPr>
          <a:lstStyle/>
          <a:p>
            <a:r>
              <a:rPr lang="fr-FR" sz="600" dirty="0">
                <a:solidFill>
                  <a:schemeClr val="tx2"/>
                </a:solidFill>
              </a:rPr>
              <a:t> Source : estimations </a:t>
            </a:r>
            <a:r>
              <a:rPr lang="fr-FR" sz="600" dirty="0" err="1">
                <a:solidFill>
                  <a:schemeClr val="tx2"/>
                </a:solidFill>
              </a:rPr>
              <a:t>inernes</a:t>
            </a:r>
            <a:endParaRPr lang="fr-FR" sz="600" dirty="0">
              <a:solidFill>
                <a:schemeClr val="tx2"/>
              </a:solidFill>
            </a:endParaRPr>
          </a:p>
        </p:txBody>
      </p:sp>
      <p:sp>
        <p:nvSpPr>
          <p:cNvPr id="242" name="ZoneTexte 241">
            <a:extLst>
              <a:ext uri="{FF2B5EF4-FFF2-40B4-BE49-F238E27FC236}">
                <a16:creationId xmlns:a16="http://schemas.microsoft.com/office/drawing/2014/main" id="{CDC85699-793F-4A70-B9B6-9D55CF5F68E1}"/>
              </a:ext>
            </a:extLst>
          </p:cNvPr>
          <p:cNvSpPr txBox="1"/>
          <p:nvPr/>
        </p:nvSpPr>
        <p:spPr>
          <a:xfrm>
            <a:off x="11059746" y="3495791"/>
            <a:ext cx="1444644" cy="184666"/>
          </a:xfrm>
          <a:prstGeom prst="rect">
            <a:avLst/>
          </a:prstGeom>
          <a:noFill/>
        </p:spPr>
        <p:txBody>
          <a:bodyPr wrap="square" rtlCol="0">
            <a:spAutoFit/>
          </a:bodyPr>
          <a:lstStyle/>
          <a:p>
            <a:r>
              <a:rPr lang="fr-FR" sz="600" dirty="0">
                <a:solidFill>
                  <a:schemeClr val="tx2"/>
                </a:solidFill>
              </a:rPr>
              <a:t> Source : Airbus, Boeing</a:t>
            </a:r>
          </a:p>
        </p:txBody>
      </p:sp>
      <p:sp>
        <p:nvSpPr>
          <p:cNvPr id="247" name="ZoneTexte 246">
            <a:extLst>
              <a:ext uri="{FF2B5EF4-FFF2-40B4-BE49-F238E27FC236}">
                <a16:creationId xmlns:a16="http://schemas.microsoft.com/office/drawing/2014/main" id="{773A6194-CB64-46DA-B1B7-4472C2143038}"/>
              </a:ext>
            </a:extLst>
          </p:cNvPr>
          <p:cNvSpPr txBox="1"/>
          <p:nvPr/>
        </p:nvSpPr>
        <p:spPr>
          <a:xfrm>
            <a:off x="6029189" y="3579760"/>
            <a:ext cx="418735" cy="230832"/>
          </a:xfrm>
          <a:prstGeom prst="rect">
            <a:avLst/>
          </a:prstGeom>
          <a:noFill/>
        </p:spPr>
        <p:txBody>
          <a:bodyPr wrap="square" rtlCol="0">
            <a:spAutoFit/>
          </a:bodyPr>
          <a:lstStyle/>
          <a:p>
            <a:pPr algn="ctr"/>
            <a:r>
              <a:rPr lang="fr-FR" sz="900" dirty="0">
                <a:solidFill>
                  <a:schemeClr val="tx2"/>
                </a:solidFill>
                <a:latin typeface="Calibri" panose="020F0502020204030204" pitchFamily="34" charset="0"/>
                <a:cs typeface="Calibri" panose="020F0502020204030204" pitchFamily="34" charset="0"/>
              </a:rPr>
              <a:t>2021</a:t>
            </a:r>
          </a:p>
        </p:txBody>
      </p:sp>
      <p:cxnSp>
        <p:nvCxnSpPr>
          <p:cNvPr id="245" name="Connecteur droit 244">
            <a:extLst>
              <a:ext uri="{FF2B5EF4-FFF2-40B4-BE49-F238E27FC236}">
                <a16:creationId xmlns:a16="http://schemas.microsoft.com/office/drawing/2014/main" id="{AFDB29DF-5506-4336-A5B9-B7DDA77D3DDB}"/>
              </a:ext>
            </a:extLst>
          </p:cNvPr>
          <p:cNvCxnSpPr/>
          <p:nvPr/>
        </p:nvCxnSpPr>
        <p:spPr>
          <a:xfrm>
            <a:off x="5496082" y="3598149"/>
            <a:ext cx="1224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2A22F70-FB03-456A-83CB-014703592A3E}"/>
              </a:ext>
            </a:extLst>
          </p:cNvPr>
          <p:cNvCxnSpPr/>
          <p:nvPr/>
        </p:nvCxnSpPr>
        <p:spPr>
          <a:xfrm flipH="1">
            <a:off x="8563342" y="1568027"/>
            <a:ext cx="0" cy="179804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9" name="Connecteur droit 278">
            <a:extLst>
              <a:ext uri="{FF2B5EF4-FFF2-40B4-BE49-F238E27FC236}">
                <a16:creationId xmlns:a16="http://schemas.microsoft.com/office/drawing/2014/main" id="{96EB7270-1670-4F9D-A817-68DA75900D78}"/>
              </a:ext>
            </a:extLst>
          </p:cNvPr>
          <p:cNvCxnSpPr/>
          <p:nvPr/>
        </p:nvCxnSpPr>
        <p:spPr>
          <a:xfrm flipH="1">
            <a:off x="10926707" y="1533481"/>
            <a:ext cx="0" cy="179804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28" name="Groupe 227">
            <a:extLst>
              <a:ext uri="{FF2B5EF4-FFF2-40B4-BE49-F238E27FC236}">
                <a16:creationId xmlns:a16="http://schemas.microsoft.com/office/drawing/2014/main" id="{BAC28349-3B3F-4BBA-BA27-2B80065E30EF}"/>
              </a:ext>
            </a:extLst>
          </p:cNvPr>
          <p:cNvGrpSpPr/>
          <p:nvPr/>
        </p:nvGrpSpPr>
        <p:grpSpPr>
          <a:xfrm>
            <a:off x="3395112" y="6076951"/>
            <a:ext cx="1944000" cy="231775"/>
            <a:chOff x="666509" y="3568700"/>
            <a:chExt cx="1944361" cy="231775"/>
          </a:xfrm>
        </p:grpSpPr>
        <p:sp>
          <p:nvSpPr>
            <p:cNvPr id="229" name="ZoneTexte 228">
              <a:extLst>
                <a:ext uri="{FF2B5EF4-FFF2-40B4-BE49-F238E27FC236}">
                  <a16:creationId xmlns:a16="http://schemas.microsoft.com/office/drawing/2014/main" id="{F62DEAA8-BDC3-4D62-A814-944CFE0BA457}"/>
                </a:ext>
              </a:extLst>
            </p:cNvPr>
            <p:cNvSpPr txBox="1"/>
            <p:nvPr/>
          </p:nvSpPr>
          <p:spPr>
            <a:xfrm>
              <a:off x="1402750" y="3568700"/>
              <a:ext cx="777698" cy="231775"/>
            </a:xfrm>
            <a:prstGeom prst="rect">
              <a:avLst/>
            </a:prstGeom>
            <a:noFill/>
          </p:spPr>
          <p:txBody>
            <a:bodyPr wrap="square" rtlCol="0">
              <a:spAutoFit/>
            </a:bodyPr>
            <a:lstStyle/>
            <a:p>
              <a:pPr algn="ctr"/>
              <a:r>
                <a:rPr lang="fr-FR" sz="900" dirty="0">
                  <a:solidFill>
                    <a:schemeClr val="tx2"/>
                  </a:solidFill>
                  <a:latin typeface="Calibri" panose="020F0502020204030204" pitchFamily="34" charset="0"/>
                  <a:cs typeface="Calibri" panose="020F0502020204030204" pitchFamily="34" charset="0"/>
                </a:rPr>
                <a:t>2020</a:t>
              </a:r>
            </a:p>
          </p:txBody>
        </p:sp>
        <p:cxnSp>
          <p:nvCxnSpPr>
            <p:cNvPr id="243" name="Connecteur droit 242">
              <a:extLst>
                <a:ext uri="{FF2B5EF4-FFF2-40B4-BE49-F238E27FC236}">
                  <a16:creationId xmlns:a16="http://schemas.microsoft.com/office/drawing/2014/main" id="{EA96ECFA-AF3F-4326-8137-3B8EFF92DF7D}"/>
                </a:ext>
              </a:extLst>
            </p:cNvPr>
            <p:cNvCxnSpPr/>
            <p:nvPr/>
          </p:nvCxnSpPr>
          <p:spPr>
            <a:xfrm>
              <a:off x="666509" y="3579099"/>
              <a:ext cx="194436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4" name="ZoneTexte 253">
            <a:extLst>
              <a:ext uri="{FF2B5EF4-FFF2-40B4-BE49-F238E27FC236}">
                <a16:creationId xmlns:a16="http://schemas.microsoft.com/office/drawing/2014/main" id="{318BB278-D7EB-4CA7-AE3A-83921ED5F218}"/>
              </a:ext>
            </a:extLst>
          </p:cNvPr>
          <p:cNvSpPr txBox="1"/>
          <p:nvPr/>
        </p:nvSpPr>
        <p:spPr>
          <a:xfrm>
            <a:off x="6060939" y="6075310"/>
            <a:ext cx="418735" cy="230832"/>
          </a:xfrm>
          <a:prstGeom prst="rect">
            <a:avLst/>
          </a:prstGeom>
          <a:noFill/>
        </p:spPr>
        <p:txBody>
          <a:bodyPr wrap="square" rtlCol="0">
            <a:spAutoFit/>
          </a:bodyPr>
          <a:lstStyle/>
          <a:p>
            <a:pPr algn="ctr"/>
            <a:r>
              <a:rPr lang="fr-FR" sz="900" dirty="0">
                <a:solidFill>
                  <a:schemeClr val="tx2"/>
                </a:solidFill>
                <a:latin typeface="Calibri" panose="020F0502020204030204" pitchFamily="34" charset="0"/>
                <a:cs typeface="Calibri" panose="020F0502020204030204" pitchFamily="34" charset="0"/>
              </a:rPr>
              <a:t>2021</a:t>
            </a:r>
          </a:p>
        </p:txBody>
      </p:sp>
      <p:cxnSp>
        <p:nvCxnSpPr>
          <p:cNvPr id="255" name="Connecteur droit 254">
            <a:extLst>
              <a:ext uri="{FF2B5EF4-FFF2-40B4-BE49-F238E27FC236}">
                <a16:creationId xmlns:a16="http://schemas.microsoft.com/office/drawing/2014/main" id="{051F2427-BA57-4532-A617-EEEB821D2430}"/>
              </a:ext>
            </a:extLst>
          </p:cNvPr>
          <p:cNvCxnSpPr/>
          <p:nvPr/>
        </p:nvCxnSpPr>
        <p:spPr>
          <a:xfrm>
            <a:off x="5494380" y="6093699"/>
            <a:ext cx="1224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57" name="Graphique 256">
            <a:extLst>
              <a:ext uri="{FF2B5EF4-FFF2-40B4-BE49-F238E27FC236}">
                <a16:creationId xmlns:a16="http://schemas.microsoft.com/office/drawing/2014/main" id="{4A9F05B8-4C61-41AD-B6FE-012BC0EA6717}"/>
              </a:ext>
            </a:extLst>
          </p:cNvPr>
          <p:cNvGraphicFramePr>
            <a:graphicFrameLocks/>
          </p:cNvGraphicFramePr>
          <p:nvPr>
            <p:custDataLst>
              <p:tags r:id="rId87"/>
            </p:custDataLst>
            <p:extLst>
              <p:ext uri="{D42A27DB-BD31-4B8C-83A1-F6EECF244321}">
                <p14:modId xmlns:p14="http://schemas.microsoft.com/office/powerpoint/2010/main" val="2281728328"/>
              </p:ext>
            </p:extLst>
          </p:nvPr>
        </p:nvGraphicFramePr>
        <p:xfrm>
          <a:off x="7011090" y="1735725"/>
          <a:ext cx="2491200" cy="1720800"/>
        </p:xfrm>
        <a:graphic>
          <a:graphicData uri="http://schemas.openxmlformats.org/drawingml/2006/chart">
            <c:chart xmlns:c="http://schemas.openxmlformats.org/drawingml/2006/chart" xmlns:r="http://schemas.openxmlformats.org/officeDocument/2006/relationships" r:id="rId102"/>
          </a:graphicData>
        </a:graphic>
      </p:graphicFrame>
      <p:graphicFrame>
        <p:nvGraphicFramePr>
          <p:cNvPr id="267" name="Graphique 266">
            <a:extLst>
              <a:ext uri="{FF2B5EF4-FFF2-40B4-BE49-F238E27FC236}">
                <a16:creationId xmlns:a16="http://schemas.microsoft.com/office/drawing/2014/main" id="{2EFAD91C-BAC7-4F15-859B-7DC7BBC5D264}"/>
              </a:ext>
            </a:extLst>
          </p:cNvPr>
          <p:cNvGraphicFramePr>
            <a:graphicFrameLocks/>
          </p:cNvGraphicFramePr>
          <p:nvPr>
            <p:custDataLst>
              <p:tags r:id="rId88"/>
            </p:custDataLst>
            <p:extLst>
              <p:ext uri="{D42A27DB-BD31-4B8C-83A1-F6EECF244321}">
                <p14:modId xmlns:p14="http://schemas.microsoft.com/office/powerpoint/2010/main" val="3584467507"/>
              </p:ext>
            </p:extLst>
          </p:nvPr>
        </p:nvGraphicFramePr>
        <p:xfrm>
          <a:off x="9627086" y="1735725"/>
          <a:ext cx="2491200" cy="1720800"/>
        </p:xfrm>
        <a:graphic>
          <a:graphicData uri="http://schemas.openxmlformats.org/drawingml/2006/chart">
            <c:chart xmlns:c="http://schemas.openxmlformats.org/drawingml/2006/chart" xmlns:r="http://schemas.openxmlformats.org/officeDocument/2006/relationships" r:id="rId103"/>
          </a:graphicData>
        </a:graphic>
      </p:graphicFrame>
    </p:spTree>
    <p:custDataLst>
      <p:tags r:id="rId2"/>
    </p:custDataLst>
    <p:extLst>
      <p:ext uri="{BB962C8B-B14F-4D97-AF65-F5344CB8AC3E}">
        <p14:creationId xmlns:p14="http://schemas.microsoft.com/office/powerpoint/2010/main" val="271576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Objet 99" hidden="1">
            <a:extLst>
              <a:ext uri="{FF2B5EF4-FFF2-40B4-BE49-F238E27FC236}">
                <a16:creationId xmlns:a16="http://schemas.microsoft.com/office/drawing/2014/main" id="{8589F35F-0A8D-4311-B1FF-908064655556}"/>
              </a:ext>
            </a:extLst>
          </p:cNvPr>
          <p:cNvGraphicFramePr>
            <a:graphicFrameLocks noChangeAspect="1"/>
          </p:cNvGraphicFramePr>
          <p:nvPr>
            <p:custDataLst>
              <p:tags r:id="rId2"/>
            </p:custDataLst>
            <p:extLst>
              <p:ext uri="{D42A27DB-BD31-4B8C-83A1-F6EECF244321}">
                <p14:modId xmlns:p14="http://schemas.microsoft.com/office/powerpoint/2010/main" val="397646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Diapositive think-cell" r:id="rId34" imgW="344" imgH="344" progId="TCLayout.ActiveDocument.1">
                  <p:embed/>
                </p:oleObj>
              </mc:Choice>
              <mc:Fallback>
                <p:oleObj name="Diapositive think-cell" r:id="rId34" imgW="344" imgH="344" progId="TCLayout.ActiveDocument.1">
                  <p:embed/>
                  <p:pic>
                    <p:nvPicPr>
                      <p:cNvPr id="100" name="Objet 99" hidden="1">
                        <a:extLst>
                          <a:ext uri="{FF2B5EF4-FFF2-40B4-BE49-F238E27FC236}">
                            <a16:creationId xmlns:a16="http://schemas.microsoft.com/office/drawing/2014/main" id="{8589F35F-0A8D-4311-B1FF-908064655556}"/>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95" name="Rectangle 94" hidden="1">
            <a:extLst>
              <a:ext uri="{FF2B5EF4-FFF2-40B4-BE49-F238E27FC236}">
                <a16:creationId xmlns:a16="http://schemas.microsoft.com/office/drawing/2014/main" id="{95EFB8ED-8525-44D3-81E0-0D09718A157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1000" dirty="0">
              <a:latin typeface="Calibri" panose="020F0502020204030204" pitchFamily="34" charset="0"/>
              <a:cs typeface="Calibri" panose="020F0502020204030204" pitchFamily="34" charset="0"/>
              <a:sym typeface="Calibri" panose="020F0502020204030204" pitchFamily="34" charset="0"/>
            </a:endParaRPr>
          </a:p>
        </p:txBody>
      </p:sp>
      <p:pic>
        <p:nvPicPr>
          <p:cNvPr id="869" name="Image 868">
            <a:extLst>
              <a:ext uri="{FF2B5EF4-FFF2-40B4-BE49-F238E27FC236}">
                <a16:creationId xmlns:a16="http://schemas.microsoft.com/office/drawing/2014/main" id="{ACF24F4C-AA51-48A3-9BBB-F7448B2C06B3}"/>
              </a:ext>
            </a:extLst>
          </p:cNvPr>
          <p:cNvPicPr>
            <a:picLocks/>
          </p:cNvPicPr>
          <p:nvPr/>
        </p:nvPicPr>
        <p:blipFill rotWithShape="1">
          <a:blip r:embed="rId36"/>
          <a:srcRect l="2155"/>
          <a:stretch/>
        </p:blipFill>
        <p:spPr>
          <a:xfrm>
            <a:off x="84000" y="976768"/>
            <a:ext cx="12024000" cy="5492295"/>
          </a:xfrm>
          <a:prstGeom prst="rect">
            <a:avLst/>
          </a:prstGeom>
        </p:spPr>
      </p:pic>
      <p:sp>
        <p:nvSpPr>
          <p:cNvPr id="871" name="Rectangle 870">
            <a:extLst>
              <a:ext uri="{FF2B5EF4-FFF2-40B4-BE49-F238E27FC236}">
                <a16:creationId xmlns:a16="http://schemas.microsoft.com/office/drawing/2014/main" id="{64210237-1B7A-4D9A-8DEF-E0D7D025F0C2}"/>
              </a:ext>
            </a:extLst>
          </p:cNvPr>
          <p:cNvSpPr/>
          <p:nvPr/>
        </p:nvSpPr>
        <p:spPr>
          <a:xfrm>
            <a:off x="5993474" y="1364325"/>
            <a:ext cx="5981943" cy="306035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70" name="Rectangle 869">
            <a:extLst>
              <a:ext uri="{FF2B5EF4-FFF2-40B4-BE49-F238E27FC236}">
                <a16:creationId xmlns:a16="http://schemas.microsoft.com/office/drawing/2014/main" id="{C75659F7-9CB2-4887-8A0C-810962CD176B}"/>
              </a:ext>
            </a:extLst>
          </p:cNvPr>
          <p:cNvSpPr/>
          <p:nvPr/>
        </p:nvSpPr>
        <p:spPr>
          <a:xfrm>
            <a:off x="189707" y="1373295"/>
            <a:ext cx="5754576" cy="501901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re 1">
            <a:extLst>
              <a:ext uri="{FF2B5EF4-FFF2-40B4-BE49-F238E27FC236}">
                <a16:creationId xmlns:a16="http://schemas.microsoft.com/office/drawing/2014/main" id="{F9B1A035-2CF0-4F9D-9E1F-5C99E51D4AFC}"/>
              </a:ext>
            </a:extLst>
          </p:cNvPr>
          <p:cNvSpPr>
            <a:spLocks noGrp="1"/>
          </p:cNvSpPr>
          <p:nvPr>
            <p:ph type="title"/>
          </p:nvPr>
        </p:nvSpPr>
        <p:spPr/>
        <p:txBody>
          <a:bodyPr vert="horz"/>
          <a:lstStyle/>
          <a:p>
            <a:r>
              <a:rPr lang="fr-FR" cap="small" dirty="0"/>
              <a:t>Prévisions des cadences de production</a:t>
            </a:r>
          </a:p>
        </p:txBody>
      </p:sp>
      <p:sp>
        <p:nvSpPr>
          <p:cNvPr id="6" name="Espace réservé du pied de page 5">
            <a:extLst>
              <a:ext uri="{FF2B5EF4-FFF2-40B4-BE49-F238E27FC236}">
                <a16:creationId xmlns:a16="http://schemas.microsoft.com/office/drawing/2014/main" id="{FB489620-C6BF-4186-8E3F-F876FA63F9D0}"/>
              </a:ext>
            </a:extLst>
          </p:cNvPr>
          <p:cNvSpPr>
            <a:spLocks noGrp="1"/>
          </p:cNvSpPr>
          <p:nvPr>
            <p:ph type="ftr" sz="quarter" idx="15"/>
          </p:nvPr>
        </p:nvSpPr>
        <p:spPr>
          <a:xfrm>
            <a:off x="1149451" y="6347411"/>
            <a:ext cx="4560000" cy="440684"/>
          </a:xfrm>
        </p:spPr>
        <p:txBody>
          <a:bodyPr/>
          <a:lstStyle/>
          <a:p>
            <a:pPr algn="l"/>
            <a:r>
              <a:rPr lang="fr-FR"/>
              <a:t>Dashboard Marché Aéronautique - Mai 2021</a:t>
            </a:r>
            <a:endParaRPr lang="fr-FR" dirty="0"/>
          </a:p>
        </p:txBody>
      </p:sp>
      <p:sp>
        <p:nvSpPr>
          <p:cNvPr id="7" name="Espace réservé du numéro de diapositive 6">
            <a:extLst>
              <a:ext uri="{FF2B5EF4-FFF2-40B4-BE49-F238E27FC236}">
                <a16:creationId xmlns:a16="http://schemas.microsoft.com/office/drawing/2014/main" id="{6745335D-FC8B-48AC-8398-E11E408D4F76}"/>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5</a:t>
            </a:fld>
            <a:endParaRPr lang="fr-FR" dirty="0"/>
          </a:p>
        </p:txBody>
      </p:sp>
      <p:sp>
        <p:nvSpPr>
          <p:cNvPr id="739" name="Rectangle 738">
            <a:extLst>
              <a:ext uri="{FF2B5EF4-FFF2-40B4-BE49-F238E27FC236}">
                <a16:creationId xmlns:a16="http://schemas.microsoft.com/office/drawing/2014/main" id="{33C78E60-2E06-449B-AF6E-274549A09B03}"/>
              </a:ext>
            </a:extLst>
          </p:cNvPr>
          <p:cNvSpPr/>
          <p:nvPr/>
        </p:nvSpPr>
        <p:spPr bwMode="auto">
          <a:xfrm>
            <a:off x="177869" y="1322206"/>
            <a:ext cx="5613332" cy="4413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fontAlgn="base">
              <a:spcBef>
                <a:spcPct val="0"/>
              </a:spcBef>
              <a:spcAft>
                <a:spcPct val="0"/>
              </a:spcAft>
              <a:buClr>
                <a:srgbClr val="FA6414"/>
              </a:buClr>
            </a:pPr>
            <a:r>
              <a:rPr lang="fr-CA" sz="1100" b="1" kern="1400" dirty="0">
                <a:solidFill>
                  <a:srgbClr val="1A003B"/>
                </a:solidFill>
                <a:latin typeface="Calibri" panose="020F0502020204030204" pitchFamily="34" charset="0"/>
                <a:ea typeface="Times New Roman" panose="02020603050405020304" pitchFamily="18" charset="0"/>
                <a:cs typeface="Calibri" panose="020F0502020204030204" pitchFamily="34" charset="0"/>
              </a:rPr>
              <a:t>Prévisions des cadences de production mensuelle, nb d’avions - 2019 – 2026 (PIC#41)</a:t>
            </a:r>
          </a:p>
        </p:txBody>
      </p:sp>
      <p:sp>
        <p:nvSpPr>
          <p:cNvPr id="742" name="Rectangle 741">
            <a:extLst>
              <a:ext uri="{FF2B5EF4-FFF2-40B4-BE49-F238E27FC236}">
                <a16:creationId xmlns:a16="http://schemas.microsoft.com/office/drawing/2014/main" id="{ABC18BB4-82C9-4223-AAD8-AE0995D1758D}"/>
              </a:ext>
            </a:extLst>
          </p:cNvPr>
          <p:cNvSpPr/>
          <p:nvPr/>
        </p:nvSpPr>
        <p:spPr bwMode="auto">
          <a:xfrm>
            <a:off x="6003624" y="1322206"/>
            <a:ext cx="5613400" cy="4413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fontAlgn="base">
              <a:spcBef>
                <a:spcPct val="0"/>
              </a:spcBef>
              <a:spcAft>
                <a:spcPct val="0"/>
              </a:spcAft>
              <a:buClr>
                <a:srgbClr val="FA6414"/>
              </a:buClr>
            </a:pPr>
            <a:r>
              <a:rPr lang="fr-CA" sz="1100" b="1" kern="1400" dirty="0">
                <a:solidFill>
                  <a:srgbClr val="1A003B"/>
                </a:solidFill>
                <a:latin typeface="Calibri" panose="020F0502020204030204" pitchFamily="34" charset="0"/>
                <a:ea typeface="Times New Roman" panose="02020603050405020304" pitchFamily="18" charset="0"/>
                <a:cs typeface="Calibri" panose="020F0502020204030204" pitchFamily="34" charset="0"/>
              </a:rPr>
              <a:t>Cadences de production mensuelle à fin janvier vs Mois-1</a:t>
            </a:r>
          </a:p>
        </p:txBody>
      </p:sp>
      <p:sp>
        <p:nvSpPr>
          <p:cNvPr id="145" name="Rectangle 144">
            <a:extLst>
              <a:ext uri="{FF2B5EF4-FFF2-40B4-BE49-F238E27FC236}">
                <a16:creationId xmlns:a16="http://schemas.microsoft.com/office/drawing/2014/main" id="{FCA74808-F434-4FB1-BE5E-2F031EAA0FDE}"/>
              </a:ext>
            </a:extLst>
          </p:cNvPr>
          <p:cNvSpPr/>
          <p:nvPr/>
        </p:nvSpPr>
        <p:spPr>
          <a:xfrm>
            <a:off x="84000" y="1067765"/>
            <a:ext cx="12024000" cy="235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a:ln>
                  <a:noFill/>
                </a:ln>
                <a:solidFill>
                  <a:schemeClr val="bg1"/>
                </a:solidFill>
                <a:effectLst/>
                <a:uLnTx/>
                <a:uFillTx/>
                <a:latin typeface="Calibri"/>
                <a:ea typeface="+mn-ea"/>
                <a:cs typeface="+mn-cs"/>
              </a:rPr>
              <a:t>Prévisions des cadences de production mensuelle</a:t>
            </a:r>
          </a:p>
        </p:txBody>
      </p:sp>
      <p:pic>
        <p:nvPicPr>
          <p:cNvPr id="149" name="Image 31">
            <a:extLst>
              <a:ext uri="{FF2B5EF4-FFF2-40B4-BE49-F238E27FC236}">
                <a16:creationId xmlns:a16="http://schemas.microsoft.com/office/drawing/2014/main" id="{2BA8DE92-6738-4C04-AE1A-247FB8844C8B}"/>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133" name="Ellipse 132">
            <a:extLst>
              <a:ext uri="{FF2B5EF4-FFF2-40B4-BE49-F238E27FC236}">
                <a16:creationId xmlns:a16="http://schemas.microsoft.com/office/drawing/2014/main" id="{4831262B-A26E-47A5-A286-710C146AE50D}"/>
              </a:ext>
            </a:extLst>
          </p:cNvPr>
          <p:cNvSpPr/>
          <p:nvPr/>
        </p:nvSpPr>
        <p:spPr>
          <a:xfrm>
            <a:off x="263375" y="46010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graphicFrame>
        <p:nvGraphicFramePr>
          <p:cNvPr id="75" name="Chart 3">
            <a:extLst>
              <a:ext uri="{FF2B5EF4-FFF2-40B4-BE49-F238E27FC236}">
                <a16:creationId xmlns:a16="http://schemas.microsoft.com/office/drawing/2014/main" id="{C56F6536-22D0-41EE-ABA0-B8B7FFF181CB}"/>
              </a:ext>
            </a:extLst>
          </p:cNvPr>
          <p:cNvGraphicFramePr/>
          <p:nvPr>
            <p:custDataLst>
              <p:tags r:id="rId4"/>
            </p:custDataLst>
            <p:extLst>
              <p:ext uri="{D42A27DB-BD31-4B8C-83A1-F6EECF244321}">
                <p14:modId xmlns:p14="http://schemas.microsoft.com/office/powerpoint/2010/main" val="1773026313"/>
              </p:ext>
            </p:extLst>
          </p:nvPr>
        </p:nvGraphicFramePr>
        <p:xfrm>
          <a:off x="6007100" y="2054225"/>
          <a:ext cx="2290763" cy="2289175"/>
        </p:xfrm>
        <a:graphic>
          <a:graphicData uri="http://schemas.openxmlformats.org/drawingml/2006/chart">
            <c:chart xmlns:c="http://schemas.openxmlformats.org/drawingml/2006/chart" xmlns:r="http://schemas.openxmlformats.org/officeDocument/2006/relationships" r:id="rId38"/>
          </a:graphicData>
        </a:graphic>
      </p:graphicFrame>
      <p:sp>
        <p:nvSpPr>
          <p:cNvPr id="129" name="Espace réservé du texte 2">
            <a:extLst>
              <a:ext uri="{FF2B5EF4-FFF2-40B4-BE49-F238E27FC236}">
                <a16:creationId xmlns:a16="http://schemas.microsoft.com/office/drawing/2014/main" id="{5B7059E9-43A6-4A6A-A599-97632AE01570}"/>
              </a:ext>
            </a:extLst>
          </p:cNvPr>
          <p:cNvSpPr>
            <a:spLocks noGrp="1"/>
          </p:cNvSpPr>
          <p:nvPr>
            <p:custDataLst>
              <p:tags r:id="rId5"/>
            </p:custDataLst>
          </p:nvPr>
        </p:nvSpPr>
        <p:spPr bwMode="gray">
          <a:xfrm>
            <a:off x="7993063" y="3198813"/>
            <a:ext cx="1000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r>
              <a:rPr lang="fr-FR" altLang="en-US" sz="1000" b="1" dirty="0">
                <a:latin typeface="Calibri" panose="020F0502020204030204" pitchFamily="34" charset="0"/>
                <a:cs typeface="Calibri" panose="020F0502020204030204" pitchFamily="34" charset="0"/>
                <a:sym typeface="Calibri" panose="020F0502020204030204" pitchFamily="34" charset="0"/>
              </a:rPr>
              <a:t>2</a:t>
            </a:r>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51" name="Espace réservé du texte 2">
            <a:extLst>
              <a:ext uri="{FF2B5EF4-FFF2-40B4-BE49-F238E27FC236}">
                <a16:creationId xmlns:a16="http://schemas.microsoft.com/office/drawing/2014/main" id="{D886DA7A-7E73-490B-A584-A4D185A304C9}"/>
              </a:ext>
            </a:extLst>
          </p:cNvPr>
          <p:cNvSpPr>
            <a:spLocks noGrp="1"/>
          </p:cNvSpPr>
          <p:nvPr>
            <p:custDataLst>
              <p:tags r:id="rId6"/>
            </p:custDataLst>
          </p:nvPr>
        </p:nvSpPr>
        <p:spPr bwMode="auto">
          <a:xfrm>
            <a:off x="8301038" y="3546475"/>
            <a:ext cx="2714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287CEE8B-8F21-496D-894F-FA7358D2A268}" type="datetime'''''A''''''''''''3''''''''5''''''0'">
              <a:rPr lang="fr-FR" altLang="en-US" sz="1000" b="1" smtClean="0">
                <a:latin typeface="Calibri" panose="020F0502020204030204" pitchFamily="34" charset="0"/>
                <a:cs typeface="Calibri" panose="020F0502020204030204" pitchFamily="34" charset="0"/>
                <a:sym typeface="Calibri" panose="020F0502020204030204" pitchFamily="34" charset="0"/>
              </a:rPr>
              <a:pPr/>
              <a:t>A350</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48" name="Espace réservé du texte 2">
            <a:extLst>
              <a:ext uri="{FF2B5EF4-FFF2-40B4-BE49-F238E27FC236}">
                <a16:creationId xmlns:a16="http://schemas.microsoft.com/office/drawing/2014/main" id="{BBBED07B-9BF3-49F2-B15C-32DE30829C4F}"/>
              </a:ext>
            </a:extLst>
          </p:cNvPr>
          <p:cNvSpPr>
            <a:spLocks noGrp="1"/>
          </p:cNvSpPr>
          <p:nvPr>
            <p:custDataLst>
              <p:tags r:id="rId7"/>
            </p:custDataLst>
          </p:nvPr>
        </p:nvSpPr>
        <p:spPr bwMode="auto">
          <a:xfrm>
            <a:off x="8301038" y="2273300"/>
            <a:ext cx="2714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A55E4D64-DC0E-4302-9FD0-A225C73324DC}" type="datetime'''''A''''2''''2''''''''''''''''''''0'''''''''''''''''''''''">
              <a:rPr lang="fr-FR" altLang="en-US" sz="1000" b="1" smtClean="0">
                <a:latin typeface="Calibri" panose="020F0502020204030204" pitchFamily="34" charset="0"/>
                <a:cs typeface="Calibri" panose="020F0502020204030204" pitchFamily="34" charset="0"/>
                <a:sym typeface="Calibri" panose="020F0502020204030204" pitchFamily="34" charset="0"/>
              </a:rPr>
              <a:pPr/>
              <a:t>A220</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47" name="Espace réservé du texte 2">
            <a:extLst>
              <a:ext uri="{FF2B5EF4-FFF2-40B4-BE49-F238E27FC236}">
                <a16:creationId xmlns:a16="http://schemas.microsoft.com/office/drawing/2014/main" id="{A6A6738F-F0E0-486F-9139-0830926B3AD9}"/>
              </a:ext>
            </a:extLst>
          </p:cNvPr>
          <p:cNvSpPr>
            <a:spLocks noGrp="1"/>
          </p:cNvSpPr>
          <p:nvPr>
            <p:custDataLst>
              <p:tags r:id="rId8"/>
            </p:custDataLst>
          </p:nvPr>
        </p:nvSpPr>
        <p:spPr bwMode="auto">
          <a:xfrm>
            <a:off x="8301038" y="3122613"/>
            <a:ext cx="5238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E2627584-1013-40F1-8EBD-45FDBF79B48B}" type="datetime'''''A''3''''''30'''''''''''' ''''''''''Fa''''''''m'''''''''">
              <a:rPr lang="fr-FR" altLang="en-US" sz="1000" b="1" smtClean="0">
                <a:latin typeface="Calibri" panose="020F0502020204030204" pitchFamily="34" charset="0"/>
                <a:cs typeface="Calibri" panose="020F0502020204030204" pitchFamily="34" charset="0"/>
                <a:sym typeface="Calibri" panose="020F0502020204030204" pitchFamily="34" charset="0"/>
              </a:rPr>
              <a:pPr/>
              <a:t>A330 Fam</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50" name="Espace réservé du texte 2">
            <a:extLst>
              <a:ext uri="{FF2B5EF4-FFF2-40B4-BE49-F238E27FC236}">
                <a16:creationId xmlns:a16="http://schemas.microsoft.com/office/drawing/2014/main" id="{5FF19DBF-43B9-4F47-88D6-892CEA366C21}"/>
              </a:ext>
            </a:extLst>
          </p:cNvPr>
          <p:cNvSpPr>
            <a:spLocks noGrp="1"/>
          </p:cNvSpPr>
          <p:nvPr>
            <p:custDataLst>
              <p:tags r:id="rId9"/>
            </p:custDataLst>
          </p:nvPr>
        </p:nvSpPr>
        <p:spPr bwMode="auto">
          <a:xfrm>
            <a:off x="8301038" y="2697163"/>
            <a:ext cx="5238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5299C756-E723-4523-B465-58BEE8975A07}" type="datetime'''''A3''''''''''2''0 ''''''''''''F''''''''am'''''''''''''">
              <a:rPr lang="fr-FR" altLang="en-US" sz="1000" b="1" smtClean="0">
                <a:latin typeface="Calibri" panose="020F0502020204030204" pitchFamily="34" charset="0"/>
                <a:cs typeface="Calibri" panose="020F0502020204030204" pitchFamily="34" charset="0"/>
                <a:sym typeface="Calibri" panose="020F0502020204030204" pitchFamily="34" charset="0"/>
              </a:rPr>
              <a:pPr/>
              <a:t>A320 Fam</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46" name="Espace réservé du texte 2">
            <a:extLst>
              <a:ext uri="{FF2B5EF4-FFF2-40B4-BE49-F238E27FC236}">
                <a16:creationId xmlns:a16="http://schemas.microsoft.com/office/drawing/2014/main" id="{2052B8E4-724C-447E-9CDA-FF93C0EBFE5D}"/>
              </a:ext>
            </a:extLst>
          </p:cNvPr>
          <p:cNvSpPr>
            <a:spLocks noGrp="1"/>
          </p:cNvSpPr>
          <p:nvPr>
            <p:custDataLst>
              <p:tags r:id="rId10"/>
            </p:custDataLst>
          </p:nvPr>
        </p:nvSpPr>
        <p:spPr bwMode="auto">
          <a:xfrm>
            <a:off x="8301038" y="3971925"/>
            <a:ext cx="2714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F3081F92-6084-4D2A-B24D-98C4E9B04BFD}" type="datetime'A''''''3''''''''''''''''8''0'''''''''''">
              <a:rPr lang="fr-FR" altLang="en-US" sz="1000" b="1" smtClean="0">
                <a:latin typeface="Calibri" panose="020F0502020204030204" pitchFamily="34" charset="0"/>
                <a:cs typeface="Calibri" panose="020F0502020204030204" pitchFamily="34" charset="0"/>
                <a:sym typeface="Calibri" panose="020F0502020204030204" pitchFamily="34" charset="0"/>
              </a:rPr>
              <a:pPr/>
              <a:t>A380</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32" name="Espace réservé du texte 2">
            <a:extLst>
              <a:ext uri="{FF2B5EF4-FFF2-40B4-BE49-F238E27FC236}">
                <a16:creationId xmlns:a16="http://schemas.microsoft.com/office/drawing/2014/main" id="{2A1C2A04-DF16-4F40-975F-860868DBC354}"/>
              </a:ext>
            </a:extLst>
          </p:cNvPr>
          <p:cNvSpPr>
            <a:spLocks noGrp="1"/>
          </p:cNvSpPr>
          <p:nvPr>
            <p:custDataLst>
              <p:tags r:id="rId11"/>
            </p:custDataLst>
          </p:nvPr>
        </p:nvSpPr>
        <p:spPr bwMode="gray">
          <a:xfrm>
            <a:off x="7773988" y="3471863"/>
            <a:ext cx="1968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r>
              <a:rPr lang="fr-FR" sz="1000" noProof="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rPr>
              <a:t>4,5</a:t>
            </a:r>
          </a:p>
        </p:txBody>
      </p:sp>
      <p:sp>
        <p:nvSpPr>
          <p:cNvPr id="68" name="Espace réservé du texte 2">
            <a:extLst>
              <a:ext uri="{FF2B5EF4-FFF2-40B4-BE49-F238E27FC236}">
                <a16:creationId xmlns:a16="http://schemas.microsoft.com/office/drawing/2014/main" id="{56C86E98-5142-43B2-B21A-D8FAEB0EABD4}"/>
              </a:ext>
            </a:extLst>
          </p:cNvPr>
          <p:cNvSpPr>
            <a:spLocks noGrp="1"/>
          </p:cNvSpPr>
          <p:nvPr>
            <p:custDataLst>
              <p:tags r:id="rId12"/>
            </p:custDataLst>
          </p:nvPr>
        </p:nvSpPr>
        <p:spPr bwMode="gray">
          <a:xfrm>
            <a:off x="7772400" y="3622675"/>
            <a:ext cx="1984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r>
              <a:rPr lang="fr-FR" altLang="en-US" sz="1000" b="1" dirty="0">
                <a:latin typeface="Calibri" panose="020F0502020204030204" pitchFamily="34" charset="0"/>
                <a:cs typeface="Calibri" panose="020F0502020204030204" pitchFamily="34" charset="0"/>
                <a:sym typeface="Calibri" panose="020F0502020204030204" pitchFamily="34" charset="0"/>
              </a:rPr>
              <a:t>4,5</a:t>
            </a:r>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76" name="Espace réservé du texte 2">
            <a:extLst>
              <a:ext uri="{FF2B5EF4-FFF2-40B4-BE49-F238E27FC236}">
                <a16:creationId xmlns:a16="http://schemas.microsoft.com/office/drawing/2014/main" id="{0D4177E7-9542-42E8-9731-1C60CBD220AB}"/>
              </a:ext>
            </a:extLst>
          </p:cNvPr>
          <p:cNvSpPr>
            <a:spLocks noGrp="1"/>
          </p:cNvSpPr>
          <p:nvPr>
            <p:custDataLst>
              <p:tags r:id="rId13"/>
            </p:custDataLst>
          </p:nvPr>
        </p:nvSpPr>
        <p:spPr bwMode="gray">
          <a:xfrm>
            <a:off x="8089901" y="3895725"/>
            <a:ext cx="1000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5C06FECF-5B00-4BD4-8DC0-2EAB993F1204}" type="datetime'''''''''''''''''''''''''''''''''''''''''''''''''''''0'''''''">
              <a:rPr lang="fr-FR" altLang="en-US" sz="1000" smtClean="0">
                <a:solidFill>
                  <a:schemeClr val="bg1">
                    <a:lumMod val="75000"/>
                  </a:schemeClr>
                </a:solidFill>
                <a:latin typeface="Calibri" panose="020F0502020204030204" pitchFamily="34" charset="0"/>
                <a:cs typeface="Calibri" panose="020F0502020204030204" pitchFamily="34" charset="0"/>
              </a:rPr>
              <a:pPr/>
              <a:t>0</a:t>
            </a:fld>
            <a:endParaRPr lang="fr-FR" sz="1000" noProof="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154" name="Espace réservé du texte 2">
            <a:extLst>
              <a:ext uri="{FF2B5EF4-FFF2-40B4-BE49-F238E27FC236}">
                <a16:creationId xmlns:a16="http://schemas.microsoft.com/office/drawing/2014/main" id="{77A52775-0D34-4F19-A17F-B58D0EAA86AB}"/>
              </a:ext>
            </a:extLst>
          </p:cNvPr>
          <p:cNvSpPr>
            <a:spLocks noGrp="1"/>
          </p:cNvSpPr>
          <p:nvPr>
            <p:custDataLst>
              <p:tags r:id="rId14"/>
            </p:custDataLst>
          </p:nvPr>
        </p:nvSpPr>
        <p:spPr bwMode="gray">
          <a:xfrm>
            <a:off x="8089901" y="4048125"/>
            <a:ext cx="1000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r>
              <a:rPr lang="fr-FR" altLang="en-US" sz="1000" b="1" dirty="0">
                <a:latin typeface="Calibri" panose="020F0502020204030204" pitchFamily="34" charset="0"/>
                <a:cs typeface="Calibri" panose="020F0502020204030204" pitchFamily="34" charset="0"/>
                <a:sym typeface="Calibri" panose="020F0502020204030204" pitchFamily="34" charset="0"/>
              </a:rPr>
              <a:t>0</a:t>
            </a:r>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55" name="Rectangle 154">
            <a:extLst>
              <a:ext uri="{FF2B5EF4-FFF2-40B4-BE49-F238E27FC236}">
                <a16:creationId xmlns:a16="http://schemas.microsoft.com/office/drawing/2014/main" id="{1E03B198-07C0-4269-95E4-B461A9DFB222}"/>
              </a:ext>
            </a:extLst>
          </p:cNvPr>
          <p:cNvSpPr/>
          <p:nvPr>
            <p:custDataLst>
              <p:tags r:id="rId15"/>
            </p:custDataLst>
          </p:nvPr>
        </p:nvSpPr>
        <p:spPr bwMode="auto">
          <a:xfrm>
            <a:off x="10882313" y="1695450"/>
            <a:ext cx="196850" cy="147638"/>
          </a:xfrm>
          <a:prstGeom prst="rect">
            <a:avLst/>
          </a:prstGeom>
          <a:solidFill>
            <a:srgbClr val="44546A"/>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a:extLst>
              <a:ext uri="{FF2B5EF4-FFF2-40B4-BE49-F238E27FC236}">
                <a16:creationId xmlns:a16="http://schemas.microsoft.com/office/drawing/2014/main" id="{ACAE95C9-3B62-45D6-B8CC-694C1F63E976}"/>
              </a:ext>
            </a:extLst>
          </p:cNvPr>
          <p:cNvSpPr/>
          <p:nvPr>
            <p:custDataLst>
              <p:tags r:id="rId16"/>
            </p:custDataLst>
          </p:nvPr>
        </p:nvSpPr>
        <p:spPr bwMode="auto">
          <a:xfrm>
            <a:off x="10882313" y="1476375"/>
            <a:ext cx="196850" cy="147638"/>
          </a:xfrm>
          <a:prstGeom prst="rect">
            <a:avLst/>
          </a:prstGeom>
          <a:pattFill prst="ltDn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Espace réservé du texte 2">
            <a:extLst>
              <a:ext uri="{FF2B5EF4-FFF2-40B4-BE49-F238E27FC236}">
                <a16:creationId xmlns:a16="http://schemas.microsoft.com/office/drawing/2014/main" id="{6DDBECF7-8C5D-4120-9EF0-E8D640FB88FF}"/>
              </a:ext>
            </a:extLst>
          </p:cNvPr>
          <p:cNvSpPr>
            <a:spLocks noGrp="1"/>
          </p:cNvSpPr>
          <p:nvPr>
            <p:custDataLst>
              <p:tags r:id="rId17"/>
            </p:custDataLst>
          </p:nvPr>
        </p:nvSpPr>
        <p:spPr bwMode="auto">
          <a:xfrm>
            <a:off x="11129963" y="1471613"/>
            <a:ext cx="4016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14432F60-1795-450C-894F-17354596EB2A}" type="datetime'''''''M''''o''is''''-''''''''1'''''''''''''">
              <a:rPr lang="fr-FR" altLang="en-US" sz="1100" b="1" smtClean="0">
                <a:latin typeface="Calibri" panose="020F0502020204030204" pitchFamily="34" charset="0"/>
                <a:cs typeface="Calibri" panose="020F0502020204030204" pitchFamily="34" charset="0"/>
              </a:rPr>
              <a:pPr/>
              <a:t>Mois-1</a:t>
            </a:fld>
            <a:endParaRPr lang="fr-FR" sz="11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58" name="Espace réservé du texte 2">
            <a:extLst>
              <a:ext uri="{FF2B5EF4-FFF2-40B4-BE49-F238E27FC236}">
                <a16:creationId xmlns:a16="http://schemas.microsoft.com/office/drawing/2014/main" id="{B3473F50-670B-43ED-AF3C-72A60F9C0F21}"/>
              </a:ext>
            </a:extLst>
          </p:cNvPr>
          <p:cNvSpPr>
            <a:spLocks noGrp="1"/>
          </p:cNvSpPr>
          <p:nvPr>
            <p:custDataLst>
              <p:tags r:id="rId18"/>
            </p:custDataLst>
          </p:nvPr>
        </p:nvSpPr>
        <p:spPr bwMode="auto">
          <a:xfrm>
            <a:off x="11129963" y="1690688"/>
            <a:ext cx="3778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1E02D007-A37A-43E3-966F-3233EF8AA16B}" type="datetime'''''A'''' d''at''e'''''''''''''''''''''''''''''''''''''''''''">
              <a:rPr lang="fr-FR" altLang="en-US" sz="1100" b="1" smtClean="0">
                <a:latin typeface="Calibri" panose="020F0502020204030204" pitchFamily="34" charset="0"/>
                <a:cs typeface="Calibri" panose="020F0502020204030204" pitchFamily="34" charset="0"/>
                <a:sym typeface="Calibri" panose="020F0502020204030204" pitchFamily="34" charset="0"/>
              </a:rPr>
              <a:pPr/>
              <a:t>A date</a:t>
            </a:fld>
            <a:endParaRPr lang="fr-FR" sz="1100" b="1" noProof="0"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63" name="Chart 3">
            <a:extLst>
              <a:ext uri="{FF2B5EF4-FFF2-40B4-BE49-F238E27FC236}">
                <a16:creationId xmlns:a16="http://schemas.microsoft.com/office/drawing/2014/main" id="{C130AEBA-1CF5-4158-BF9F-E1C1F2C97ABC}"/>
              </a:ext>
            </a:extLst>
          </p:cNvPr>
          <p:cNvGraphicFramePr/>
          <p:nvPr>
            <p:custDataLst>
              <p:tags r:id="rId19"/>
            </p:custDataLst>
            <p:extLst>
              <p:ext uri="{D42A27DB-BD31-4B8C-83A1-F6EECF244321}">
                <p14:modId xmlns:p14="http://schemas.microsoft.com/office/powerpoint/2010/main" val="3739927184"/>
              </p:ext>
            </p:extLst>
          </p:nvPr>
        </p:nvGraphicFramePr>
        <p:xfrm>
          <a:off x="9504363" y="2054225"/>
          <a:ext cx="2290762" cy="2289175"/>
        </p:xfrm>
        <a:graphic>
          <a:graphicData uri="http://schemas.openxmlformats.org/drawingml/2006/chart">
            <c:chart xmlns:c="http://schemas.openxmlformats.org/drawingml/2006/chart" xmlns:r="http://schemas.openxmlformats.org/officeDocument/2006/relationships" r:id="rId40"/>
          </a:graphicData>
        </a:graphic>
      </p:graphicFrame>
      <p:sp>
        <p:nvSpPr>
          <p:cNvPr id="169" name="Espace réservé du texte 2">
            <a:extLst>
              <a:ext uri="{FF2B5EF4-FFF2-40B4-BE49-F238E27FC236}">
                <a16:creationId xmlns:a16="http://schemas.microsoft.com/office/drawing/2014/main" id="{E78AAA22-A149-4799-A10A-F9288E5F9E8F}"/>
              </a:ext>
            </a:extLst>
          </p:cNvPr>
          <p:cNvSpPr>
            <a:spLocks noGrp="1"/>
          </p:cNvSpPr>
          <p:nvPr>
            <p:custDataLst>
              <p:tags r:id="rId20"/>
            </p:custDataLst>
          </p:nvPr>
        </p:nvSpPr>
        <p:spPr bwMode="gray">
          <a:xfrm>
            <a:off x="9985375" y="2881313"/>
            <a:ext cx="1000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r>
              <a:rPr lang="fr-FR" altLang="en-US" sz="100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rPr>
              <a:t>3</a:t>
            </a:r>
            <a:endParaRPr lang="fr-FR" sz="1000" noProof="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161" name="Espace réservé du texte 2">
            <a:extLst>
              <a:ext uri="{FF2B5EF4-FFF2-40B4-BE49-F238E27FC236}">
                <a16:creationId xmlns:a16="http://schemas.microsoft.com/office/drawing/2014/main" id="{37A5F7BA-13A2-4C54-B62A-A9E8A6C14D45}"/>
              </a:ext>
            </a:extLst>
          </p:cNvPr>
          <p:cNvSpPr>
            <a:spLocks noGrp="1"/>
          </p:cNvSpPr>
          <p:nvPr>
            <p:custDataLst>
              <p:tags r:id="rId21"/>
            </p:custDataLst>
          </p:nvPr>
        </p:nvSpPr>
        <p:spPr bwMode="auto">
          <a:xfrm>
            <a:off x="9305925" y="400685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4F1AAD77-5191-4649-BA09-04005EAED59B}" type="datetime'''''7''8''''''''''''7'''''''''''''''''''''''''''">
              <a:rPr lang="fr-FR" altLang="en-US" sz="1000" b="1" smtClean="0">
                <a:latin typeface="Calibri" panose="020F0502020204030204" pitchFamily="34" charset="0"/>
                <a:cs typeface="Calibri" panose="020F0502020204030204" pitchFamily="34" charset="0"/>
                <a:sym typeface="Calibri" panose="020F0502020204030204" pitchFamily="34" charset="0"/>
              </a:rPr>
              <a:pPr/>
              <a:t>787</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3" name="Espace réservé du texte 2">
            <a:extLst>
              <a:ext uri="{FF2B5EF4-FFF2-40B4-BE49-F238E27FC236}">
                <a16:creationId xmlns:a16="http://schemas.microsoft.com/office/drawing/2014/main" id="{718627F3-50D9-4D97-80C1-DD26C7D4B8C0}"/>
              </a:ext>
            </a:extLst>
          </p:cNvPr>
          <p:cNvSpPr>
            <a:spLocks noGrp="1"/>
          </p:cNvSpPr>
          <p:nvPr>
            <p:custDataLst>
              <p:tags r:id="rId22"/>
            </p:custDataLst>
          </p:nvPr>
        </p:nvSpPr>
        <p:spPr bwMode="auto">
          <a:xfrm>
            <a:off x="9305925" y="25908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4031A3A7-738A-4836-9D0E-BB32DA6469E1}" type="datetime'7''''''''''''''''''''''''4''''7'''''''''''''''''''''''">
              <a:rPr lang="fr-FR" altLang="en-US" sz="1000" b="1" smtClean="0">
                <a:latin typeface="Calibri" panose="020F0502020204030204" pitchFamily="34" charset="0"/>
                <a:cs typeface="Calibri" panose="020F0502020204030204" pitchFamily="34" charset="0"/>
                <a:sym typeface="Calibri" panose="020F0502020204030204" pitchFamily="34" charset="0"/>
              </a:rPr>
              <a:pPr/>
              <a:t>747</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2" name="Espace réservé du texte 2">
            <a:extLst>
              <a:ext uri="{FF2B5EF4-FFF2-40B4-BE49-F238E27FC236}">
                <a16:creationId xmlns:a16="http://schemas.microsoft.com/office/drawing/2014/main" id="{A5B439A7-DF17-413E-B1D8-A0ECCF4FE4CE}"/>
              </a:ext>
            </a:extLst>
          </p:cNvPr>
          <p:cNvSpPr>
            <a:spLocks noGrp="1"/>
          </p:cNvSpPr>
          <p:nvPr>
            <p:custDataLst>
              <p:tags r:id="rId23"/>
            </p:custDataLst>
          </p:nvPr>
        </p:nvSpPr>
        <p:spPr bwMode="auto">
          <a:xfrm>
            <a:off x="9053513" y="2236788"/>
            <a:ext cx="4476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1228CC2B-7A05-4819-9A8D-7FE434D1A597}" type="datetime'7''''3''''''''''''''7 F''''''''''''''''''''a''''m'''''">
              <a:rPr lang="fr-FR" altLang="en-US" sz="1000" b="1" smtClean="0">
                <a:latin typeface="Calibri" panose="020F0502020204030204" pitchFamily="34" charset="0"/>
                <a:cs typeface="Calibri" panose="020F0502020204030204" pitchFamily="34" charset="0"/>
                <a:sym typeface="Calibri" panose="020F0502020204030204" pitchFamily="34" charset="0"/>
              </a:rPr>
              <a:pPr/>
              <a:t>737 Fam</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18" name="Espace réservé du texte 2">
            <a:extLst>
              <a:ext uri="{FF2B5EF4-FFF2-40B4-BE49-F238E27FC236}">
                <a16:creationId xmlns:a16="http://schemas.microsoft.com/office/drawing/2014/main" id="{B22116CF-A9AF-423C-893C-FDD7D90CA7D3}"/>
              </a:ext>
            </a:extLst>
          </p:cNvPr>
          <p:cNvSpPr>
            <a:spLocks noGrp="1"/>
          </p:cNvSpPr>
          <p:nvPr>
            <p:custDataLst>
              <p:tags r:id="rId24"/>
            </p:custDataLst>
          </p:nvPr>
        </p:nvSpPr>
        <p:spPr bwMode="gray">
          <a:xfrm>
            <a:off x="9674225" y="2527300"/>
            <a:ext cx="1968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r>
              <a:rPr lang="fr-FR" altLang="en-US" sz="100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rPr>
              <a:t>0,5</a:t>
            </a:r>
            <a:endParaRPr lang="fr-FR" sz="1000" noProof="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164" name="Espace réservé du texte 2">
            <a:extLst>
              <a:ext uri="{FF2B5EF4-FFF2-40B4-BE49-F238E27FC236}">
                <a16:creationId xmlns:a16="http://schemas.microsoft.com/office/drawing/2014/main" id="{AFD30AB5-9152-4985-8BFC-2F06F5ADED9A}"/>
              </a:ext>
            </a:extLst>
          </p:cNvPr>
          <p:cNvSpPr>
            <a:spLocks noGrp="1"/>
          </p:cNvSpPr>
          <p:nvPr>
            <p:custDataLst>
              <p:tags r:id="rId25"/>
            </p:custDataLst>
          </p:nvPr>
        </p:nvSpPr>
        <p:spPr bwMode="auto">
          <a:xfrm>
            <a:off x="9305925" y="2944813"/>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4D250BE5-CF03-4CDF-88EE-BF4FDB089DFF}" type="datetime'''''76''''''''''''7'''''''''''''''''''''''''''''''''">
              <a:rPr lang="fr-FR" altLang="en-US" sz="1000" b="1" smtClean="0">
                <a:latin typeface="Calibri" panose="020F0502020204030204" pitchFamily="34" charset="0"/>
                <a:cs typeface="Calibri" panose="020F0502020204030204" pitchFamily="34" charset="0"/>
                <a:sym typeface="Calibri" panose="020F0502020204030204" pitchFamily="34" charset="0"/>
              </a:rPr>
              <a:pPr/>
              <a:t>767</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0" name="Espace réservé du texte 2">
            <a:extLst>
              <a:ext uri="{FF2B5EF4-FFF2-40B4-BE49-F238E27FC236}">
                <a16:creationId xmlns:a16="http://schemas.microsoft.com/office/drawing/2014/main" id="{F294ACFE-BD76-4FF7-9600-C2A421E2AB21}"/>
              </a:ext>
            </a:extLst>
          </p:cNvPr>
          <p:cNvSpPr>
            <a:spLocks noGrp="1"/>
          </p:cNvSpPr>
          <p:nvPr>
            <p:custDataLst>
              <p:tags r:id="rId26"/>
            </p:custDataLst>
          </p:nvPr>
        </p:nvSpPr>
        <p:spPr bwMode="auto">
          <a:xfrm>
            <a:off x="9305925" y="3298825"/>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8C6899FF-114F-4FFC-8649-9BB808A6C06E}" type="datetime'''''''7''''''''''''''''''''7''''''''''''''''''''7'''''''''''">
              <a:rPr lang="fr-FR" altLang="en-US" sz="1000" b="1" smtClean="0">
                <a:latin typeface="Calibri" panose="020F0502020204030204" pitchFamily="34" charset="0"/>
                <a:cs typeface="Calibri" panose="020F0502020204030204" pitchFamily="34" charset="0"/>
                <a:sym typeface="Calibri" panose="020F0502020204030204" pitchFamily="34" charset="0"/>
              </a:rPr>
              <a:pPr/>
              <a:t>777</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68" name="Espace réservé du texte 2">
            <a:extLst>
              <a:ext uri="{FF2B5EF4-FFF2-40B4-BE49-F238E27FC236}">
                <a16:creationId xmlns:a16="http://schemas.microsoft.com/office/drawing/2014/main" id="{AAD17029-FDDA-448C-BF13-577BA6F74FD2}"/>
              </a:ext>
            </a:extLst>
          </p:cNvPr>
          <p:cNvSpPr>
            <a:spLocks noGrp="1"/>
          </p:cNvSpPr>
          <p:nvPr>
            <p:custDataLst>
              <p:tags r:id="rId27"/>
            </p:custDataLst>
          </p:nvPr>
        </p:nvSpPr>
        <p:spPr bwMode="auto">
          <a:xfrm>
            <a:off x="9236075" y="3652838"/>
            <a:ext cx="2651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spcBef>
                <a:spcPct val="0"/>
              </a:spcBef>
              <a:spcAft>
                <a:spcPct val="0"/>
              </a:spcAft>
            </a:pPr>
            <a:fld id="{453E3779-2DFD-448E-B7AD-544BAB77807E}" type="datetime'''''''''''''''''77''''''''7X'''''''''''''''''''">
              <a:rPr lang="fr-FR" altLang="en-US" sz="1000" b="1" smtClean="0">
                <a:latin typeface="Calibri" panose="020F0502020204030204" pitchFamily="34" charset="0"/>
                <a:cs typeface="Calibri" panose="020F0502020204030204" pitchFamily="34" charset="0"/>
                <a:sym typeface="Calibri" panose="020F0502020204030204" pitchFamily="34" charset="0"/>
              </a:rPr>
              <a:pPr/>
              <a:t>777X</a:t>
            </a:fld>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223" name="Espace réservé du texte 2">
            <a:extLst>
              <a:ext uri="{FF2B5EF4-FFF2-40B4-BE49-F238E27FC236}">
                <a16:creationId xmlns:a16="http://schemas.microsoft.com/office/drawing/2014/main" id="{84A01702-8DB0-42AE-9C4B-F8980921E941}"/>
              </a:ext>
            </a:extLst>
          </p:cNvPr>
          <p:cNvSpPr>
            <a:spLocks noGrp="1"/>
          </p:cNvSpPr>
          <p:nvPr>
            <p:custDataLst>
              <p:tags r:id="rId28"/>
            </p:custDataLst>
          </p:nvPr>
        </p:nvSpPr>
        <p:spPr bwMode="gray">
          <a:xfrm>
            <a:off x="9674225" y="2654300"/>
            <a:ext cx="1984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r>
              <a:rPr lang="fr-FR" sz="1000" b="1" noProof="0" dirty="0">
                <a:latin typeface="Calibri" panose="020F0502020204030204" pitchFamily="34" charset="0"/>
                <a:cs typeface="Calibri" panose="020F0502020204030204" pitchFamily="34" charset="0"/>
                <a:sym typeface="Calibri" panose="020F0502020204030204" pitchFamily="34" charset="0"/>
              </a:rPr>
              <a:t>0,5</a:t>
            </a:r>
          </a:p>
        </p:txBody>
      </p:sp>
      <p:sp>
        <p:nvSpPr>
          <p:cNvPr id="170" name="Espace réservé du texte 2">
            <a:extLst>
              <a:ext uri="{FF2B5EF4-FFF2-40B4-BE49-F238E27FC236}">
                <a16:creationId xmlns:a16="http://schemas.microsoft.com/office/drawing/2014/main" id="{52621BC1-C784-4FEC-AE44-5A8556A007CE}"/>
              </a:ext>
            </a:extLst>
          </p:cNvPr>
          <p:cNvSpPr>
            <a:spLocks noGrp="1"/>
          </p:cNvSpPr>
          <p:nvPr>
            <p:custDataLst>
              <p:tags r:id="rId29"/>
            </p:custDataLst>
          </p:nvPr>
        </p:nvSpPr>
        <p:spPr bwMode="gray">
          <a:xfrm>
            <a:off x="9985375" y="3008313"/>
            <a:ext cx="1000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r>
              <a:rPr lang="fr-FR" altLang="en-US" sz="1000" b="1" dirty="0">
                <a:latin typeface="Calibri" panose="020F0502020204030204" pitchFamily="34" charset="0"/>
                <a:cs typeface="Calibri" panose="020F0502020204030204" pitchFamily="34" charset="0"/>
                <a:sym typeface="Calibri" panose="020F0502020204030204" pitchFamily="34" charset="0"/>
              </a:rPr>
              <a:t>3</a:t>
            </a:r>
            <a:endParaRPr lang="fr-FR" sz="1000" b="1"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73" name="Espace réservé du texte 2">
            <a:extLst>
              <a:ext uri="{FF2B5EF4-FFF2-40B4-BE49-F238E27FC236}">
                <a16:creationId xmlns:a16="http://schemas.microsoft.com/office/drawing/2014/main" id="{E3455FAA-AD84-4AAE-88E7-1667E73AB419}"/>
              </a:ext>
            </a:extLst>
          </p:cNvPr>
          <p:cNvSpPr>
            <a:spLocks noGrp="1"/>
          </p:cNvSpPr>
          <p:nvPr>
            <p:custDataLst>
              <p:tags r:id="rId30"/>
            </p:custDataLst>
          </p:nvPr>
        </p:nvSpPr>
        <p:spPr bwMode="gray">
          <a:xfrm>
            <a:off x="9612314" y="3589338"/>
            <a:ext cx="100013"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fld id="{9928F5DF-5C25-42FA-BF09-910DD277672B}" type="datetime'''''''''''''''''''''''''''''''''''''''0'''''''''''''">
              <a:rPr lang="fr-FR" altLang="en-US" sz="1000" smtClean="0">
                <a:solidFill>
                  <a:schemeClr val="bg1">
                    <a:lumMod val="75000"/>
                  </a:schemeClr>
                </a:solidFill>
                <a:latin typeface="Calibri" panose="020F0502020204030204" pitchFamily="34" charset="0"/>
                <a:cs typeface="Calibri" panose="020F0502020204030204" pitchFamily="34" charset="0"/>
              </a:rPr>
              <a:pPr/>
              <a:t>0</a:t>
            </a:fld>
            <a:endParaRPr lang="fr-FR" sz="1000" noProof="0" dirty="0">
              <a:solidFill>
                <a:schemeClr val="bg1">
                  <a:lumMod val="75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174" name="Espace réservé du texte 2">
            <a:extLst>
              <a:ext uri="{FF2B5EF4-FFF2-40B4-BE49-F238E27FC236}">
                <a16:creationId xmlns:a16="http://schemas.microsoft.com/office/drawing/2014/main" id="{EFD6BCAC-30FB-4CF2-A00A-EDF32F55B264}"/>
              </a:ext>
            </a:extLst>
          </p:cNvPr>
          <p:cNvSpPr>
            <a:spLocks noGrp="1"/>
          </p:cNvSpPr>
          <p:nvPr>
            <p:custDataLst>
              <p:tags r:id="rId31"/>
            </p:custDataLst>
          </p:nvPr>
        </p:nvSpPr>
        <p:spPr bwMode="gray">
          <a:xfrm>
            <a:off x="9612313" y="3716338"/>
            <a:ext cx="100013"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9"/>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0"/>
              </a:spcAft>
            </a:pPr>
            <a:r>
              <a:rPr lang="fr-FR" altLang="en-US" sz="1000" dirty="0">
                <a:latin typeface="Calibri" panose="020F0502020204030204" pitchFamily="34" charset="0"/>
                <a:cs typeface="Calibri" panose="020F0502020204030204" pitchFamily="34" charset="0"/>
                <a:sym typeface="Calibri" panose="020F0502020204030204" pitchFamily="34" charset="0"/>
              </a:rPr>
              <a:t>0</a:t>
            </a:r>
            <a:endParaRPr lang="fr-FR" sz="1000" noProof="0" dirty="0">
              <a:latin typeface="Calibri" panose="020F0502020204030204" pitchFamily="34" charset="0"/>
              <a:cs typeface="Calibri" panose="020F0502020204030204" pitchFamily="34" charset="0"/>
              <a:sym typeface="Calibri" panose="020F0502020204030204" pitchFamily="34" charset="0"/>
            </a:endParaRPr>
          </a:p>
        </p:txBody>
      </p:sp>
      <p:sp>
        <p:nvSpPr>
          <p:cNvPr id="178" name="ZoneTexte 177">
            <a:extLst>
              <a:ext uri="{FF2B5EF4-FFF2-40B4-BE49-F238E27FC236}">
                <a16:creationId xmlns:a16="http://schemas.microsoft.com/office/drawing/2014/main" id="{F48AE032-8349-4D23-AA1B-0CB2DFBBA03D}"/>
              </a:ext>
            </a:extLst>
          </p:cNvPr>
          <p:cNvSpPr txBox="1"/>
          <p:nvPr/>
        </p:nvSpPr>
        <p:spPr>
          <a:xfrm>
            <a:off x="10949711" y="4202646"/>
            <a:ext cx="1044575" cy="184150"/>
          </a:xfrm>
          <a:prstGeom prst="rect">
            <a:avLst/>
          </a:prstGeom>
          <a:noFill/>
        </p:spPr>
        <p:txBody>
          <a:bodyPr wrap="square" rtlCol="0">
            <a:spAutoFit/>
          </a:bodyPr>
          <a:lstStyle/>
          <a:p>
            <a:r>
              <a:rPr lang="fr-FR" sz="600" dirty="0">
                <a:solidFill>
                  <a:schemeClr val="tx2"/>
                </a:solidFill>
              </a:rPr>
              <a:t> Source : Airbus, Boeing</a:t>
            </a:r>
          </a:p>
        </p:txBody>
      </p:sp>
      <p:pic>
        <p:nvPicPr>
          <p:cNvPr id="183" name="Image 182">
            <a:extLst>
              <a:ext uri="{FF2B5EF4-FFF2-40B4-BE49-F238E27FC236}">
                <a16:creationId xmlns:a16="http://schemas.microsoft.com/office/drawing/2014/main" id="{0961CF9C-5EEE-4B4E-A048-A7BF5CDF0EB1}"/>
              </a:ext>
            </a:extLst>
          </p:cNvPr>
          <p:cNvPicPr>
            <a:picLocks/>
          </p:cNvPicPr>
          <p:nvPr/>
        </p:nvPicPr>
        <p:blipFill>
          <a:blip r:embed="rId41"/>
          <a:stretch>
            <a:fillRect/>
          </a:stretch>
        </p:blipFill>
        <p:spPr>
          <a:xfrm>
            <a:off x="6727825" y="1792288"/>
            <a:ext cx="684213" cy="455613"/>
          </a:xfrm>
          <a:prstGeom prst="rect">
            <a:avLst/>
          </a:prstGeom>
        </p:spPr>
      </p:pic>
      <p:pic>
        <p:nvPicPr>
          <p:cNvPr id="184" name="Image 183">
            <a:extLst>
              <a:ext uri="{FF2B5EF4-FFF2-40B4-BE49-F238E27FC236}">
                <a16:creationId xmlns:a16="http://schemas.microsoft.com/office/drawing/2014/main" id="{D03C2D69-7F94-4528-80D7-F007ADB06DA0}"/>
              </a:ext>
            </a:extLst>
          </p:cNvPr>
          <p:cNvPicPr>
            <a:picLocks/>
          </p:cNvPicPr>
          <p:nvPr/>
        </p:nvPicPr>
        <p:blipFill rotWithShape="1">
          <a:blip r:embed="rId42"/>
          <a:srcRect t="63342"/>
          <a:stretch/>
        </p:blipFill>
        <p:spPr>
          <a:xfrm>
            <a:off x="10120313" y="1936750"/>
            <a:ext cx="684213" cy="166688"/>
          </a:xfrm>
          <a:prstGeom prst="rect">
            <a:avLst/>
          </a:prstGeom>
        </p:spPr>
      </p:pic>
      <p:cxnSp>
        <p:nvCxnSpPr>
          <p:cNvPr id="185" name="Connecteur droit 184">
            <a:extLst>
              <a:ext uri="{FF2B5EF4-FFF2-40B4-BE49-F238E27FC236}">
                <a16:creationId xmlns:a16="http://schemas.microsoft.com/office/drawing/2014/main" id="{8E070C81-7978-4428-802F-E547D5658686}"/>
              </a:ext>
            </a:extLst>
          </p:cNvPr>
          <p:cNvCxnSpPr>
            <a:cxnSpLocks/>
          </p:cNvCxnSpPr>
          <p:nvPr/>
        </p:nvCxnSpPr>
        <p:spPr>
          <a:xfrm>
            <a:off x="8953500" y="1973263"/>
            <a:ext cx="0" cy="2159000"/>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F0937B19-5489-4B9E-A69B-119AB1EA458D}"/>
              </a:ext>
            </a:extLst>
          </p:cNvPr>
          <p:cNvSpPr/>
          <p:nvPr/>
        </p:nvSpPr>
        <p:spPr>
          <a:xfrm>
            <a:off x="6011720" y="4455226"/>
            <a:ext cx="5981943" cy="19117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49164E85-8617-4DC4-BD6B-C8C57128CE6D}"/>
              </a:ext>
            </a:extLst>
          </p:cNvPr>
          <p:cNvSpPr/>
          <p:nvPr/>
        </p:nvSpPr>
        <p:spPr bwMode="auto">
          <a:xfrm>
            <a:off x="6003205" y="4407694"/>
            <a:ext cx="5613400" cy="4413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fontAlgn="base">
              <a:spcBef>
                <a:spcPct val="0"/>
              </a:spcBef>
              <a:spcAft>
                <a:spcPct val="0"/>
              </a:spcAft>
              <a:buClr>
                <a:srgbClr val="FA6414"/>
              </a:buClr>
            </a:pPr>
            <a:r>
              <a:rPr lang="fr-CA" sz="1100" b="1" kern="1400" dirty="0">
                <a:solidFill>
                  <a:srgbClr val="1A003B"/>
                </a:solidFill>
                <a:latin typeface="Calibri" panose="020F0502020204030204" pitchFamily="34" charset="0"/>
                <a:ea typeface="Times New Roman" panose="02020603050405020304" pitchFamily="18" charset="0"/>
                <a:cs typeface="Calibri" panose="020F0502020204030204" pitchFamily="34" charset="0"/>
              </a:rPr>
              <a:t>Dernières annonces</a:t>
            </a:r>
          </a:p>
        </p:txBody>
      </p:sp>
      <p:sp>
        <p:nvSpPr>
          <p:cNvPr id="14" name="ZoneTexte 13">
            <a:extLst>
              <a:ext uri="{FF2B5EF4-FFF2-40B4-BE49-F238E27FC236}">
                <a16:creationId xmlns:a16="http://schemas.microsoft.com/office/drawing/2014/main" id="{9D549740-A941-4BE6-91AB-10114099C5D3}"/>
              </a:ext>
            </a:extLst>
          </p:cNvPr>
          <p:cNvSpPr txBox="1"/>
          <p:nvPr/>
        </p:nvSpPr>
        <p:spPr>
          <a:xfrm>
            <a:off x="5996246" y="5073444"/>
            <a:ext cx="3053176" cy="230832"/>
          </a:xfrm>
          <a:prstGeom prst="rect">
            <a:avLst/>
          </a:prstGeom>
          <a:noFill/>
        </p:spPr>
        <p:txBody>
          <a:bodyPr wrap="square" rtlCol="0">
            <a:spAutoFit/>
          </a:bodyPr>
          <a:lstStyle/>
          <a:p>
            <a:pPr>
              <a:spcAft>
                <a:spcPts val="600"/>
              </a:spcAft>
            </a:pPr>
            <a:r>
              <a:rPr lang="fr-FR" sz="900" b="1" dirty="0">
                <a:solidFill>
                  <a:schemeClr val="tx2"/>
                </a:solidFill>
              </a:rPr>
              <a:t>Famille A320NEO</a:t>
            </a:r>
            <a:endParaRPr lang="fr-FR" sz="900" dirty="0">
              <a:solidFill>
                <a:schemeClr val="tx2"/>
              </a:solidFill>
            </a:endParaRPr>
          </a:p>
        </p:txBody>
      </p:sp>
      <p:cxnSp>
        <p:nvCxnSpPr>
          <p:cNvPr id="101" name="Connecteur droit 100">
            <a:extLst>
              <a:ext uri="{FF2B5EF4-FFF2-40B4-BE49-F238E27FC236}">
                <a16:creationId xmlns:a16="http://schemas.microsoft.com/office/drawing/2014/main" id="{31F5732E-830B-4973-8237-9325C166A666}"/>
              </a:ext>
            </a:extLst>
          </p:cNvPr>
          <p:cNvCxnSpPr>
            <a:cxnSpLocks/>
          </p:cNvCxnSpPr>
          <p:nvPr/>
        </p:nvCxnSpPr>
        <p:spPr>
          <a:xfrm>
            <a:off x="9240889" y="4925091"/>
            <a:ext cx="0" cy="1404000"/>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102" name="Image 101">
            <a:extLst>
              <a:ext uri="{FF2B5EF4-FFF2-40B4-BE49-F238E27FC236}">
                <a16:creationId xmlns:a16="http://schemas.microsoft.com/office/drawing/2014/main" id="{ADAB5243-799D-430E-968D-3F885EFE4B0F}"/>
              </a:ext>
            </a:extLst>
          </p:cNvPr>
          <p:cNvPicPr>
            <a:picLocks/>
          </p:cNvPicPr>
          <p:nvPr/>
        </p:nvPicPr>
        <p:blipFill>
          <a:blip r:embed="rId41"/>
          <a:stretch>
            <a:fillRect/>
          </a:stretch>
        </p:blipFill>
        <p:spPr>
          <a:xfrm>
            <a:off x="6039154" y="4671340"/>
            <a:ext cx="684213" cy="441448"/>
          </a:xfrm>
          <a:prstGeom prst="rect">
            <a:avLst/>
          </a:prstGeom>
        </p:spPr>
      </p:pic>
      <p:pic>
        <p:nvPicPr>
          <p:cNvPr id="103" name="Image 102">
            <a:extLst>
              <a:ext uri="{FF2B5EF4-FFF2-40B4-BE49-F238E27FC236}">
                <a16:creationId xmlns:a16="http://schemas.microsoft.com/office/drawing/2014/main" id="{796BCA53-CE98-4823-A0B6-E73339B26374}"/>
              </a:ext>
            </a:extLst>
          </p:cNvPr>
          <p:cNvPicPr>
            <a:picLocks/>
          </p:cNvPicPr>
          <p:nvPr/>
        </p:nvPicPr>
        <p:blipFill rotWithShape="1">
          <a:blip r:embed="rId42"/>
          <a:srcRect t="63342"/>
          <a:stretch/>
        </p:blipFill>
        <p:spPr>
          <a:xfrm>
            <a:off x="9454063" y="4789397"/>
            <a:ext cx="684213" cy="166688"/>
          </a:xfrm>
          <a:prstGeom prst="rect">
            <a:avLst/>
          </a:prstGeom>
        </p:spPr>
      </p:pic>
      <p:cxnSp>
        <p:nvCxnSpPr>
          <p:cNvPr id="16" name="Connecteur droit 15">
            <a:extLst>
              <a:ext uri="{FF2B5EF4-FFF2-40B4-BE49-F238E27FC236}">
                <a16:creationId xmlns:a16="http://schemas.microsoft.com/office/drawing/2014/main" id="{D61B3765-AA7C-46B6-9B34-B8DC253EF02B}"/>
              </a:ext>
            </a:extLst>
          </p:cNvPr>
          <p:cNvCxnSpPr/>
          <p:nvPr/>
        </p:nvCxnSpPr>
        <p:spPr>
          <a:xfrm flipV="1">
            <a:off x="238898" y="1717516"/>
            <a:ext cx="511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1" name="Connecteur droit 270">
            <a:extLst>
              <a:ext uri="{FF2B5EF4-FFF2-40B4-BE49-F238E27FC236}">
                <a16:creationId xmlns:a16="http://schemas.microsoft.com/office/drawing/2014/main" id="{43995405-9F1C-413F-BAE8-4B292BEE38A3}"/>
              </a:ext>
            </a:extLst>
          </p:cNvPr>
          <p:cNvCxnSpPr/>
          <p:nvPr/>
        </p:nvCxnSpPr>
        <p:spPr>
          <a:xfrm flipV="1">
            <a:off x="6096000" y="1717516"/>
            <a:ext cx="342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2" name="Connecteur droit 271">
            <a:extLst>
              <a:ext uri="{FF2B5EF4-FFF2-40B4-BE49-F238E27FC236}">
                <a16:creationId xmlns:a16="http://schemas.microsoft.com/office/drawing/2014/main" id="{0B8BD528-A892-4230-812F-CE7BBF389505}"/>
              </a:ext>
            </a:extLst>
          </p:cNvPr>
          <p:cNvCxnSpPr/>
          <p:nvPr/>
        </p:nvCxnSpPr>
        <p:spPr>
          <a:xfrm flipV="1">
            <a:off x="6035675" y="4751138"/>
            <a:ext cx="133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3" name="ZoneTexte 272">
            <a:extLst>
              <a:ext uri="{FF2B5EF4-FFF2-40B4-BE49-F238E27FC236}">
                <a16:creationId xmlns:a16="http://schemas.microsoft.com/office/drawing/2014/main" id="{ECCFAE51-245D-4D55-81AD-B97B1FD81D3E}"/>
              </a:ext>
            </a:extLst>
          </p:cNvPr>
          <p:cNvSpPr txBox="1"/>
          <p:nvPr/>
        </p:nvSpPr>
        <p:spPr>
          <a:xfrm>
            <a:off x="11009092" y="6201030"/>
            <a:ext cx="1044575" cy="184150"/>
          </a:xfrm>
          <a:prstGeom prst="rect">
            <a:avLst/>
          </a:prstGeom>
          <a:noFill/>
        </p:spPr>
        <p:txBody>
          <a:bodyPr wrap="square" rtlCol="0">
            <a:spAutoFit/>
          </a:bodyPr>
          <a:lstStyle/>
          <a:p>
            <a:r>
              <a:rPr lang="fr-FR" sz="600" dirty="0">
                <a:solidFill>
                  <a:schemeClr val="tx2"/>
                </a:solidFill>
              </a:rPr>
              <a:t> Source : Airbus, Boeing</a:t>
            </a:r>
          </a:p>
        </p:txBody>
      </p:sp>
      <p:sp>
        <p:nvSpPr>
          <p:cNvPr id="274" name="ZoneTexte 273">
            <a:extLst>
              <a:ext uri="{FF2B5EF4-FFF2-40B4-BE49-F238E27FC236}">
                <a16:creationId xmlns:a16="http://schemas.microsoft.com/office/drawing/2014/main" id="{77D109C9-1C0C-4449-984E-E7DA0AA3F340}"/>
              </a:ext>
            </a:extLst>
          </p:cNvPr>
          <p:cNvSpPr txBox="1"/>
          <p:nvPr/>
        </p:nvSpPr>
        <p:spPr>
          <a:xfrm>
            <a:off x="4724401" y="6199399"/>
            <a:ext cx="1257262" cy="184666"/>
          </a:xfrm>
          <a:prstGeom prst="rect">
            <a:avLst/>
          </a:prstGeom>
          <a:noFill/>
        </p:spPr>
        <p:txBody>
          <a:bodyPr wrap="square" rtlCol="0">
            <a:spAutoFit/>
          </a:bodyPr>
          <a:lstStyle/>
          <a:p>
            <a:r>
              <a:rPr lang="fr-FR" sz="600" dirty="0">
                <a:solidFill>
                  <a:schemeClr val="tx2"/>
                </a:solidFill>
              </a:rPr>
              <a:t> Source : estimations internes</a:t>
            </a:r>
          </a:p>
        </p:txBody>
      </p:sp>
      <p:sp>
        <p:nvSpPr>
          <p:cNvPr id="71" name="ZoneTexte 70">
            <a:extLst>
              <a:ext uri="{FF2B5EF4-FFF2-40B4-BE49-F238E27FC236}">
                <a16:creationId xmlns:a16="http://schemas.microsoft.com/office/drawing/2014/main" id="{EC6758B0-B622-4FC5-A398-E5DF4655F1C2}"/>
              </a:ext>
            </a:extLst>
          </p:cNvPr>
          <p:cNvSpPr txBox="1"/>
          <p:nvPr/>
        </p:nvSpPr>
        <p:spPr>
          <a:xfrm>
            <a:off x="9290079" y="5029368"/>
            <a:ext cx="2972722" cy="697627"/>
          </a:xfrm>
          <a:prstGeom prst="rect">
            <a:avLst/>
          </a:prstGeom>
          <a:noFill/>
        </p:spPr>
        <p:txBody>
          <a:bodyPr wrap="square" rtlCol="0">
            <a:spAutoFit/>
          </a:bodyPr>
          <a:lstStyle/>
          <a:p>
            <a:r>
              <a:rPr lang="fr-FR" sz="900" b="1" dirty="0">
                <a:solidFill>
                  <a:schemeClr val="tx2"/>
                </a:solidFill>
              </a:rPr>
              <a:t>737 MAX (info Boeing)</a:t>
            </a:r>
          </a:p>
          <a:p>
            <a:pPr marL="447675" indent="-87313">
              <a:spcBef>
                <a:spcPts val="400"/>
              </a:spcBef>
              <a:buClr>
                <a:schemeClr val="accent5"/>
              </a:buClr>
              <a:buFont typeface="Arial" panose="020B0604020202020204" pitchFamily="34" charset="0"/>
              <a:buChar char="›"/>
            </a:pPr>
            <a:r>
              <a:rPr lang="fr-FR" sz="900" dirty="0">
                <a:solidFill>
                  <a:schemeClr val="tx2"/>
                </a:solidFill>
              </a:rPr>
              <a:t>16 AC/mois en 2021</a:t>
            </a:r>
          </a:p>
          <a:p>
            <a:pPr marL="447675" indent="-87313">
              <a:buClr>
                <a:schemeClr val="accent5"/>
              </a:buClr>
              <a:buFont typeface="Arial" panose="020B0604020202020204" pitchFamily="34" charset="0"/>
              <a:buChar char="›"/>
            </a:pPr>
            <a:r>
              <a:rPr lang="fr-FR" sz="900" dirty="0">
                <a:solidFill>
                  <a:schemeClr val="tx2"/>
                </a:solidFill>
              </a:rPr>
              <a:t>31 AC/mois début 2022</a:t>
            </a:r>
          </a:p>
          <a:p>
            <a:pPr marL="447675" indent="-87313">
              <a:buClr>
                <a:schemeClr val="accent5"/>
              </a:buClr>
              <a:buFont typeface="Arial" panose="020B0604020202020204" pitchFamily="34" charset="0"/>
              <a:buChar char="›"/>
            </a:pPr>
            <a:r>
              <a:rPr lang="fr-FR" sz="900" dirty="0">
                <a:solidFill>
                  <a:schemeClr val="tx2"/>
                </a:solidFill>
              </a:rPr>
              <a:t>40 à 50 AC/mois à fin 2022</a:t>
            </a:r>
          </a:p>
        </p:txBody>
      </p:sp>
      <p:pic>
        <p:nvPicPr>
          <p:cNvPr id="8" name="Image 7">
            <a:extLst>
              <a:ext uri="{FF2B5EF4-FFF2-40B4-BE49-F238E27FC236}">
                <a16:creationId xmlns:a16="http://schemas.microsoft.com/office/drawing/2014/main" id="{3EB51A7A-F92D-4B4C-86AC-3B3043B9CC88}"/>
              </a:ext>
            </a:extLst>
          </p:cNvPr>
          <p:cNvPicPr>
            <a:picLocks noChangeAspect="1"/>
          </p:cNvPicPr>
          <p:nvPr/>
        </p:nvPicPr>
        <p:blipFill>
          <a:blip r:embed="rId43"/>
          <a:stretch>
            <a:fillRect/>
          </a:stretch>
        </p:blipFill>
        <p:spPr>
          <a:xfrm>
            <a:off x="288971" y="1950427"/>
            <a:ext cx="5719606" cy="3924304"/>
          </a:xfrm>
          <a:prstGeom prst="rect">
            <a:avLst/>
          </a:prstGeom>
        </p:spPr>
      </p:pic>
      <p:sp>
        <p:nvSpPr>
          <p:cNvPr id="61" name="ZoneTexte 60">
            <a:extLst>
              <a:ext uri="{FF2B5EF4-FFF2-40B4-BE49-F238E27FC236}">
                <a16:creationId xmlns:a16="http://schemas.microsoft.com/office/drawing/2014/main" id="{A74B92FC-67EA-4B8A-96BA-63C8E115AEC1}"/>
              </a:ext>
            </a:extLst>
          </p:cNvPr>
          <p:cNvSpPr txBox="1"/>
          <p:nvPr/>
        </p:nvSpPr>
        <p:spPr>
          <a:xfrm>
            <a:off x="9336809" y="5728549"/>
            <a:ext cx="2567180" cy="559127"/>
          </a:xfrm>
          <a:prstGeom prst="rect">
            <a:avLst/>
          </a:prstGeom>
          <a:noFill/>
        </p:spPr>
        <p:txBody>
          <a:bodyPr wrap="square" rtlCol="0">
            <a:spAutoFit/>
          </a:bodyPr>
          <a:lstStyle/>
          <a:p>
            <a:r>
              <a:rPr lang="fr-FR" sz="900" b="1" dirty="0">
                <a:solidFill>
                  <a:schemeClr val="tx2"/>
                </a:solidFill>
              </a:rPr>
              <a:t>747-8 (info Boeing)</a:t>
            </a:r>
          </a:p>
          <a:p>
            <a:pPr marL="447675" indent="-87313">
              <a:spcBef>
                <a:spcPts val="400"/>
              </a:spcBef>
              <a:buClr>
                <a:schemeClr val="accent5"/>
              </a:buClr>
              <a:buFont typeface="Arial" panose="020B0604020202020204" pitchFamily="34" charset="0"/>
              <a:buChar char="›"/>
            </a:pPr>
            <a:r>
              <a:rPr lang="fr-FR" sz="900" dirty="0">
                <a:solidFill>
                  <a:schemeClr val="tx2"/>
                </a:solidFill>
              </a:rPr>
              <a:t>0,5 AC / mois jusqu’à l’arrêt de la production en 2022</a:t>
            </a:r>
          </a:p>
        </p:txBody>
      </p:sp>
      <p:graphicFrame>
        <p:nvGraphicFramePr>
          <p:cNvPr id="4" name="Tableau 3">
            <a:extLst>
              <a:ext uri="{FF2B5EF4-FFF2-40B4-BE49-F238E27FC236}">
                <a16:creationId xmlns:a16="http://schemas.microsoft.com/office/drawing/2014/main" id="{6E8EE4CC-61BB-412B-B12B-EF3FC7874D07}"/>
              </a:ext>
            </a:extLst>
          </p:cNvPr>
          <p:cNvGraphicFramePr>
            <a:graphicFrameLocks noGrp="1"/>
          </p:cNvGraphicFramePr>
          <p:nvPr>
            <p:extLst>
              <p:ext uri="{D42A27DB-BD31-4B8C-83A1-F6EECF244321}">
                <p14:modId xmlns:p14="http://schemas.microsoft.com/office/powerpoint/2010/main" val="1843709528"/>
              </p:ext>
            </p:extLst>
          </p:nvPr>
        </p:nvGraphicFramePr>
        <p:xfrm>
          <a:off x="7143339" y="4772022"/>
          <a:ext cx="2019300" cy="1600200"/>
        </p:xfrm>
        <a:graphic>
          <a:graphicData uri="http://schemas.openxmlformats.org/drawingml/2006/table">
            <a:tbl>
              <a:tblPr firstRow="1" firstCol="1" bandRow="1"/>
              <a:tblGrid>
                <a:gridCol w="952500">
                  <a:extLst>
                    <a:ext uri="{9D8B030D-6E8A-4147-A177-3AD203B41FA5}">
                      <a16:colId xmlns:a16="http://schemas.microsoft.com/office/drawing/2014/main" val="2058400336"/>
                    </a:ext>
                  </a:extLst>
                </a:gridCol>
                <a:gridCol w="1066800">
                  <a:extLst>
                    <a:ext uri="{9D8B030D-6E8A-4147-A177-3AD203B41FA5}">
                      <a16:colId xmlns:a16="http://schemas.microsoft.com/office/drawing/2014/main" val="2208441395"/>
                    </a:ext>
                  </a:extLst>
                </a:gridCol>
              </a:tblGrid>
              <a:tr h="122236">
                <a:tc>
                  <a:txBody>
                    <a:bodyPr/>
                    <a:lstStyle/>
                    <a:p>
                      <a:pPr algn="ctr"/>
                      <a:r>
                        <a:rPr lang="fr-FR" sz="1050" b="1" dirty="0">
                          <a:solidFill>
                            <a:schemeClr val="bg1"/>
                          </a:solidFill>
                          <a:effectLst/>
                          <a:latin typeface="Calibri" panose="020F0502020204030204" pitchFamily="34" charset="0"/>
                          <a:ea typeface="Calibri" panose="020F0502020204030204" pitchFamily="34" charset="0"/>
                        </a:rPr>
                        <a:t>Rate</a:t>
                      </a:r>
                      <a:endParaRPr lang="fr-FR" sz="1050" dirty="0">
                        <a:solidFill>
                          <a:schemeClr val="bg1"/>
                        </a:solidFill>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ctr"/>
                      <a:r>
                        <a:rPr lang="fr-FR" sz="1050" b="1" dirty="0">
                          <a:solidFill>
                            <a:schemeClr val="bg1"/>
                          </a:solidFill>
                          <a:effectLst/>
                          <a:latin typeface="Calibri" panose="020F0502020204030204" pitchFamily="34" charset="0"/>
                          <a:ea typeface="Calibri" panose="020F0502020204030204" pitchFamily="34" charset="0"/>
                        </a:rPr>
                        <a:t>Période</a:t>
                      </a:r>
                      <a:endParaRPr lang="fr-FR" sz="1050" dirty="0">
                        <a:solidFill>
                          <a:schemeClr val="bg1"/>
                        </a:solidFill>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498581113"/>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43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dirty="0">
                          <a:solidFill>
                            <a:schemeClr val="tx2"/>
                          </a:solidFill>
                          <a:effectLst/>
                          <a:latin typeface="Calibri" panose="020F0502020204030204" pitchFamily="34" charset="0"/>
                          <a:ea typeface="Calibri" panose="020F0502020204030204" pitchFamily="34" charset="0"/>
                        </a:rPr>
                        <a:t>juil-21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722479"/>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45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dirty="0">
                          <a:solidFill>
                            <a:schemeClr val="tx2"/>
                          </a:solidFill>
                          <a:effectLst/>
                          <a:latin typeface="Calibri" panose="020F0502020204030204" pitchFamily="34" charset="0"/>
                          <a:ea typeface="Calibri" panose="020F0502020204030204" pitchFamily="34" charset="0"/>
                        </a:rPr>
                        <a:t>oct-21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43906"/>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49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dirty="0">
                          <a:solidFill>
                            <a:schemeClr val="tx2"/>
                          </a:solidFill>
                          <a:effectLst/>
                          <a:latin typeface="Calibri" panose="020F0502020204030204" pitchFamily="34" charset="0"/>
                          <a:ea typeface="Calibri" panose="020F0502020204030204" pitchFamily="34" charset="0"/>
                        </a:rPr>
                        <a:t>janv-22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18839"/>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55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a:solidFill>
                            <a:schemeClr val="tx2"/>
                          </a:solidFill>
                          <a:effectLst/>
                          <a:latin typeface="Calibri" panose="020F0502020204030204" pitchFamily="34" charset="0"/>
                          <a:ea typeface="Calibri" panose="020F0502020204030204" pitchFamily="34" charset="0"/>
                        </a:rPr>
                        <a:t>juil-22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15849"/>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61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a:solidFill>
                            <a:schemeClr val="tx2"/>
                          </a:solidFill>
                          <a:effectLst/>
                          <a:latin typeface="Calibri" panose="020F0502020204030204" pitchFamily="34" charset="0"/>
                          <a:ea typeface="Calibri" panose="020F0502020204030204" pitchFamily="34" charset="0"/>
                        </a:rPr>
                        <a:t>janv-23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571747"/>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a:solidFill>
                            <a:schemeClr val="tx2"/>
                          </a:solidFill>
                          <a:effectLst/>
                          <a:latin typeface="Calibri" panose="020F0502020204030204" pitchFamily="34" charset="0"/>
                          <a:ea typeface="Calibri" panose="020F0502020204030204" pitchFamily="34" charset="0"/>
                        </a:rPr>
                        <a:t>avr-23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709945"/>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67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a:solidFill>
                            <a:schemeClr val="tx2"/>
                          </a:solidFill>
                          <a:effectLst/>
                          <a:latin typeface="Calibri" panose="020F0502020204030204" pitchFamily="34" charset="0"/>
                          <a:ea typeface="Calibri" panose="020F0502020204030204" pitchFamily="34" charset="0"/>
                        </a:rPr>
                        <a:t>juil-23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689140"/>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70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a:solidFill>
                            <a:schemeClr val="tx2"/>
                          </a:solidFill>
                          <a:effectLst/>
                          <a:latin typeface="Calibri" panose="020F0502020204030204" pitchFamily="34" charset="0"/>
                          <a:ea typeface="Calibri" panose="020F0502020204030204" pitchFamily="34" charset="0"/>
                        </a:rPr>
                        <a:t>janv-24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855620"/>
                  </a:ext>
                </a:extLst>
              </a:tr>
              <a:tr h="122236">
                <a:tc>
                  <a:txBody>
                    <a:bodyPr/>
                    <a:lstStyle/>
                    <a:p>
                      <a:pPr algn="ctr"/>
                      <a:r>
                        <a:rPr lang="fr-FR" sz="1050">
                          <a:solidFill>
                            <a:schemeClr val="tx2"/>
                          </a:solidFill>
                          <a:effectLst/>
                          <a:latin typeface="Calibri" panose="020F0502020204030204" pitchFamily="34" charset="0"/>
                          <a:ea typeface="Calibri" panose="020F0502020204030204" pitchFamily="34" charset="0"/>
                        </a:rPr>
                        <a:t>75 (à l'étude)</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50" dirty="0">
                          <a:solidFill>
                            <a:schemeClr val="tx2"/>
                          </a:solidFill>
                          <a:effectLst/>
                          <a:latin typeface="Calibri" panose="020F0502020204030204" pitchFamily="34" charset="0"/>
                          <a:ea typeface="Calibri" panose="020F0502020204030204" pitchFamily="34" charset="0"/>
                        </a:rPr>
                        <a:t>2025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8939"/>
                  </a:ext>
                </a:extLst>
              </a:tr>
            </a:tbl>
          </a:graphicData>
        </a:graphic>
      </p:graphicFrame>
    </p:spTree>
    <p:extLst>
      <p:ext uri="{BB962C8B-B14F-4D97-AF65-F5344CB8AC3E}">
        <p14:creationId xmlns:p14="http://schemas.microsoft.com/office/powerpoint/2010/main" val="422531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E7DA7668-F055-4F95-BFC7-13B8944E8B27}"/>
              </a:ext>
            </a:extLst>
          </p:cNvPr>
          <p:cNvGraphicFramePr>
            <a:graphicFrameLocks noChangeAspect="1"/>
          </p:cNvGraphicFramePr>
          <p:nvPr>
            <p:custDataLst>
              <p:tags r:id="rId2"/>
            </p:custDataLst>
            <p:extLst>
              <p:ext uri="{D42A27DB-BD31-4B8C-83A1-F6EECF244321}">
                <p14:modId xmlns:p14="http://schemas.microsoft.com/office/powerpoint/2010/main" val="2424453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Diapositive think-cell" r:id="rId6" imgW="344" imgH="344" progId="TCLayout.ActiveDocument.1">
                  <p:embed/>
                </p:oleObj>
              </mc:Choice>
              <mc:Fallback>
                <p:oleObj name="Diapositive think-cell" r:id="rId6" imgW="344" imgH="344" progId="TCLayout.ActiveDocument.1">
                  <p:embed/>
                  <p:pic>
                    <p:nvPicPr>
                      <p:cNvPr id="8" name="Objet 7" hidden="1">
                        <a:extLst>
                          <a:ext uri="{FF2B5EF4-FFF2-40B4-BE49-F238E27FC236}">
                            <a16:creationId xmlns:a16="http://schemas.microsoft.com/office/drawing/2014/main" id="{E7DA7668-F055-4F95-BFC7-13B8944E8B2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014238A3-36EC-4E98-A577-C0177F492E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2" name="Titre 1">
            <a:extLst>
              <a:ext uri="{FF2B5EF4-FFF2-40B4-BE49-F238E27FC236}">
                <a16:creationId xmlns:a16="http://schemas.microsoft.com/office/drawing/2014/main" id="{25EB0EC0-0933-4992-8D7A-15F7F1CE633A}"/>
              </a:ext>
            </a:extLst>
          </p:cNvPr>
          <p:cNvSpPr>
            <a:spLocks noGrp="1"/>
          </p:cNvSpPr>
          <p:nvPr>
            <p:ph type="title"/>
          </p:nvPr>
        </p:nvSpPr>
        <p:spPr/>
        <p:txBody>
          <a:bodyPr/>
          <a:lstStyle/>
          <a:p>
            <a:r>
              <a:rPr lang="fr-FR" dirty="0"/>
              <a:t>Tableau 1 : Cadence moyenne mensuelle FAL </a:t>
            </a:r>
          </a:p>
        </p:txBody>
      </p:sp>
      <p:sp>
        <p:nvSpPr>
          <p:cNvPr id="6" name="Espace réservé du pied de page 5">
            <a:extLst>
              <a:ext uri="{FF2B5EF4-FFF2-40B4-BE49-F238E27FC236}">
                <a16:creationId xmlns:a16="http://schemas.microsoft.com/office/drawing/2014/main" id="{DC6CCB95-1F50-4BA4-B4AB-560C54020EAC}"/>
              </a:ext>
            </a:extLst>
          </p:cNvPr>
          <p:cNvSpPr>
            <a:spLocks noGrp="1"/>
          </p:cNvSpPr>
          <p:nvPr>
            <p:ph type="ftr" sz="quarter" idx="15"/>
          </p:nvPr>
        </p:nvSpPr>
        <p:spPr>
          <a:xfrm>
            <a:off x="1149451" y="6347411"/>
            <a:ext cx="4560000" cy="440684"/>
          </a:xfrm>
        </p:spPr>
        <p:txBody>
          <a:bodyPr/>
          <a:lstStyle/>
          <a:p>
            <a:pPr algn="l"/>
            <a:r>
              <a:rPr lang="fr-FR"/>
              <a:t>Dashboard Marché Aéronautique - Mai 2021</a:t>
            </a:r>
            <a:endParaRPr lang="fr-FR" dirty="0"/>
          </a:p>
        </p:txBody>
      </p:sp>
      <p:sp>
        <p:nvSpPr>
          <p:cNvPr id="7" name="Espace réservé du numéro de diapositive 6">
            <a:extLst>
              <a:ext uri="{FF2B5EF4-FFF2-40B4-BE49-F238E27FC236}">
                <a16:creationId xmlns:a16="http://schemas.microsoft.com/office/drawing/2014/main" id="{AE277686-3CB4-4845-812A-CD9C4BBFEC57}"/>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6</a:t>
            </a:fld>
            <a:endParaRPr lang="fr-FR" dirty="0"/>
          </a:p>
        </p:txBody>
      </p:sp>
      <p:pic>
        <p:nvPicPr>
          <p:cNvPr id="30" name="Image 31">
            <a:extLst>
              <a:ext uri="{FF2B5EF4-FFF2-40B4-BE49-F238E27FC236}">
                <a16:creationId xmlns:a16="http://schemas.microsoft.com/office/drawing/2014/main" id="{F17B410F-FC81-451A-BCA1-8E145F3D36C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sp>
        <p:nvSpPr>
          <p:cNvPr id="31" name="Rectangle 30">
            <a:extLst>
              <a:ext uri="{FF2B5EF4-FFF2-40B4-BE49-F238E27FC236}">
                <a16:creationId xmlns:a16="http://schemas.microsoft.com/office/drawing/2014/main" id="{028F9A50-9264-4D88-B30E-9A2C0A44EF1D}"/>
              </a:ext>
            </a:extLst>
          </p:cNvPr>
          <p:cNvSpPr/>
          <p:nvPr>
            <p:custDataLst>
              <p:tags r:id="rId4"/>
            </p:custDataLst>
          </p:nvPr>
        </p:nvSpPr>
        <p:spPr>
          <a:xfrm>
            <a:off x="89806" y="3358689"/>
            <a:ext cx="2272923" cy="1199703"/>
          </a:xfrm>
          <a:prstGeom prst="rect">
            <a:avLst/>
          </a:prstGeom>
          <a:solidFill>
            <a:schemeClr val="accent2">
              <a:lumMod val="20000"/>
              <a:lumOff val="80000"/>
            </a:schemeClr>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r>
              <a:rPr lang="fr-FR" sz="1600" dirty="0">
                <a:solidFill>
                  <a:schemeClr val="accent4"/>
                </a:solidFill>
                <a:latin typeface="Calibri" panose="020F0502020204030204" pitchFamily="34" charset="0"/>
                <a:cs typeface="Calibri" panose="020F0502020204030204" pitchFamily="34" charset="0"/>
              </a:rPr>
              <a:t>Double-cliquer sur le tableau pour accéder au filtre</a:t>
            </a:r>
          </a:p>
        </p:txBody>
      </p:sp>
      <p:graphicFrame>
        <p:nvGraphicFramePr>
          <p:cNvPr id="4" name="Objet 3">
            <a:extLst>
              <a:ext uri="{FF2B5EF4-FFF2-40B4-BE49-F238E27FC236}">
                <a16:creationId xmlns:a16="http://schemas.microsoft.com/office/drawing/2014/main" id="{FCA00834-7D46-42F4-BC6F-BEB22D63F7D4}"/>
              </a:ext>
            </a:extLst>
          </p:cNvPr>
          <p:cNvGraphicFramePr>
            <a:graphicFrameLocks noChangeAspect="1"/>
          </p:cNvGraphicFramePr>
          <p:nvPr>
            <p:extLst>
              <p:ext uri="{D42A27DB-BD31-4B8C-83A1-F6EECF244321}">
                <p14:modId xmlns:p14="http://schemas.microsoft.com/office/powerpoint/2010/main" val="4252045631"/>
              </p:ext>
            </p:extLst>
          </p:nvPr>
        </p:nvGraphicFramePr>
        <p:xfrm>
          <a:off x="1103444" y="899871"/>
          <a:ext cx="9786887" cy="5459248"/>
        </p:xfrm>
        <a:graphic>
          <a:graphicData uri="http://schemas.openxmlformats.org/presentationml/2006/ole">
            <mc:AlternateContent xmlns:mc="http://schemas.openxmlformats.org/markup-compatibility/2006">
              <mc:Choice xmlns:v="urn:schemas-microsoft-com:vml" Requires="v">
                <p:oleObj spid="_x0000_s11269" name="Worksheet" r:id="rId9" imgW="13163507" imgH="7343775" progId="Excel.Sheet.12">
                  <p:embed/>
                </p:oleObj>
              </mc:Choice>
              <mc:Fallback>
                <p:oleObj name="Worksheet" r:id="rId9" imgW="13163507" imgH="7343775" progId="Excel.Sheet.12">
                  <p:embed/>
                  <p:pic>
                    <p:nvPicPr>
                      <p:cNvPr id="4" name="Objet 3">
                        <a:extLst>
                          <a:ext uri="{FF2B5EF4-FFF2-40B4-BE49-F238E27FC236}">
                            <a16:creationId xmlns:a16="http://schemas.microsoft.com/office/drawing/2014/main" id="{FCA00834-7D46-42F4-BC6F-BEB22D63F7D4}"/>
                          </a:ext>
                        </a:extLst>
                      </p:cNvPr>
                      <p:cNvPicPr/>
                      <p:nvPr/>
                    </p:nvPicPr>
                    <p:blipFill>
                      <a:blip r:embed="rId10"/>
                      <a:stretch>
                        <a:fillRect/>
                      </a:stretch>
                    </p:blipFill>
                    <p:spPr>
                      <a:xfrm>
                        <a:off x="1103444" y="899871"/>
                        <a:ext cx="9786887" cy="5459248"/>
                      </a:xfrm>
                      <a:prstGeom prst="rect">
                        <a:avLst/>
                      </a:prstGeom>
                    </p:spPr>
                  </p:pic>
                </p:oleObj>
              </mc:Fallback>
            </mc:AlternateContent>
          </a:graphicData>
        </a:graphic>
      </p:graphicFrame>
    </p:spTree>
    <p:extLst>
      <p:ext uri="{BB962C8B-B14F-4D97-AF65-F5344CB8AC3E}">
        <p14:creationId xmlns:p14="http://schemas.microsoft.com/office/powerpoint/2010/main" val="8658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7387BF00-5B9D-4403-A3F3-153C68A44BC1}"/>
              </a:ext>
            </a:extLst>
          </p:cNvPr>
          <p:cNvGraphicFramePr>
            <a:graphicFrameLocks noChangeAspect="1"/>
          </p:cNvGraphicFramePr>
          <p:nvPr>
            <p:custDataLst>
              <p:tags r:id="rId2"/>
            </p:custDataLst>
            <p:extLst>
              <p:ext uri="{D42A27DB-BD31-4B8C-83A1-F6EECF244321}">
                <p14:modId xmlns:p14="http://schemas.microsoft.com/office/powerpoint/2010/main" val="3163615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Diapositive think-cell" r:id="rId5" imgW="344" imgH="344" progId="TCLayout.ActiveDocument.1">
                  <p:embed/>
                </p:oleObj>
              </mc:Choice>
              <mc:Fallback>
                <p:oleObj name="Diapositive think-cell" r:id="rId5" imgW="344" imgH="344" progId="TCLayout.ActiveDocument.1">
                  <p:embed/>
                  <p:pic>
                    <p:nvPicPr>
                      <p:cNvPr id="11" name="Objet 10" hidden="1">
                        <a:extLst>
                          <a:ext uri="{FF2B5EF4-FFF2-40B4-BE49-F238E27FC236}">
                            <a16:creationId xmlns:a16="http://schemas.microsoft.com/office/drawing/2014/main" id="{7387BF00-5B9D-4403-A3F3-153C68A44B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7CAAD1A-4DDC-49BE-9780-6C6022A8631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12" name="Titre 11">
            <a:extLst>
              <a:ext uri="{FF2B5EF4-FFF2-40B4-BE49-F238E27FC236}">
                <a16:creationId xmlns:a16="http://schemas.microsoft.com/office/drawing/2014/main" id="{7DA671E3-E682-4B30-8BFE-0AE634B1717E}"/>
              </a:ext>
            </a:extLst>
          </p:cNvPr>
          <p:cNvSpPr>
            <a:spLocks noGrp="1"/>
          </p:cNvSpPr>
          <p:nvPr>
            <p:ph type="title"/>
          </p:nvPr>
        </p:nvSpPr>
        <p:spPr/>
        <p:txBody>
          <a:bodyPr/>
          <a:lstStyle/>
          <a:p>
            <a:r>
              <a:rPr lang="fr-FR" dirty="0"/>
              <a:t>Tableau 2 : Nb d’avions livrés par mois</a:t>
            </a:r>
          </a:p>
        </p:txBody>
      </p:sp>
      <p:sp>
        <p:nvSpPr>
          <p:cNvPr id="6" name="Espace réservé du pied de page 5">
            <a:extLst>
              <a:ext uri="{FF2B5EF4-FFF2-40B4-BE49-F238E27FC236}">
                <a16:creationId xmlns:a16="http://schemas.microsoft.com/office/drawing/2014/main" id="{6CC6CF90-4490-47BC-B438-06C3F0707D03}"/>
              </a:ext>
            </a:extLst>
          </p:cNvPr>
          <p:cNvSpPr>
            <a:spLocks noGrp="1"/>
          </p:cNvSpPr>
          <p:nvPr>
            <p:ph type="ftr" sz="quarter" idx="15"/>
          </p:nvPr>
        </p:nvSpPr>
        <p:spPr>
          <a:xfrm>
            <a:off x="1103445" y="6347411"/>
            <a:ext cx="4560000" cy="440684"/>
          </a:xfrm>
        </p:spPr>
        <p:txBody>
          <a:bodyPr/>
          <a:lstStyle/>
          <a:p>
            <a:pPr algn="l"/>
            <a:r>
              <a:rPr lang="fr-FR"/>
              <a:t>Dashboard Marché Aéronautique - Mai 2021</a:t>
            </a:r>
            <a:endParaRPr lang="fr-FR" dirty="0"/>
          </a:p>
        </p:txBody>
      </p:sp>
      <p:sp>
        <p:nvSpPr>
          <p:cNvPr id="7" name="Espace réservé du numéro de diapositive 6">
            <a:extLst>
              <a:ext uri="{FF2B5EF4-FFF2-40B4-BE49-F238E27FC236}">
                <a16:creationId xmlns:a16="http://schemas.microsoft.com/office/drawing/2014/main" id="{4677E086-CC59-4E36-AB9B-BD096D1F93DA}"/>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7</a:t>
            </a:fld>
            <a:endParaRPr lang="fr-FR" dirty="0"/>
          </a:p>
        </p:txBody>
      </p:sp>
      <p:pic>
        <p:nvPicPr>
          <p:cNvPr id="13" name="Image 31">
            <a:extLst>
              <a:ext uri="{FF2B5EF4-FFF2-40B4-BE49-F238E27FC236}">
                <a16:creationId xmlns:a16="http://schemas.microsoft.com/office/drawing/2014/main" id="{FB0D4C9F-BFA7-477B-A44B-65C65F5A38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graphicFrame>
        <p:nvGraphicFramePr>
          <p:cNvPr id="3" name="Objet 2">
            <a:extLst>
              <a:ext uri="{FF2B5EF4-FFF2-40B4-BE49-F238E27FC236}">
                <a16:creationId xmlns:a16="http://schemas.microsoft.com/office/drawing/2014/main" id="{46C48436-E277-4E1F-996E-3EDDB828E142}"/>
              </a:ext>
            </a:extLst>
          </p:cNvPr>
          <p:cNvGraphicFramePr>
            <a:graphicFrameLocks noChangeAspect="1"/>
          </p:cNvGraphicFramePr>
          <p:nvPr>
            <p:extLst>
              <p:ext uri="{D42A27DB-BD31-4B8C-83A1-F6EECF244321}">
                <p14:modId xmlns:p14="http://schemas.microsoft.com/office/powerpoint/2010/main" val="357390905"/>
              </p:ext>
            </p:extLst>
          </p:nvPr>
        </p:nvGraphicFramePr>
        <p:xfrm>
          <a:off x="0" y="2052134"/>
          <a:ext cx="12053667" cy="3651414"/>
        </p:xfrm>
        <a:graphic>
          <a:graphicData uri="http://schemas.openxmlformats.org/presentationml/2006/ole">
            <mc:AlternateContent xmlns:mc="http://schemas.openxmlformats.org/markup-compatibility/2006">
              <mc:Choice xmlns:v="urn:schemas-microsoft-com:vml" Requires="v">
                <p:oleObj spid="_x0000_s12293" name="Worksheet" r:id="rId8" imgW="16135479" imgH="4886325" progId="Excel.Sheet.12">
                  <p:embed/>
                </p:oleObj>
              </mc:Choice>
              <mc:Fallback>
                <p:oleObj name="Worksheet" r:id="rId8" imgW="16135479" imgH="4886325" progId="Excel.Sheet.12">
                  <p:embed/>
                  <p:pic>
                    <p:nvPicPr>
                      <p:cNvPr id="3" name="Objet 2">
                        <a:extLst>
                          <a:ext uri="{FF2B5EF4-FFF2-40B4-BE49-F238E27FC236}">
                            <a16:creationId xmlns:a16="http://schemas.microsoft.com/office/drawing/2014/main" id="{46C48436-E277-4E1F-996E-3EDDB828E142}"/>
                          </a:ext>
                        </a:extLst>
                      </p:cNvPr>
                      <p:cNvPicPr/>
                      <p:nvPr/>
                    </p:nvPicPr>
                    <p:blipFill>
                      <a:blip r:embed="rId9"/>
                      <a:stretch>
                        <a:fillRect/>
                      </a:stretch>
                    </p:blipFill>
                    <p:spPr>
                      <a:xfrm>
                        <a:off x="0" y="2052134"/>
                        <a:ext cx="12053667" cy="3651414"/>
                      </a:xfrm>
                      <a:prstGeom prst="rect">
                        <a:avLst/>
                      </a:prstGeom>
                    </p:spPr>
                  </p:pic>
                </p:oleObj>
              </mc:Fallback>
            </mc:AlternateContent>
          </a:graphicData>
        </a:graphic>
      </p:graphicFrame>
    </p:spTree>
    <p:extLst>
      <p:ext uri="{BB962C8B-B14F-4D97-AF65-F5344CB8AC3E}">
        <p14:creationId xmlns:p14="http://schemas.microsoft.com/office/powerpoint/2010/main" val="415321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46297289-D89A-4022-863D-9CAFB2B95032}"/>
              </a:ext>
            </a:extLst>
          </p:cNvPr>
          <p:cNvGraphicFramePr>
            <a:graphicFrameLocks noChangeAspect="1"/>
          </p:cNvGraphicFramePr>
          <p:nvPr>
            <p:custDataLst>
              <p:tags r:id="rId2"/>
            </p:custDataLst>
            <p:extLst>
              <p:ext uri="{D42A27DB-BD31-4B8C-83A1-F6EECF244321}">
                <p14:modId xmlns:p14="http://schemas.microsoft.com/office/powerpoint/2010/main" val="3370948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Diapositive think-cell" r:id="rId5" imgW="344" imgH="344" progId="TCLayout.ActiveDocument.1">
                  <p:embed/>
                </p:oleObj>
              </mc:Choice>
              <mc:Fallback>
                <p:oleObj name="Diapositive think-cell" r:id="rId5" imgW="344" imgH="344" progId="TCLayout.ActiveDocument.1">
                  <p:embed/>
                  <p:pic>
                    <p:nvPicPr>
                      <p:cNvPr id="11" name="Objet 10" hidden="1">
                        <a:extLst>
                          <a:ext uri="{FF2B5EF4-FFF2-40B4-BE49-F238E27FC236}">
                            <a16:creationId xmlns:a16="http://schemas.microsoft.com/office/drawing/2014/main" id="{46297289-D89A-4022-863D-9CAFB2B950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D7EA698-E32C-4816-AB17-1E3C0A14BA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12" name="Titre 11">
            <a:extLst>
              <a:ext uri="{FF2B5EF4-FFF2-40B4-BE49-F238E27FC236}">
                <a16:creationId xmlns:a16="http://schemas.microsoft.com/office/drawing/2014/main" id="{1E85521E-3BC9-4E46-AD00-ECED7A465C32}"/>
              </a:ext>
            </a:extLst>
          </p:cNvPr>
          <p:cNvSpPr>
            <a:spLocks noGrp="1"/>
          </p:cNvSpPr>
          <p:nvPr>
            <p:ph type="title"/>
          </p:nvPr>
        </p:nvSpPr>
        <p:spPr/>
        <p:txBody>
          <a:bodyPr/>
          <a:lstStyle/>
          <a:p>
            <a:r>
              <a:rPr lang="fr-FR" dirty="0"/>
              <a:t>Tableau 3 : Nb d’avions commandés (et annulés) par mois</a:t>
            </a:r>
          </a:p>
        </p:txBody>
      </p:sp>
      <p:sp>
        <p:nvSpPr>
          <p:cNvPr id="6" name="Espace réservé du pied de page 5">
            <a:extLst>
              <a:ext uri="{FF2B5EF4-FFF2-40B4-BE49-F238E27FC236}">
                <a16:creationId xmlns:a16="http://schemas.microsoft.com/office/drawing/2014/main" id="{525995B7-B492-4831-8114-3A3724BB789F}"/>
              </a:ext>
            </a:extLst>
          </p:cNvPr>
          <p:cNvSpPr>
            <a:spLocks noGrp="1"/>
          </p:cNvSpPr>
          <p:nvPr>
            <p:ph type="ftr" sz="quarter" idx="15"/>
          </p:nvPr>
        </p:nvSpPr>
        <p:spPr>
          <a:xfrm>
            <a:off x="1149451" y="6347411"/>
            <a:ext cx="4560000" cy="440684"/>
          </a:xfrm>
        </p:spPr>
        <p:txBody>
          <a:bodyPr/>
          <a:lstStyle/>
          <a:p>
            <a:pPr algn="l"/>
            <a:r>
              <a:rPr lang="fr-FR"/>
              <a:t>Dashboard Marché Aéronautique - Mai 2021</a:t>
            </a:r>
            <a:endParaRPr lang="fr-FR" dirty="0"/>
          </a:p>
        </p:txBody>
      </p:sp>
      <p:sp>
        <p:nvSpPr>
          <p:cNvPr id="7" name="Espace réservé du numéro de diapositive 6">
            <a:extLst>
              <a:ext uri="{FF2B5EF4-FFF2-40B4-BE49-F238E27FC236}">
                <a16:creationId xmlns:a16="http://schemas.microsoft.com/office/drawing/2014/main" id="{66E228E0-F2C9-40BB-A5F1-B384425D6C03}"/>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8</a:t>
            </a:fld>
            <a:endParaRPr lang="fr-FR" dirty="0"/>
          </a:p>
        </p:txBody>
      </p:sp>
      <p:graphicFrame>
        <p:nvGraphicFramePr>
          <p:cNvPr id="3" name="Objet 2">
            <a:extLst>
              <a:ext uri="{FF2B5EF4-FFF2-40B4-BE49-F238E27FC236}">
                <a16:creationId xmlns:a16="http://schemas.microsoft.com/office/drawing/2014/main" id="{80036521-F81B-47B1-897D-F23E7289B5F9}"/>
              </a:ext>
            </a:extLst>
          </p:cNvPr>
          <p:cNvGraphicFramePr>
            <a:graphicFrameLocks noChangeAspect="1"/>
          </p:cNvGraphicFramePr>
          <p:nvPr>
            <p:extLst>
              <p:ext uri="{D42A27DB-BD31-4B8C-83A1-F6EECF244321}">
                <p14:modId xmlns:p14="http://schemas.microsoft.com/office/powerpoint/2010/main" val="967538322"/>
              </p:ext>
            </p:extLst>
          </p:nvPr>
        </p:nvGraphicFramePr>
        <p:xfrm>
          <a:off x="69402" y="1980254"/>
          <a:ext cx="12053197" cy="2987403"/>
        </p:xfrm>
        <a:graphic>
          <a:graphicData uri="http://schemas.openxmlformats.org/presentationml/2006/ole">
            <mc:AlternateContent xmlns:mc="http://schemas.openxmlformats.org/markup-compatibility/2006">
              <mc:Choice xmlns:v="urn:schemas-microsoft-com:vml" Requires="v">
                <p:oleObj spid="_x0000_s13317" name="Worksheet" r:id="rId7" imgW="20335940" imgH="5038840" progId="Excel.Sheet.12">
                  <p:embed/>
                </p:oleObj>
              </mc:Choice>
              <mc:Fallback>
                <p:oleObj name="Worksheet" r:id="rId7" imgW="20335940" imgH="5038840" progId="Excel.Sheet.12">
                  <p:embed/>
                  <p:pic>
                    <p:nvPicPr>
                      <p:cNvPr id="3" name="Objet 2">
                        <a:extLst>
                          <a:ext uri="{FF2B5EF4-FFF2-40B4-BE49-F238E27FC236}">
                            <a16:creationId xmlns:a16="http://schemas.microsoft.com/office/drawing/2014/main" id="{80036521-F81B-47B1-897D-F23E7289B5F9}"/>
                          </a:ext>
                        </a:extLst>
                      </p:cNvPr>
                      <p:cNvPicPr/>
                      <p:nvPr/>
                    </p:nvPicPr>
                    <p:blipFill>
                      <a:blip r:embed="rId8"/>
                      <a:stretch>
                        <a:fillRect/>
                      </a:stretch>
                    </p:blipFill>
                    <p:spPr>
                      <a:xfrm>
                        <a:off x="69402" y="1980254"/>
                        <a:ext cx="12053197" cy="2987403"/>
                      </a:xfrm>
                      <a:prstGeom prst="rect">
                        <a:avLst/>
                      </a:prstGeom>
                    </p:spPr>
                  </p:pic>
                </p:oleObj>
              </mc:Fallback>
            </mc:AlternateContent>
          </a:graphicData>
        </a:graphic>
      </p:graphicFrame>
    </p:spTree>
    <p:extLst>
      <p:ext uri="{BB962C8B-B14F-4D97-AF65-F5344CB8AC3E}">
        <p14:creationId xmlns:p14="http://schemas.microsoft.com/office/powerpoint/2010/main" val="190495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B56FB8D4-6CD3-4855-9504-D34C48199A11}"/>
              </a:ext>
            </a:extLst>
          </p:cNvPr>
          <p:cNvGraphicFramePr>
            <a:graphicFrameLocks noChangeAspect="1"/>
          </p:cNvGraphicFramePr>
          <p:nvPr>
            <p:custDataLst>
              <p:tags r:id="rId2"/>
            </p:custDataLst>
            <p:extLst>
              <p:ext uri="{D42A27DB-BD31-4B8C-83A1-F6EECF244321}">
                <p14:modId xmlns:p14="http://schemas.microsoft.com/office/powerpoint/2010/main" val="2765750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Diapositive think-cell" r:id="rId5" imgW="344" imgH="344" progId="TCLayout.ActiveDocument.1">
                  <p:embed/>
                </p:oleObj>
              </mc:Choice>
              <mc:Fallback>
                <p:oleObj name="Diapositive think-cell" r:id="rId5" imgW="344" imgH="344" progId="TCLayout.ActiveDocument.1">
                  <p:embed/>
                  <p:pic>
                    <p:nvPicPr>
                      <p:cNvPr id="11" name="Objet 10" hidden="1">
                        <a:extLst>
                          <a:ext uri="{FF2B5EF4-FFF2-40B4-BE49-F238E27FC236}">
                            <a16:creationId xmlns:a16="http://schemas.microsoft.com/office/drawing/2014/main" id="{B56FB8D4-6CD3-4855-9504-D34C48199A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D335AC3-6BAB-4119-A38E-88A1480EB10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b="1" dirty="0">
              <a:latin typeface="Arial" panose="020B0604020202020204" pitchFamily="34" charset="0"/>
              <a:ea typeface="+mj-ea"/>
              <a:cs typeface="+mj-cs"/>
              <a:sym typeface="Arial" panose="020B0604020202020204" pitchFamily="34" charset="0"/>
            </a:endParaRPr>
          </a:p>
        </p:txBody>
      </p:sp>
      <p:sp>
        <p:nvSpPr>
          <p:cNvPr id="12" name="Titre 11">
            <a:extLst>
              <a:ext uri="{FF2B5EF4-FFF2-40B4-BE49-F238E27FC236}">
                <a16:creationId xmlns:a16="http://schemas.microsoft.com/office/drawing/2014/main" id="{3F6C8516-1C37-4F88-9BE5-EC9DFD5E9210}"/>
              </a:ext>
            </a:extLst>
          </p:cNvPr>
          <p:cNvSpPr>
            <a:spLocks noGrp="1"/>
          </p:cNvSpPr>
          <p:nvPr>
            <p:ph type="title"/>
          </p:nvPr>
        </p:nvSpPr>
        <p:spPr/>
        <p:txBody>
          <a:bodyPr/>
          <a:lstStyle/>
          <a:p>
            <a:r>
              <a:rPr lang="fr-FR" dirty="0"/>
              <a:t>Tableau 4 : Evolution du carnet de commandes Airbus/Boeing </a:t>
            </a:r>
          </a:p>
        </p:txBody>
      </p:sp>
      <p:sp>
        <p:nvSpPr>
          <p:cNvPr id="6" name="Espace réservé du pied de page 5">
            <a:extLst>
              <a:ext uri="{FF2B5EF4-FFF2-40B4-BE49-F238E27FC236}">
                <a16:creationId xmlns:a16="http://schemas.microsoft.com/office/drawing/2014/main" id="{9D22DD85-AC81-4544-86A0-A27E8C74E4B0}"/>
              </a:ext>
            </a:extLst>
          </p:cNvPr>
          <p:cNvSpPr>
            <a:spLocks noGrp="1"/>
          </p:cNvSpPr>
          <p:nvPr>
            <p:ph type="ftr" sz="quarter" idx="15"/>
          </p:nvPr>
        </p:nvSpPr>
        <p:spPr>
          <a:xfrm>
            <a:off x="1149451" y="6347411"/>
            <a:ext cx="4560000" cy="440684"/>
          </a:xfrm>
        </p:spPr>
        <p:txBody>
          <a:bodyPr/>
          <a:lstStyle/>
          <a:p>
            <a:pPr algn="l"/>
            <a:r>
              <a:rPr lang="fr-FR"/>
              <a:t>Dashboard Marché Aéronautique - Mai 2021</a:t>
            </a:r>
            <a:endParaRPr lang="fr-FR" dirty="0"/>
          </a:p>
        </p:txBody>
      </p:sp>
      <p:sp>
        <p:nvSpPr>
          <p:cNvPr id="7" name="Espace réservé du numéro de diapositive 6">
            <a:extLst>
              <a:ext uri="{FF2B5EF4-FFF2-40B4-BE49-F238E27FC236}">
                <a16:creationId xmlns:a16="http://schemas.microsoft.com/office/drawing/2014/main" id="{5DE35B5E-9114-4913-9822-486992F22539}"/>
              </a:ext>
            </a:extLst>
          </p:cNvPr>
          <p:cNvSpPr>
            <a:spLocks noGrp="1"/>
          </p:cNvSpPr>
          <p:nvPr>
            <p:ph type="sldNum" sz="quarter" idx="16"/>
          </p:nvPr>
        </p:nvSpPr>
        <p:spPr>
          <a:xfrm>
            <a:off x="719401" y="6347411"/>
            <a:ext cx="384044" cy="440684"/>
          </a:xfrm>
        </p:spPr>
        <p:txBody>
          <a:bodyPr/>
          <a:lstStyle/>
          <a:p>
            <a:fld id="{733122C9-A0B9-462F-8757-0847AD287B63}" type="slidenum">
              <a:rPr lang="fr-FR" smtClean="0"/>
              <a:pPr/>
              <a:t>9</a:t>
            </a:fld>
            <a:endParaRPr lang="fr-FR" dirty="0"/>
          </a:p>
        </p:txBody>
      </p:sp>
      <p:pic>
        <p:nvPicPr>
          <p:cNvPr id="16" name="Image 31">
            <a:extLst>
              <a:ext uri="{FF2B5EF4-FFF2-40B4-BE49-F238E27FC236}">
                <a16:creationId xmlns:a16="http://schemas.microsoft.com/office/drawing/2014/main" id="{D316BC77-F9F1-4536-AE08-A90F6E4C7F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14055">
            <a:off x="11003683" y="-53447"/>
            <a:ext cx="936633" cy="936633"/>
          </a:xfrm>
          <a:prstGeom prst="rect">
            <a:avLst/>
          </a:prstGeom>
        </p:spPr>
      </p:pic>
      <p:graphicFrame>
        <p:nvGraphicFramePr>
          <p:cNvPr id="2" name="Objet 1">
            <a:extLst>
              <a:ext uri="{FF2B5EF4-FFF2-40B4-BE49-F238E27FC236}">
                <a16:creationId xmlns:a16="http://schemas.microsoft.com/office/drawing/2014/main" id="{972C89C5-F887-462B-B632-B76A6CF6A57C}"/>
              </a:ext>
            </a:extLst>
          </p:cNvPr>
          <p:cNvGraphicFramePr>
            <a:graphicFrameLocks noChangeAspect="1"/>
          </p:cNvGraphicFramePr>
          <p:nvPr>
            <p:extLst>
              <p:ext uri="{D42A27DB-BD31-4B8C-83A1-F6EECF244321}">
                <p14:modId xmlns:p14="http://schemas.microsoft.com/office/powerpoint/2010/main" val="2886871901"/>
              </p:ext>
            </p:extLst>
          </p:nvPr>
        </p:nvGraphicFramePr>
        <p:xfrm>
          <a:off x="1027825" y="1654175"/>
          <a:ext cx="9590603" cy="4184650"/>
        </p:xfrm>
        <a:graphic>
          <a:graphicData uri="http://schemas.openxmlformats.org/presentationml/2006/ole">
            <mc:AlternateContent xmlns:mc="http://schemas.openxmlformats.org/markup-compatibility/2006">
              <mc:Choice xmlns:v="urn:schemas-microsoft-com:vml" Requires="v">
                <p:oleObj spid="_x0000_s14341" name="Worksheet" r:id="rId8" imgW="12639567" imgH="5514975" progId="Excel.Sheet.12">
                  <p:embed/>
                </p:oleObj>
              </mc:Choice>
              <mc:Fallback>
                <p:oleObj name="Worksheet" r:id="rId8" imgW="12639567" imgH="5514975" progId="Excel.Sheet.12">
                  <p:embed/>
                  <p:pic>
                    <p:nvPicPr>
                      <p:cNvPr id="2" name="Objet 1">
                        <a:extLst>
                          <a:ext uri="{FF2B5EF4-FFF2-40B4-BE49-F238E27FC236}">
                            <a16:creationId xmlns:a16="http://schemas.microsoft.com/office/drawing/2014/main" id="{972C89C5-F887-462B-B632-B76A6CF6A57C}"/>
                          </a:ext>
                        </a:extLst>
                      </p:cNvPr>
                      <p:cNvPicPr/>
                      <p:nvPr/>
                    </p:nvPicPr>
                    <p:blipFill>
                      <a:blip r:embed="rId9"/>
                      <a:stretch>
                        <a:fillRect/>
                      </a:stretch>
                    </p:blipFill>
                    <p:spPr>
                      <a:xfrm>
                        <a:off x="1027825" y="1654175"/>
                        <a:ext cx="9590603" cy="4184650"/>
                      </a:xfrm>
                      <a:prstGeom prst="rect">
                        <a:avLst/>
                      </a:prstGeom>
                    </p:spPr>
                  </p:pic>
                </p:oleObj>
              </mc:Fallback>
            </mc:AlternateContent>
          </a:graphicData>
        </a:graphic>
      </p:graphicFrame>
    </p:spTree>
    <p:extLst>
      <p:ext uri="{BB962C8B-B14F-4D97-AF65-F5344CB8AC3E}">
        <p14:creationId xmlns:p14="http://schemas.microsoft.com/office/powerpoint/2010/main" val="1742461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PT_AGENDA_PRESENTATION_DIVIDERS_STYLE_TAG" val="POWER_USER_LAYOUT_DIVIDER"/>
  <p:tag name="POWER_USER_PPT_AGENDA_PRESENTATION_COLOR_TAG" val="#FBF315"/>
  <p:tag name="POWER_USER_PPT_AGENDA_PRESENTATION_DIVIDERS_CHECKED_TAG" val="0"/>
  <p:tag name="POWER_USER_PPT_AGENDA_PRESENTATION_TABLE_OF_CONTENT_CHECKED_TAG" val="1"/>
  <p:tag name="POWER_USER_PPT_AGENDA_PRESENTATION_TITLE_TEXT_TAG" val="Agenda"/>
  <p:tag name="POWER_USER_PPT_AGENDA_PRESENTATION_SHOULD_CREATE_TABLE_OF_CONTENT_TAG" val="0"/>
  <p:tag name="POWER_USER_PPT_AGENDA_PRESENTATION_SHOW_SLIDE_NUMBERS_CHECKED_TAG" val="1"/>
  <p:tag name="POWER_USER_PPT_AGENDA_PRESENTATION_SHOW_SECTION_NUMBERS_CHECKED_TAG" val="1"/>
  <p:tag name="POWER_USER_PPT_AGENDA_PRESENTATION_SHOW_BREADSCRUMBS_CHECKED_TAG" val="0"/>
  <p:tag name="THINKCELLPRESENTATIONDONOTDELETE" val="&lt;?xml version=&quot;1.0&quot; encoding=&quot;UTF-16&quot; standalone=&quot;yes&quot;?&gt;&lt;root reqver=&quot;27037&quot;&gt;&lt;version val=&quot;30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7&quot;&gt;&lt;elem m_fUsage=&quot;2.36609999999999986997E+00&quot;&gt;&lt;m_msothmcolidx val=&quot;0&quot;/&gt;&lt;m_rgb r=&quot;44&quot; g=&quot;54&quot; b=&quot;6A&quot;/&gt;&lt;/elem&gt;&lt;elem m_fUsage=&quot;1.80002107073961026273E+00&quot;&gt;&lt;m_msothmcolidx val=&quot;0&quot;/&gt;&lt;m_rgb r=&quot;CE&quot; g=&quot;D0&quot; b=&quot;E1&quot;/&gt;&lt;/elem&gt;&lt;elem m_fUsage=&quot;1.65854711931390008672E+00&quot;&gt;&lt;m_msothmcolidx val=&quot;0&quot;/&gt;&lt;m_rgb r=&quot;FD&quot; g=&quot;C1&quot; b=&quot;A1&quot;/&gt;&lt;/elem&gt;&lt;elem m_fUsage=&quot;1.00000000000000000000E+00&quot;&gt;&lt;m_msothmcolidx val=&quot;0&quot;/&gt;&lt;m_rgb r=&quot;B6&quot; g=&quot;B8&quot; b=&quot;D1&quot;/&gt;&lt;/elem&gt;&lt;elem m_fUsage=&quot;7.29000000000000092371E-01&quot;&gt;&lt;m_msothmcolidx val=&quot;0&quot;/&gt;&lt;m_rgb r=&quot;3C&quot; g=&quot;3F&quot; b=&quot;60&quot;/&gt;&lt;/elem&gt;&lt;elem m_fUsage=&quot;3.87420489000000145552E-01&quot;&gt;&lt;m_msothmcolidx val=&quot;0&quot;/&gt;&lt;m_rgb r=&quot;5A&quot; g=&quot;5F&quot; b=&quot;90&quot;/&gt;&lt;/elem&gt;&lt;elem m_fUsage=&quot;2.05891132094649098594E-01&quot;&gt;&lt;m_msothmcolidx val=&quot;0&quot;/&gt;&lt;m_rgb r=&quot;47&quot; g=&quot;4C&quot; b=&quot;82&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KGbg7IABN0lxp1M4uz42Q"/>
</p:tagLst>
</file>

<file path=ppt/tags/tag10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B7034329-6341-4073-9AE3-A5ADF5777DB1&quot;,&quot;SourceFullName&quot;:&quot;https://erametgroup-my.sharepoint.com/personal/sandrine_provenchere_eramet_com/Documents/06_DASHBOARD/Dashboard-Suivi-Mensuel-Aero/DASHBOARD/2021_Dashboard_marché-AERO.xlsx&quot;,&quot;LastUpdate&quot;:&quot;2021-06-18 11:46 AM&quot;,&quot;UpdatedBy&quot;:&quot;sandrine.provenchere&quot;,&quot;IsLinked&quot;:false,&quot;IsBrokenLink&quot;:false}"/>
</p:tagLst>
</file>

<file path=ppt/tags/tag10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5A222DE4-E4CE-412F-A56C-760F0B6B932F&quot;,&quot;SourceFullName&quot;:&quot;https://erametgroup-my.sharepoint.com/personal/sandrine_provenchere_eramet_com/Documents/06_DASHBOARD/Dashboard-Suivi-Mensuel-Aero/DASHBOARD/2021_Dashboard_marché-AERO.xlsx&quot;,&quot;LastUpdate&quot;:&quot;2021-06-18 11:48 AM&quot;,&quot;UpdatedBy&quot;:&quot;sandrine.provenchere&quot;,&quot;IsLinked&quot;:false,&quot;IsBrokenLink&quot;:fals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Hmi2npsQTMgYnj3l2U_o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Ct.wLExhF5ZlfkInVcFQJ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u7p5xD4nx1dap910jM0ib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3wGROB8TpLTOwpQGNmn_L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KvROotqri0clbxqFMBtk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R_.JIUhJmjYzuzrtdZaM1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F1bTEsUutV4n7mv4HsNo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8N0jsYnIqUaCFo0E7S2bP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2YqOoK3BaUxpQfkuD1txv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pJAgD.UnQK4q2F3P6wpX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isjQmZFXv1aelvCnuBP1D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t1wAAxr.yZml0TWClXb4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diK01dYwjTbmCF2u1HT7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XiZwW_SZqqgO0sNenw4XB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TYAbTk8JSxveMVLEI4tCh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QwvgxrdcnN80oaPifVs4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zFBUjP7vAaDMx7g5s3t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MCm6ibuuJ0A_zoGu44.X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PHsrj58Jmxnn7Ps7RS6TG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1frwL4dU2NDgvvUO_DJET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vlzW5U0rqHnI4pfy_En7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WrGxFiwPhyzVdi2iMsam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k4owzGE2h51st_vAotz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DO1DgE8vDzAzBv1LTrn1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TtZxd.U7lrhIcXOrCpUl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ROwKbcsHA8qE0PyNb6rT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7cJRZ1OoljkpMH4icx_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7nzFEhf1bGf7nXMF0bZ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KaNq13YfZcLQirhtY2KxF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M00n22tSYIFqbtkfPpQUr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ziZr8HH0fJTEw7ZH2dZfw"/>
</p:tagLst>
</file>

<file path=ppt/tags/tag134.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buI4kgGX4pJ1ZI8v9X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YSeYcfAC0_s4_1Bler8wD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LrLR48BPYuboqUDk3gbv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1_nEq7R4.V1.gWnHMgoN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ZNGpjgE5BDd1u0Dl_yJPXA"/>
</p:tagLst>
</file>

<file path=ppt/tags/tag15.xml><?xml version="1.0" encoding="utf-8"?>
<p:tagLst xmlns:a="http://schemas.openxmlformats.org/drawingml/2006/main" xmlns:r="http://schemas.openxmlformats.org/officeDocument/2006/relationships" xmlns:p="http://schemas.openxmlformats.org/presentationml/2006/main">
  <p:tag name="POWER_USER_ID_TEMPLATES" val="Dashboard_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2DjobRa9EhnWagM7rxI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RVnwbDusQKb2g21nbxT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5EYAQFqdvDnBR38AOJj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RSdk3aVWJLmj83Xj4LPz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fRwD3pUx0yq4b.lMaYyL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vfqXZOQn0fEOmJ6DAtLp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lkXXYJ.LXUysXS.Acvf1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mvQ.ieuppO8du0OLeYbt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8WX1EvEKU1D7MtigmhxR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Rl4Jbs8OXyQqO3keumD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86RHhtrT_IH.fk5OSmTk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4kGcSJiMf7UKHNMYlIg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7zdg3esHNyKT5IpA87A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Gxo7AWda4pt_z7gmuza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1_tXG0NwWKjLdGYR40r3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sQkTPCrrQZDQoBxbPcNC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szEoVgM18IbToRMSWqt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Em9_4gt8sdkFmNjcUUDl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G1joY1.cQvY1wrRP.MyG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YP5jEqWZaMfHIaNTRnrt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PkFIxEe0xNYFstyqJ_57i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d4c8YtZe3pnXZH8KO.J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s7zmql3qBXl.iK3GT4X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JtFAgrsYNa1jZBeDQWuz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GIDCxPFh_K1rVV4M_k2L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mUObIUO5ufT36v8Z9_s0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91HDAcIJyrkQpsduz2c06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Gs_hC4gH8A2zxbpI9fzO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rxfI0HbEPOCrEpv7CrqT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UV1miFJOd6eE7j30ULv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PQK1SWAmoiyaXjRpnncA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OW.b7K4UTftk73.DBwE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p63FM7B.XYxSareGmQdr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qd9D8MMuAFrqtmWC0Xxkg"/>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gVRfYXMLROGPE9B0Erzo4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DC7mOotx.RXHyIKHVPg0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4gXYY2k0LhRIouIFc4iL.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wmLG4oJ9nXkIxgLxCJAUZ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usFpPuOmUPuqVe7JPkKTR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n0cjN4FjEVH3Vc..2xO6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zy2zCKB6fzSgwJmvMqCR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q7VsyJ9W.YZJbdm8t0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IqcAlnggTm1LRW5GArr_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jsseQ1u_wjYAqMAZNxi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dE70q9hJqRbcZ6A962g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eqDUCy7JRSMExnQdLToe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I.bDdewJXJbS_kBmx9I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5_mSGS0nhAraqQ.6Y79K9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hrkpxhurUzfVstWWWRiX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DA72u0Uwz8MLspnQLu34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mrJLt2CqGlpCq34SREDIr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49J56vnG1Mr6mzQfDAYLq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dg9FH9fEh.uhVooaKJQCq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VIL89Q6QUQP_zX1vZdI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t1HvnuqELUl_oh2pkRnp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0kTOkGoVZ31cpAULReV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_IKbrKUBN8QXGirvQbLoi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E_hflqCW3_dFgmNQEn_F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VrZhIJF.nmJumUt_J.Cq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RiQuiRyoQKyYfu5rY7w5s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ulYDzTpdRnATWOikXAJ8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sEuei29nRW2pkgPT9uk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qIOQEFV5s4EoAmfzUDIX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8Gnazn1N.Hs6F52yLf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0_Lsb6AC7qr_Nzh7Fe0S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mW7cIZtKjhWYfVJ36H7Mw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7nkqDfQl_b7_RzccRQVaz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ZsKj3fL5LJLBgZj3kqMSL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7zTDh6VHiwT6o1LtacWH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5F1HXF2iV3WoYvLHKI9L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ZvlqygWxX1oT47OG3Wq2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qoq12uO0MZqe4oxeRmPW.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0huASesQVAHxkV2xRgn1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j1yktDrKyeWqBbM158Pu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YCcjOyFehX.60nSFomOt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YApZwf4DiLtO.JZqOaeC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RYUAIbPjBjRz0DZS2Is30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jKEXR7U2xIyUGhw07YxP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pcrUj4jl47apFNnPrSz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zJH8Xc4L4lhnJGoLxXu2_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GW2r8eBhSHQJ4KXWI0rn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kREWYtzpyRgoy4OJTuvl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xp1DnJE4xlLNLP61cHJ4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6HbTKdC3g7N3eDzCbEmqw"/>
</p:tagLst>
</file>

<file path=ppt/theme/theme1.xml><?xml version="1.0" encoding="utf-8"?>
<a:theme xmlns:a="http://schemas.openxmlformats.org/drawingml/2006/main" name="Default Theme">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Default Theme" id="{2E9707B0-AFAD-4E37-83B2-65E56D92304B}" vid="{56E404CF-8FED-452B-B090-8A2F0CF3A5F2}"/>
    </a:ext>
  </a:extLst>
</a:theme>
</file>

<file path=ppt/theme/theme2.xml><?xml version="1.0" encoding="utf-8"?>
<a:theme xmlns:a="http://schemas.openxmlformats.org/drawingml/2006/main" name="1_AUBERT&amp;DUVAL">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869ED258-25C0-47E6-944C-BF97BD6B4D0D}"/>
    </a:ext>
  </a:extLst>
</a:theme>
</file>

<file path=ppt/theme/theme3.xml><?xml version="1.0" encoding="utf-8"?>
<a:theme xmlns:a="http://schemas.openxmlformats.org/drawingml/2006/main" name="2_ERASTEEL">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54DB7B35-2F85-4150-AA57-186F44BF3FE3}"/>
    </a:ext>
  </a:extLst>
</a:theme>
</file>

<file path=ppt/theme/theme4.xml><?xml version="1.0" encoding="utf-8"?>
<a:theme xmlns:a="http://schemas.openxmlformats.org/drawingml/2006/main" name="3_AD+ES">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5278248A-07DD-46FD-9847-6640A84025F1}"/>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9AA3FF93328543A1AE79A9E57696DE" ma:contentTypeVersion="13" ma:contentTypeDescription="Crée un document." ma:contentTypeScope="" ma:versionID="9137c1fb9fcd0e20f09873f92cafe5f0">
  <xsd:schema xmlns:xsd="http://www.w3.org/2001/XMLSchema" xmlns:xs="http://www.w3.org/2001/XMLSchema" xmlns:p="http://schemas.microsoft.com/office/2006/metadata/properties" xmlns:ns3="cafadebc-5176-4197-beef-7c6682527eea" xmlns:ns4="ddacace0-a4ad-4961-9a7e-5e19312b6998" targetNamespace="http://schemas.microsoft.com/office/2006/metadata/properties" ma:root="true" ma:fieldsID="2fe0956edcd0ac7e66aa30ab5b97c096" ns3:_="" ns4:_="">
    <xsd:import namespace="cafadebc-5176-4197-beef-7c6682527eea"/>
    <xsd:import namespace="ddacace0-a4ad-4961-9a7e-5e19312b699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fadebc-5176-4197-beef-7c6682527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acace0-a4ad-4961-9a7e-5e19312b699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71A55-4BCE-4434-ADC6-C93C5A390AE7}">
  <ds:schemaRefs>
    <ds:schemaRef ds:uri="cafadebc-5176-4197-beef-7c6682527eea"/>
    <ds:schemaRef ds:uri="http://purl.org/dc/elements/1.1/"/>
    <ds:schemaRef ds:uri="http://schemas.microsoft.com/office/2006/documentManagement/types"/>
    <ds:schemaRef ds:uri="http://purl.org/dc/terms/"/>
    <ds:schemaRef ds:uri="http://schemas.openxmlformats.org/package/2006/metadata/core-properties"/>
    <ds:schemaRef ds:uri="ddacace0-a4ad-4961-9a7e-5e19312b6998"/>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9995CE4-F737-4594-ACCE-445701F6A657}">
  <ds:schemaRefs>
    <ds:schemaRef ds:uri="http://schemas.microsoft.com/sharepoint/v3/contenttype/forms"/>
  </ds:schemaRefs>
</ds:datastoreItem>
</file>

<file path=customXml/itemProps3.xml><?xml version="1.0" encoding="utf-8"?>
<ds:datastoreItem xmlns:ds="http://schemas.openxmlformats.org/officeDocument/2006/customXml" ds:itemID="{0E4C02F8-428B-443E-AE7F-8235818AC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fadebc-5176-4197-beef-7c6682527eea"/>
    <ds:schemaRef ds:uri="ddacace0-a4ad-4961-9a7e-5e19312b6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6459</TotalTime>
  <Words>1021</Words>
  <Application>Microsoft Office PowerPoint</Application>
  <PresentationFormat>Grand écran</PresentationFormat>
  <Paragraphs>280</Paragraphs>
  <Slides>10</Slides>
  <Notes>2</Notes>
  <HiddenSlides>0</HiddenSlides>
  <MMClips>0</MMClips>
  <ScaleCrop>false</ScaleCrop>
  <HeadingPairs>
    <vt:vector size="8" baseType="variant">
      <vt:variant>
        <vt:lpstr>Polices utilisées</vt:lpstr>
      </vt:variant>
      <vt:variant>
        <vt:i4>3</vt:i4>
      </vt:variant>
      <vt:variant>
        <vt:lpstr>Thème</vt:lpstr>
      </vt:variant>
      <vt:variant>
        <vt:i4>4</vt:i4>
      </vt:variant>
      <vt:variant>
        <vt:lpstr>Serveurs OLE incorporés</vt:lpstr>
      </vt:variant>
      <vt:variant>
        <vt:i4>2</vt:i4>
      </vt:variant>
      <vt:variant>
        <vt:lpstr>Titres des diapositives</vt:lpstr>
      </vt:variant>
      <vt:variant>
        <vt:i4>10</vt:i4>
      </vt:variant>
    </vt:vector>
  </HeadingPairs>
  <TitlesOfParts>
    <vt:vector size="19" baseType="lpstr">
      <vt:lpstr>Arial</vt:lpstr>
      <vt:lpstr>Calibri</vt:lpstr>
      <vt:lpstr>Wingdings</vt:lpstr>
      <vt:lpstr>Default Theme</vt:lpstr>
      <vt:lpstr>1_AUBERT&amp;DUVAL</vt:lpstr>
      <vt:lpstr>2_ERASTEEL</vt:lpstr>
      <vt:lpstr>3_AD+ES</vt:lpstr>
      <vt:lpstr>Diapositive think-cell</vt:lpstr>
      <vt:lpstr>Worksheet</vt:lpstr>
      <vt:lpstr>DASHBOARD MARCHE AERONAUTIQUE</vt:lpstr>
      <vt:lpstr>Faits Marquants</vt:lpstr>
      <vt:lpstr>Dashboard Trafic Aérien Avril-Mai 2021</vt:lpstr>
      <vt:lpstr>Dashboard Airbus/Boeing Mai 2021</vt:lpstr>
      <vt:lpstr>Prévisions des cadences de production</vt:lpstr>
      <vt:lpstr>Tableau 1 : Cadence moyenne mensuelle FAL </vt:lpstr>
      <vt:lpstr>Tableau 2 : Nb d’avions livrés par mois</vt:lpstr>
      <vt:lpstr>Tableau 3 : Nb d’avions commandés (et annulés) par mois</vt:lpstr>
      <vt:lpstr>Tableau 4 : Evolution du carnet de commandes Airbus/Boeing </vt:lpstr>
      <vt:lpstr>Tableau 5 : Nb d’avions produits non-livrés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PROVENCHERE Sandrine</dc:creator>
  <cp:lastModifiedBy>DELABORDE Patrick</cp:lastModifiedBy>
  <cp:revision>119</cp:revision>
  <dcterms:created xsi:type="dcterms:W3CDTF">2020-09-09T09:18:45Z</dcterms:created>
  <dcterms:modified xsi:type="dcterms:W3CDTF">2021-06-21T10:01:43Z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0x0101001D9AA3FF93328543A1AE79A9E57696DE</vt:lpwstr>
  </property>
</Properties>
</file>