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2622E-1E2D-43B7-BC4A-556E1BFAADF0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267D38-3ED9-4E06-9628-B569455C928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426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4E53-A059-419E-A1E5-927E55E00899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7C4B4-B2BC-4611-8D04-35FD49FB89E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064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4E53-A059-419E-A1E5-927E55E00899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7C4B4-B2BC-4611-8D04-35FD49FB89E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723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4E53-A059-419E-A1E5-927E55E00899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7C4B4-B2BC-4611-8D04-35FD49FB89E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053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4E53-A059-419E-A1E5-927E55E00899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7C4B4-B2BC-4611-8D04-35FD49FB89E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743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4E53-A059-419E-A1E5-927E55E00899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7C4B4-B2BC-4611-8D04-35FD49FB89E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483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4E53-A059-419E-A1E5-927E55E00899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7C4B4-B2BC-4611-8D04-35FD49FB89E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355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4E53-A059-419E-A1E5-927E55E00899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7C4B4-B2BC-4611-8D04-35FD49FB89E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138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4E53-A059-419E-A1E5-927E55E00899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7C4B4-B2BC-4611-8D04-35FD49FB89E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174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4E53-A059-419E-A1E5-927E55E00899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7C4B4-B2BC-4611-8D04-35FD49FB89E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31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4E53-A059-419E-A1E5-927E55E00899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7C4B4-B2BC-4611-8D04-35FD49FB89E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967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4E53-A059-419E-A1E5-927E55E00899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7C4B4-B2BC-4611-8D04-35FD49FB89E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2856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cxnSp>
        <p:nvCxnSpPr>
          <p:cNvPr id="8" name="Connecteur droit 7"/>
          <p:cNvCxnSpPr/>
          <p:nvPr userDrawn="1"/>
        </p:nvCxnSpPr>
        <p:spPr bwMode="gray">
          <a:xfrm>
            <a:off x="540000" y="972102"/>
            <a:ext cx="4032000" cy="0"/>
          </a:xfrm>
          <a:prstGeom prst="line">
            <a:avLst/>
          </a:prstGeom>
          <a:ln w="19050">
            <a:gradFill flip="none" rotWithShape="1">
              <a:gsLst>
                <a:gs pos="0">
                  <a:schemeClr val="accent1"/>
                </a:gs>
                <a:gs pos="63000">
                  <a:schemeClr val="accent3"/>
                </a:gs>
                <a:gs pos="3700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Espace réservé du contenu 2"/>
          <p:cNvSpPr>
            <a:spLocks noGrp="1"/>
          </p:cNvSpPr>
          <p:nvPr>
            <p:ph idx="1" hasCustomPrompt="1"/>
          </p:nvPr>
        </p:nvSpPr>
        <p:spPr bwMode="gray">
          <a:xfrm>
            <a:off x="540000" y="1242000"/>
            <a:ext cx="8064000" cy="4860000"/>
          </a:xfrm>
        </p:spPr>
        <p:txBody>
          <a:bodyPr/>
          <a:lstStyle/>
          <a:p>
            <a:pPr lvl="0"/>
            <a:r>
              <a:rPr lang="fr-FR" noProof="0" dirty="0" smtClean="0"/>
              <a:t>Texte de niveau 1</a:t>
            </a:r>
          </a:p>
          <a:p>
            <a:pPr lvl="1"/>
            <a:r>
              <a:rPr lang="fr-FR" noProof="0" dirty="0" smtClean="0"/>
              <a:t>Texte de niveau 2</a:t>
            </a:r>
          </a:p>
          <a:p>
            <a:pPr lvl="2"/>
            <a:r>
              <a:rPr lang="fr-FR" noProof="0" dirty="0" smtClean="0"/>
              <a:t>Texte de niveau 3</a:t>
            </a:r>
          </a:p>
          <a:p>
            <a:pPr lvl="3"/>
            <a:r>
              <a:rPr lang="fr-FR" noProof="0" dirty="0" smtClean="0"/>
              <a:t>Texte de niveau 4</a:t>
            </a:r>
          </a:p>
          <a:p>
            <a:pPr lvl="4"/>
            <a:r>
              <a:rPr lang="fr-FR" noProof="0" dirty="0" smtClean="0"/>
              <a:t>Texte de niveau 5</a:t>
            </a:r>
          </a:p>
          <a:p>
            <a:pPr lvl="5"/>
            <a:r>
              <a:rPr lang="fr-FR" noProof="0" dirty="0" smtClean="0"/>
              <a:t>Texte de niveau 6</a:t>
            </a:r>
          </a:p>
        </p:txBody>
      </p:sp>
      <p:sp>
        <p:nvSpPr>
          <p:cNvPr id="10" name="Espace réservé du texte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391980" y="6057366"/>
            <a:ext cx="2016000" cy="576000"/>
          </a:xfrm>
        </p:spPr>
        <p:txBody>
          <a:bodyPr anchor="b" anchorCtr="0"/>
          <a:lstStyle>
            <a:lvl1pPr>
              <a:defRPr sz="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 smtClean="0"/>
              <a:t>*Note de bas de page</a:t>
            </a:r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FR" smtClean="0"/>
              <a:t>Date</a:t>
            </a:r>
            <a:endParaRPr lang="fr-FR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5"/>
          </p:nvPr>
        </p:nvSpPr>
        <p:spPr>
          <a:xfrm>
            <a:off x="862088" y="6192682"/>
            <a:ext cx="3420000" cy="440684"/>
          </a:xfrm>
        </p:spPr>
        <p:txBody>
          <a:bodyPr/>
          <a:lstStyle/>
          <a:p>
            <a:pPr algn="l"/>
            <a:r>
              <a:rPr lang="fr-FR" smtClean="0"/>
              <a:t>Revue de performance 13/02/2019</a:t>
            </a:r>
            <a:endParaRPr lang="fr-FR" dirty="0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07885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554E53-A059-419E-A1E5-927E55E00899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7C4B4-B2BC-4611-8D04-35FD49FB89E5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413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algn="l"/>
            <a:r>
              <a:rPr lang="fr-FR" dirty="0" smtClean="0"/>
              <a:t>Suivi réalisations UKAD 2019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733122C9-A0B9-462F-8757-0847AD287B63}" type="slidenum">
              <a:rPr lang="fr-FR" smtClean="0"/>
              <a:pPr/>
              <a:t>1</a:t>
            </a:fld>
            <a:endParaRPr lang="fr-FR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624" y="6248331"/>
            <a:ext cx="828092" cy="41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Espace réservé du texte 10"/>
          <p:cNvSpPr txBox="1">
            <a:spLocks/>
          </p:cNvSpPr>
          <p:nvPr/>
        </p:nvSpPr>
        <p:spPr>
          <a:xfrm>
            <a:off x="5220072" y="991055"/>
            <a:ext cx="3629249" cy="576610"/>
          </a:xfrm>
          <a:prstGeom prst="rect">
            <a:avLst/>
          </a:prstGeom>
          <a:ln>
            <a:gradFill flip="none" rotWithShape="1">
              <a:gsLst>
                <a:gs pos="0">
                  <a:schemeClr val="accent2"/>
                </a:gs>
                <a:gs pos="5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0" scaled="1"/>
              <a:tileRect/>
            </a:gradFill>
          </a:ln>
        </p:spPr>
        <p:txBody>
          <a:bodyPr/>
          <a:lstStyle>
            <a:lvl1pPr marL="31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itchFamily="34" charset="0"/>
              <a:buNone/>
              <a:defRPr sz="16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None/>
              <a:defRPr sz="12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270000" indent="-2700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buSzPct val="100000"/>
              <a:buFontTx/>
              <a:buBlip>
                <a:blip r:embed="rId3"/>
              </a:buBlip>
              <a:defRPr sz="14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2700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9138" indent="-269875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2"/>
              </a:buClr>
              <a:buSzPct val="100000"/>
              <a:buFont typeface="Arial" pitchFamily="34" charset="0"/>
              <a:buChar char="&gt;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081088" indent="-179388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2"/>
              </a:buClr>
              <a:buFont typeface="Arial" pitchFamily="34" charset="0"/>
              <a:buChar char="•"/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800" dirty="0" smtClean="0"/>
              <a:t>Groupe de Travail:</a:t>
            </a: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93" y="5778000"/>
            <a:ext cx="1080000" cy="1080000"/>
          </a:xfrm>
          <a:prstGeom prst="rect">
            <a:avLst/>
          </a:prstGeom>
        </p:spPr>
      </p:pic>
      <p:sp>
        <p:nvSpPr>
          <p:cNvPr id="14" name="Espace réservé du texte 10"/>
          <p:cNvSpPr txBox="1">
            <a:spLocks/>
          </p:cNvSpPr>
          <p:nvPr/>
        </p:nvSpPr>
        <p:spPr>
          <a:xfrm>
            <a:off x="467544" y="2395348"/>
            <a:ext cx="8208912" cy="1033652"/>
          </a:xfrm>
          <a:prstGeom prst="rect">
            <a:avLst/>
          </a:prstGeom>
          <a:ln>
            <a:gradFill flip="none" rotWithShape="1">
              <a:gsLst>
                <a:gs pos="0">
                  <a:schemeClr val="accent2"/>
                </a:gs>
                <a:gs pos="5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0" scaled="1"/>
              <a:tileRect/>
            </a:gradFill>
          </a:ln>
        </p:spPr>
        <p:txBody>
          <a:bodyPr/>
          <a:lstStyle>
            <a:lvl1pPr marL="31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itchFamily="34" charset="0"/>
              <a:buNone/>
              <a:defRPr sz="16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None/>
              <a:defRPr sz="12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270000" indent="-2700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buSzPct val="100000"/>
              <a:buFontTx/>
              <a:buBlip>
                <a:blip r:embed="rId3"/>
              </a:buBlip>
              <a:defRPr sz="14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2700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9138" indent="-269875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2"/>
              </a:buClr>
              <a:buSzPct val="100000"/>
              <a:buFont typeface="Arial" pitchFamily="34" charset="0"/>
              <a:buChar char="&gt;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081088" indent="-179388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2"/>
              </a:buClr>
              <a:buFont typeface="Arial" pitchFamily="34" charset="0"/>
              <a:buChar char="•"/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800" dirty="0" smtClean="0"/>
              <a:t>Actions mise en place:</a:t>
            </a:r>
          </a:p>
        </p:txBody>
      </p:sp>
      <p:sp>
        <p:nvSpPr>
          <p:cNvPr id="15" name="Espace réservé du texte 10"/>
          <p:cNvSpPr txBox="1">
            <a:spLocks/>
          </p:cNvSpPr>
          <p:nvPr/>
        </p:nvSpPr>
        <p:spPr>
          <a:xfrm>
            <a:off x="467544" y="3681088"/>
            <a:ext cx="8208912" cy="1151948"/>
          </a:xfrm>
          <a:prstGeom prst="rect">
            <a:avLst/>
          </a:prstGeom>
          <a:ln>
            <a:gradFill flip="none" rotWithShape="1">
              <a:gsLst>
                <a:gs pos="0">
                  <a:schemeClr val="accent2"/>
                </a:gs>
                <a:gs pos="5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0" scaled="1"/>
              <a:tileRect/>
            </a:gradFill>
          </a:ln>
        </p:spPr>
        <p:txBody>
          <a:bodyPr/>
          <a:lstStyle>
            <a:lvl1pPr marL="31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itchFamily="34" charset="0"/>
              <a:buNone/>
              <a:defRPr sz="16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None/>
              <a:defRPr sz="12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270000" indent="-2700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buSzPct val="100000"/>
              <a:buFontTx/>
              <a:buBlip>
                <a:blip r:embed="rId3"/>
              </a:buBlip>
              <a:defRPr sz="14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2700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9138" indent="-269875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2"/>
              </a:buClr>
              <a:buSzPct val="100000"/>
              <a:buFont typeface="Arial" pitchFamily="34" charset="0"/>
              <a:buChar char="&gt;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081088" indent="-179388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2"/>
              </a:buClr>
              <a:buFont typeface="Arial" pitchFamily="34" charset="0"/>
              <a:buChar char="•"/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800" dirty="0" smtClean="0"/>
              <a:t>Déroulement, initiatives prises:</a:t>
            </a:r>
            <a:endParaRPr lang="fr-FR" sz="1800" dirty="0">
              <a:solidFill>
                <a:schemeClr val="tx1"/>
              </a:solidFill>
            </a:endParaRPr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456" y="-47527"/>
            <a:ext cx="1080000" cy="1080000"/>
          </a:xfrm>
          <a:prstGeom prst="rect">
            <a:avLst/>
          </a:prstGeom>
        </p:spPr>
      </p:pic>
      <p:sp>
        <p:nvSpPr>
          <p:cNvPr id="19" name="Espace réservé du texte 10"/>
          <p:cNvSpPr txBox="1">
            <a:spLocks/>
          </p:cNvSpPr>
          <p:nvPr/>
        </p:nvSpPr>
        <p:spPr>
          <a:xfrm>
            <a:off x="489122" y="4988197"/>
            <a:ext cx="4082878" cy="648072"/>
          </a:xfrm>
          <a:prstGeom prst="rect">
            <a:avLst/>
          </a:prstGeom>
          <a:ln>
            <a:gradFill flip="none" rotWithShape="1">
              <a:gsLst>
                <a:gs pos="0">
                  <a:schemeClr val="accent2"/>
                </a:gs>
                <a:gs pos="5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0" scaled="1"/>
              <a:tileRect/>
            </a:gradFill>
          </a:ln>
        </p:spPr>
        <p:txBody>
          <a:bodyPr/>
          <a:lstStyle>
            <a:lvl1pPr marL="31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itchFamily="34" charset="0"/>
              <a:buNone/>
              <a:defRPr sz="16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None/>
              <a:defRPr sz="12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270000" indent="-2700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buSzPct val="100000"/>
              <a:buFontTx/>
              <a:buBlip>
                <a:blip r:embed="rId3"/>
              </a:buBlip>
              <a:defRPr sz="14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2700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9138" indent="-269875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2"/>
              </a:buClr>
              <a:buSzPct val="100000"/>
              <a:buFont typeface="Arial" pitchFamily="34" charset="0"/>
              <a:buChar char="&gt;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081088" indent="-179388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2"/>
              </a:buClr>
              <a:buFont typeface="Arial" pitchFamily="34" charset="0"/>
              <a:buChar char="•"/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800" dirty="0" smtClean="0"/>
              <a:t>Gains :</a:t>
            </a:r>
            <a:endParaRPr lang="fr-FR" sz="1800" dirty="0">
              <a:solidFill>
                <a:schemeClr val="tx1"/>
              </a:solidFill>
            </a:endParaRPr>
          </a:p>
        </p:txBody>
      </p:sp>
      <p:sp>
        <p:nvSpPr>
          <p:cNvPr id="22" name="Espace réservé du texte 10"/>
          <p:cNvSpPr txBox="1">
            <a:spLocks/>
          </p:cNvSpPr>
          <p:nvPr/>
        </p:nvSpPr>
        <p:spPr>
          <a:xfrm>
            <a:off x="445840" y="1793158"/>
            <a:ext cx="5011711" cy="415936"/>
          </a:xfrm>
          <a:prstGeom prst="rect">
            <a:avLst/>
          </a:prstGeom>
          <a:ln>
            <a:gradFill flip="none" rotWithShape="1">
              <a:gsLst>
                <a:gs pos="0">
                  <a:schemeClr val="accent2"/>
                </a:gs>
                <a:gs pos="5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0" scaled="1"/>
              <a:tileRect/>
            </a:gradFill>
          </a:ln>
        </p:spPr>
        <p:txBody>
          <a:bodyPr/>
          <a:lstStyle>
            <a:lvl1pPr marL="31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itchFamily="34" charset="0"/>
              <a:buNone/>
              <a:defRPr sz="16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None/>
              <a:defRPr sz="12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270000" indent="-2700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buSzPct val="100000"/>
              <a:buFontTx/>
              <a:buBlip>
                <a:blip r:embed="rId3"/>
              </a:buBlip>
              <a:defRPr sz="14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2700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9138" indent="-269875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2"/>
              </a:buClr>
              <a:buSzPct val="100000"/>
              <a:buFont typeface="Arial" pitchFamily="34" charset="0"/>
              <a:buChar char="&gt;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081088" indent="-179388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2"/>
              </a:buClr>
              <a:buFont typeface="Arial" pitchFamily="34" charset="0"/>
              <a:buChar char="•"/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800" dirty="0" smtClean="0"/>
              <a:t>Acteurs:</a:t>
            </a:r>
          </a:p>
        </p:txBody>
      </p:sp>
      <p:sp>
        <p:nvSpPr>
          <p:cNvPr id="23" name="Espace réservé du texte 10"/>
          <p:cNvSpPr txBox="1">
            <a:spLocks/>
          </p:cNvSpPr>
          <p:nvPr/>
        </p:nvSpPr>
        <p:spPr>
          <a:xfrm>
            <a:off x="444664" y="1071392"/>
            <a:ext cx="3269209" cy="415936"/>
          </a:xfrm>
          <a:prstGeom prst="rect">
            <a:avLst/>
          </a:prstGeom>
          <a:ln>
            <a:gradFill flip="none" rotWithShape="1">
              <a:gsLst>
                <a:gs pos="0">
                  <a:schemeClr val="accent2"/>
                </a:gs>
                <a:gs pos="5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0" scaled="1"/>
              <a:tileRect/>
            </a:gradFill>
          </a:ln>
        </p:spPr>
        <p:txBody>
          <a:bodyPr/>
          <a:lstStyle>
            <a:lvl1pPr marL="31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itchFamily="34" charset="0"/>
              <a:buNone/>
              <a:defRPr sz="16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None/>
              <a:defRPr sz="12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270000" indent="-2700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buSzPct val="100000"/>
              <a:buFontTx/>
              <a:buBlip>
                <a:blip r:embed="rId3"/>
              </a:buBlip>
              <a:defRPr sz="14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2700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9138" indent="-269875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2"/>
              </a:buClr>
              <a:buSzPct val="100000"/>
              <a:buFont typeface="Arial" pitchFamily="34" charset="0"/>
              <a:buChar char="&gt;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081088" indent="-179388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2"/>
              </a:buClr>
              <a:buFont typeface="Arial" pitchFamily="34" charset="0"/>
              <a:buChar char="•"/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800" dirty="0" smtClean="0"/>
              <a:t>Date de réalisation:</a:t>
            </a:r>
          </a:p>
        </p:txBody>
      </p:sp>
      <p:sp>
        <p:nvSpPr>
          <p:cNvPr id="24" name="Espace réservé du texte 10"/>
          <p:cNvSpPr txBox="1">
            <a:spLocks/>
          </p:cNvSpPr>
          <p:nvPr/>
        </p:nvSpPr>
        <p:spPr>
          <a:xfrm>
            <a:off x="4766443" y="4988197"/>
            <a:ext cx="4082878" cy="648072"/>
          </a:xfrm>
          <a:prstGeom prst="rect">
            <a:avLst/>
          </a:prstGeom>
          <a:ln>
            <a:gradFill flip="none" rotWithShape="1">
              <a:gsLst>
                <a:gs pos="0">
                  <a:schemeClr val="accent2"/>
                </a:gs>
                <a:gs pos="5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0" scaled="1"/>
              <a:tileRect/>
            </a:gradFill>
          </a:ln>
        </p:spPr>
        <p:txBody>
          <a:bodyPr/>
          <a:lstStyle>
            <a:lvl1pPr marL="31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itchFamily="34" charset="0"/>
              <a:buNone/>
              <a:defRPr sz="16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None/>
              <a:defRPr sz="12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270000" indent="-2700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buSzPct val="100000"/>
              <a:buFontTx/>
              <a:buBlip>
                <a:blip r:embed="rId3"/>
              </a:buBlip>
              <a:defRPr sz="14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2700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9138" indent="-269875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2"/>
              </a:buClr>
              <a:buSzPct val="100000"/>
              <a:buFont typeface="Arial" pitchFamily="34" charset="0"/>
              <a:buChar char="&gt;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081088" indent="-179388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2"/>
              </a:buClr>
              <a:buFont typeface="Arial" pitchFamily="34" charset="0"/>
              <a:buChar char="•"/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800" dirty="0" smtClean="0"/>
              <a:t>Prochaine action :</a:t>
            </a:r>
            <a:endParaRPr lang="fr-FR" sz="1800" dirty="0">
              <a:solidFill>
                <a:schemeClr val="tx1"/>
              </a:solidFill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552" y="6020639"/>
            <a:ext cx="11906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Espace réservé du texte 10"/>
          <p:cNvSpPr txBox="1">
            <a:spLocks/>
          </p:cNvSpPr>
          <p:nvPr/>
        </p:nvSpPr>
        <p:spPr>
          <a:xfrm>
            <a:off x="2079268" y="141115"/>
            <a:ext cx="5486284" cy="623590"/>
          </a:xfrm>
          <a:prstGeom prst="rect">
            <a:avLst/>
          </a:prstGeom>
          <a:ln>
            <a:gradFill flip="none" rotWithShape="1">
              <a:gsLst>
                <a:gs pos="0">
                  <a:schemeClr val="accent2"/>
                </a:gs>
                <a:gs pos="5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0" scaled="1"/>
              <a:tileRect/>
            </a:gradFill>
          </a:ln>
        </p:spPr>
        <p:txBody>
          <a:bodyPr/>
          <a:lstStyle>
            <a:lvl1pPr marL="31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itchFamily="34" charset="0"/>
              <a:buNone/>
              <a:defRPr sz="16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None/>
              <a:defRPr sz="12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270000" indent="-2700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buSzPct val="100000"/>
              <a:buFontTx/>
              <a:buBlip>
                <a:blip r:embed="rId3"/>
              </a:buBlip>
              <a:defRPr sz="14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27000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 charset="0"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9138" indent="-269875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2"/>
              </a:buClr>
              <a:buSzPct val="100000"/>
              <a:buFont typeface="Arial" pitchFamily="34" charset="0"/>
              <a:buChar char="&gt;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081088" indent="-179388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>
                <a:schemeClr val="accent2"/>
              </a:buClr>
              <a:buFont typeface="Arial" pitchFamily="34" charset="0"/>
              <a:buChar char="•"/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</a:rPr>
              <a:t>Suivi actions pos’ t séminaire 2019</a:t>
            </a:r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7" name="Picture 2" descr="cid:image006.png@01D4C510.EBBABF2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9" y="44946"/>
            <a:ext cx="2132535" cy="815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6208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37</Words>
  <Application>Microsoft Office PowerPoint</Application>
  <PresentationFormat>Affichage à l'écran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Company>ERAMET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Christophe Lefebvre</dc:creator>
  <cp:lastModifiedBy>Xavier Aucourt</cp:lastModifiedBy>
  <cp:revision>4</cp:revision>
  <dcterms:created xsi:type="dcterms:W3CDTF">2019-02-11T19:01:30Z</dcterms:created>
  <dcterms:modified xsi:type="dcterms:W3CDTF">2019-02-21T09:14:47Z</dcterms:modified>
</cp:coreProperties>
</file>