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09" r:id="rId2"/>
    <p:sldId id="364" r:id="rId3"/>
    <p:sldId id="365" r:id="rId4"/>
    <p:sldId id="366" r:id="rId5"/>
    <p:sldId id="3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E862"/>
    <a:srgbClr val="5EBEAD"/>
    <a:srgbClr val="DD8A2F"/>
    <a:srgbClr val="009900"/>
    <a:srgbClr val="8AE2C3"/>
    <a:srgbClr val="00CC00"/>
    <a:srgbClr val="66FF66"/>
    <a:srgbClr val="8AD6AE"/>
    <a:srgbClr val="8ACDAE"/>
    <a:srgbClr val="8AC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71" autoAdjust="0"/>
    <p:restoredTop sz="96132" autoAdjust="0"/>
  </p:normalViewPr>
  <p:slideViewPr>
    <p:cSldViewPr>
      <p:cViewPr>
        <p:scale>
          <a:sx n="70" d="100"/>
          <a:sy n="70" d="100"/>
        </p:scale>
        <p:origin x="-15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38FE9-1D66-4E3A-A253-279E306AACD8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72CC6-D835-4002-B936-546EAF485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1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779FC-E760-4C97-8C5B-69D7FB361756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9111C-FD63-47CD-B715-640B956B63D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70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42791" eaLnBrk="0" hangingPunct="0">
              <a:spcBef>
                <a:spcPct val="30000"/>
              </a:spcBef>
              <a:defRPr sz="1700">
                <a:solidFill>
                  <a:schemeClr val="tx1"/>
                </a:solidFill>
                <a:latin typeface="Arial" charset="0"/>
              </a:defRPr>
            </a:lvl1pPr>
            <a:lvl2pPr marL="1043987" indent="-400158" defTabSz="842791" eaLnBrk="0" hangingPunct="0">
              <a:spcBef>
                <a:spcPct val="30000"/>
              </a:spcBef>
              <a:defRPr sz="1700">
                <a:solidFill>
                  <a:schemeClr val="tx1"/>
                </a:solidFill>
                <a:latin typeface="Arial" charset="0"/>
              </a:defRPr>
            </a:lvl2pPr>
            <a:lvl3pPr marL="1607338" indent="-319680" defTabSz="842791" eaLnBrk="0" hangingPunct="0">
              <a:spcBef>
                <a:spcPct val="30000"/>
              </a:spcBef>
              <a:defRPr sz="1700">
                <a:solidFill>
                  <a:schemeClr val="tx1"/>
                </a:solidFill>
                <a:latin typeface="Arial" charset="0"/>
              </a:defRPr>
            </a:lvl3pPr>
            <a:lvl4pPr marL="2251167" indent="-319680" defTabSz="842791" eaLnBrk="0" hangingPunct="0">
              <a:spcBef>
                <a:spcPct val="30000"/>
              </a:spcBef>
              <a:defRPr sz="1700">
                <a:solidFill>
                  <a:schemeClr val="tx1"/>
                </a:solidFill>
                <a:latin typeface="Arial" charset="0"/>
              </a:defRPr>
            </a:lvl4pPr>
            <a:lvl5pPr marL="2894996" indent="-319680" defTabSz="842791" eaLnBrk="0" hangingPunct="0">
              <a:spcBef>
                <a:spcPct val="30000"/>
              </a:spcBef>
              <a:defRPr sz="1700">
                <a:solidFill>
                  <a:schemeClr val="tx1"/>
                </a:solidFill>
                <a:latin typeface="Arial" charset="0"/>
              </a:defRPr>
            </a:lvl5pPr>
            <a:lvl6pPr marL="3538825" indent="-319680" defTabSz="842791" eaLnBrk="0" fontAlgn="base" hangingPunct="0">
              <a:spcBef>
                <a:spcPct val="3000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</a:defRPr>
            </a:lvl6pPr>
            <a:lvl7pPr marL="4182654" indent="-319680" defTabSz="842791" eaLnBrk="0" fontAlgn="base" hangingPunct="0">
              <a:spcBef>
                <a:spcPct val="3000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</a:defRPr>
            </a:lvl7pPr>
            <a:lvl8pPr marL="4826483" indent="-319680" defTabSz="842791" eaLnBrk="0" fontAlgn="base" hangingPunct="0">
              <a:spcBef>
                <a:spcPct val="3000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</a:defRPr>
            </a:lvl8pPr>
            <a:lvl9pPr marL="5470312" indent="-319680" defTabSz="842791" eaLnBrk="0" fontAlgn="base" hangingPunct="0">
              <a:spcBef>
                <a:spcPct val="3000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6764AC9-6842-472C-AE88-11A49A3B67DA}" type="slidenum">
              <a:rPr lang="fr-FR" altLang="fr-FR" sz="11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fr-FR" altLang="fr-FR" sz="1100">
              <a:solidFill>
                <a:srgbClr val="000000"/>
              </a:solidFill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371" y="4343508"/>
            <a:ext cx="5489261" cy="4115014"/>
          </a:xfrm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6" name="ZoneTexte 5"/>
          <p:cNvSpPr txBox="1"/>
          <p:nvPr userDrawn="1"/>
        </p:nvSpPr>
        <p:spPr>
          <a:xfrm>
            <a:off x="2209800" y="6488668"/>
            <a:ext cx="52650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1" dirty="0" smtClean="0">
                <a:solidFill>
                  <a:schemeClr val="bg1">
                    <a:lumMod val="50000"/>
                  </a:schemeClr>
                </a:solidFill>
              </a:rPr>
              <a:t>Toutes les questions peuvent être posées par SMS</a:t>
            </a:r>
            <a:r>
              <a:rPr lang="fr-FR" sz="1200" i="1" baseline="0" dirty="0" smtClean="0">
                <a:solidFill>
                  <a:schemeClr val="bg1">
                    <a:lumMod val="50000"/>
                  </a:schemeClr>
                </a:solidFill>
              </a:rPr>
              <a:t> au : 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06 45 55 69 29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Alli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302068" y="1103787"/>
            <a:ext cx="8659052" cy="36941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1800" b="1" cap="all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51699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Présentation maintenance – 3 janvier 2017</a:t>
            </a:r>
            <a:endParaRPr lang="fr-FR" dirty="0"/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contenu 9"/>
          <p:cNvSpPr>
            <a:spLocks noGrp="1"/>
          </p:cNvSpPr>
          <p:nvPr>
            <p:ph sz="quarter" idx="10"/>
          </p:nvPr>
        </p:nvSpPr>
        <p:spPr>
          <a:xfrm>
            <a:off x="302068" y="1696720"/>
            <a:ext cx="8518082" cy="4296093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30962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302068" y="1103787"/>
            <a:ext cx="8659052" cy="36941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1800" b="1" cap="all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grpSp>
        <p:nvGrpSpPr>
          <p:cNvPr id="9" name="Groupe 8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10" name="Rectangle 9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>
                <a:solidFill>
                  <a:schemeClr val="tx1"/>
                </a:solidFill>
              </a:endParaRPr>
            </a:p>
          </p:txBody>
        </p:sp>
        <p:sp>
          <p:nvSpPr>
            <p:cNvPr id="11" name="Triangle rectangle 10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51699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Présentation maintenance – 3 janvier 2017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Espace réservé du contenu 9"/>
          <p:cNvSpPr>
            <a:spLocks noGrp="1"/>
          </p:cNvSpPr>
          <p:nvPr>
            <p:ph sz="quarter" idx="10"/>
          </p:nvPr>
        </p:nvSpPr>
        <p:spPr>
          <a:xfrm>
            <a:off x="302068" y="1696720"/>
            <a:ext cx="8518082" cy="4296093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82160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Document 7"/>
          <p:cNvSpPr/>
          <p:nvPr userDrawn="1"/>
        </p:nvSpPr>
        <p:spPr>
          <a:xfrm>
            <a:off x="-76200" y="10272"/>
            <a:ext cx="9220199" cy="792000"/>
          </a:xfrm>
          <a:prstGeom prst="flowChartDocument">
            <a:avLst/>
          </a:prstGeom>
          <a:gradFill flip="none" rotWithShape="1">
            <a:gsLst>
              <a:gs pos="15000">
                <a:schemeClr val="bg1"/>
              </a:gs>
              <a:gs pos="0">
                <a:srgbClr val="5EBEAD"/>
              </a:gs>
            </a:gsLst>
            <a:lin ang="5400000" scaled="1"/>
            <a:tileRect/>
          </a:gradFill>
          <a:ln>
            <a:gradFill>
              <a:gsLst>
                <a:gs pos="100000">
                  <a:srgbClr val="5EBEAD"/>
                </a:gs>
                <a:gs pos="0">
                  <a:schemeClr val="bg1"/>
                </a:gs>
                <a:gs pos="74000">
                  <a:schemeClr val="bg1"/>
                </a:gs>
              </a:gsLst>
              <a:lin ang="54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29916" y="6440876"/>
            <a:ext cx="40802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Toutes les questions peuvent être posées par SMS au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0200" y="64408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1100" smtClean="0">
                <a:effectLst/>
              </a:defRPr>
            </a:lvl1pPr>
          </a:lstStyle>
          <a:p>
            <a:r>
              <a:rPr lang="en-US" dirty="0" smtClean="0"/>
              <a:t>06 45 55 69 29</a:t>
            </a:r>
            <a:endParaRPr lang="en-US" dirty="0"/>
          </a:p>
        </p:txBody>
      </p:sp>
      <p:cxnSp>
        <p:nvCxnSpPr>
          <p:cNvPr id="10" name="Connecteur droit 9"/>
          <p:cNvCxnSpPr/>
          <p:nvPr userDrawn="1"/>
        </p:nvCxnSpPr>
        <p:spPr>
          <a:xfrm>
            <a:off x="6350" y="6324600"/>
            <a:ext cx="9137649" cy="0"/>
          </a:xfrm>
          <a:prstGeom prst="line">
            <a:avLst/>
          </a:prstGeom>
          <a:ln w="66675" cmpd="sng">
            <a:gradFill flip="none" rotWithShape="1">
              <a:gsLst>
                <a:gs pos="100000">
                  <a:schemeClr val="bg1"/>
                </a:gs>
                <a:gs pos="0">
                  <a:schemeClr val="bg1"/>
                </a:gs>
                <a:gs pos="26000">
                  <a:srgbClr val="5EBEAD"/>
                </a:gs>
                <a:gs pos="50000">
                  <a:srgbClr val="FFC000"/>
                </a:gs>
                <a:gs pos="74000">
                  <a:srgbClr val="5EBEAD"/>
                </a:gs>
              </a:gsLst>
              <a:lin ang="0" scaled="1"/>
              <a:tileRect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0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" y="127209"/>
            <a:ext cx="1212850" cy="55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6" r:id="rId5"/>
    <p:sldLayoutId id="2147483657" r:id="rId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visuel ukad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" b="-55"/>
          <a:stretch>
            <a:fillRect/>
          </a:stretch>
        </p:blipFill>
        <p:spPr>
          <a:xfrm>
            <a:off x="0" y="838200"/>
            <a:ext cx="9144000" cy="5386388"/>
          </a:xfrm>
        </p:spPr>
      </p:pic>
      <p:pic>
        <p:nvPicPr>
          <p:cNvPr id="1026" name="Picture 2" descr="Z:\10- VIDEOTHEQUE PHOTOTHEQUE\Photos UKAD 1\VUES EXTERIEURES\BASSE DEF\1Z9A547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199" y="0"/>
            <a:ext cx="9296399" cy="6200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Z:\10- VIDEOTHEQUE PHOTOTHEQUE\Photos UKAD 1\VUES EXTERIEURES\BASSE DEF\1Z9A5475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585"/>
          <a:stretch/>
        </p:blipFill>
        <p:spPr bwMode="auto">
          <a:xfrm>
            <a:off x="-76199" y="5434687"/>
            <a:ext cx="9296399" cy="157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-76200" y="5405735"/>
            <a:ext cx="9296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spc="600" dirty="0" smtClean="0">
                <a:solidFill>
                  <a:schemeClr val="bg1"/>
                </a:solidFill>
              </a:rPr>
              <a:t>8 Février 2018</a:t>
            </a:r>
            <a:endParaRPr lang="en-US" sz="3200" b="1" spc="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82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678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3" name="Rectangle 2"/>
          <p:cNvSpPr/>
          <p:nvPr/>
        </p:nvSpPr>
        <p:spPr>
          <a:xfrm>
            <a:off x="3017556" y="152400"/>
            <a:ext cx="45262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5EBEAD"/>
                </a:solidFill>
                <a:ea typeface="+mj-ea"/>
                <a:cs typeface="+mj-cs"/>
              </a:rPr>
              <a:t>ORDRE DU JOUR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827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678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3" name="Rectangle 2"/>
          <p:cNvSpPr/>
          <p:nvPr/>
        </p:nvSpPr>
        <p:spPr>
          <a:xfrm>
            <a:off x="3017556" y="152400"/>
            <a:ext cx="45262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5EBEAD"/>
                </a:solidFill>
                <a:ea typeface="+mj-ea"/>
                <a:cs typeface="+mj-cs"/>
              </a:rPr>
              <a:t>ORDRE DU JOUR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766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678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3" name="Rectangle 2"/>
          <p:cNvSpPr/>
          <p:nvPr/>
        </p:nvSpPr>
        <p:spPr>
          <a:xfrm>
            <a:off x="3017556" y="152400"/>
            <a:ext cx="45262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5EBEAD"/>
                </a:solidFill>
                <a:ea typeface="+mj-ea"/>
                <a:cs typeface="+mj-cs"/>
              </a:rPr>
              <a:t>ORDRE DU JOUR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766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678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5" name="Rectangle 4"/>
          <p:cNvSpPr/>
          <p:nvPr/>
        </p:nvSpPr>
        <p:spPr>
          <a:xfrm>
            <a:off x="3017556" y="152400"/>
            <a:ext cx="45262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5EBEAD"/>
                </a:solidFill>
                <a:ea typeface="+mj-ea"/>
                <a:cs typeface="+mj-cs"/>
              </a:rPr>
              <a:t>ORDRE DU JOUR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766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2542</TotalTime>
  <Words>16</Words>
  <Application>Microsoft Office PowerPoint</Application>
  <PresentationFormat>Affichage à l'écran (4:3)</PresentationFormat>
  <Paragraphs>6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Aurelien Petitjean</dc:creator>
  <cp:lastModifiedBy>Delphine Pourtier-Mallet</cp:lastModifiedBy>
  <cp:revision>229</cp:revision>
  <dcterms:created xsi:type="dcterms:W3CDTF">2006-08-16T00:00:00Z</dcterms:created>
  <dcterms:modified xsi:type="dcterms:W3CDTF">2018-01-23T15:26:08Z</dcterms:modified>
</cp:coreProperties>
</file>