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  <p:sldMasterId id="2147483714" r:id="rId5"/>
    <p:sldMasterId id="2147483736" r:id="rId6"/>
    <p:sldMasterId id="2147483758" r:id="rId7"/>
    <p:sldMasterId id="2147483785" r:id="rId8"/>
  </p:sldMasterIdLst>
  <p:notesMasterIdLst>
    <p:notesMasterId r:id="rId10"/>
  </p:notesMasterIdLst>
  <p:handoutMasterIdLst>
    <p:handoutMasterId r:id="rId11"/>
  </p:handoutMasterIdLst>
  <p:sldIdLst>
    <p:sldId id="33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1A"/>
    <a:srgbClr val="21B3EF"/>
    <a:srgbClr val="6AB732"/>
    <a:srgbClr val="F27019"/>
    <a:srgbClr val="1D2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662" autoAdjust="0"/>
  </p:normalViewPr>
  <p:slideViewPr>
    <p:cSldViewPr snapToGrid="0" snapToObjects="1">
      <p:cViewPr>
        <p:scale>
          <a:sx n="70" d="100"/>
          <a:sy n="70" d="100"/>
        </p:scale>
        <p:origin x="-738" y="-132"/>
      </p:cViewPr>
      <p:guideLst>
        <p:guide orient="horz" pos="1139"/>
        <p:guide orient="horz" pos="2160"/>
        <p:guide orient="horz" pos="4157"/>
        <p:guide orient="horz" pos="163"/>
        <p:guide pos="5557"/>
        <p:guide pos="2880"/>
        <p:guide pos="2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FA138-7DB1-5D46-92DA-50B2E1494A64}" type="datetimeFigureOut">
              <a:rPr lang="en-US" smtClean="0"/>
              <a:t>1/29/2018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3BED9-B0D1-CC4C-9A1E-7B67619CC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45389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2DDFA-0CE8-2B40-BF19-7FB94F1821B0}" type="datetimeFigureOut">
              <a:rPr lang="en-US" smtClean="0"/>
              <a:t>1/29/2018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73AFC-67BE-9140-AEFA-9E640EA710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7561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DB001A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  <a:endParaRPr lang="fr-FR" dirty="0"/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DB001A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6" name="Oval 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8" name="Oval 1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100" b="1" dirty="0" smtClean="0">
                <a:solidFill>
                  <a:srgbClr val="DB001A"/>
                </a:solidFill>
              </a:rPr>
              <a:t>Group</a:t>
            </a:r>
            <a:endParaRPr lang="fr-FR" sz="1100" b="1" dirty="0">
              <a:solidFill>
                <a:srgbClr val="DB001A"/>
              </a:solidFill>
            </a:endParaRPr>
          </a:p>
        </p:txBody>
      </p:sp>
      <p:sp>
        <p:nvSpPr>
          <p:cNvPr id="21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627385"/>
            <a:ext cx="3146730" cy="232867"/>
          </a:xfrm>
        </p:spPr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3" name="Picture 22" descr="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45" y="2839686"/>
            <a:ext cx="2846642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89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grpSp>
        <p:nvGrpSpPr>
          <p:cNvPr id="25" name="Group 24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6" name="Oval 2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8" name="Oval 27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1" name="Picture 20" descr="8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58" y="3176009"/>
            <a:ext cx="2877120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0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4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F27019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416676" y="2456724"/>
            <a:ext cx="354711" cy="726498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F27019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5482461" y="1017299"/>
            <a:ext cx="1382563" cy="1382563"/>
            <a:chOff x="2217201" y="744513"/>
            <a:chExt cx="1382563" cy="1382563"/>
          </a:xfrm>
        </p:grpSpPr>
        <p:sp>
          <p:nvSpPr>
            <p:cNvPr id="22" name="Oval 21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4" name="Oval 23"/>
          <p:cNvSpPr/>
          <p:nvPr userDrawn="1"/>
        </p:nvSpPr>
        <p:spPr>
          <a:xfrm>
            <a:off x="6547529" y="79515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F27019"/>
                </a:solidFill>
              </a:rPr>
              <a:t>All</a:t>
            </a:r>
            <a:endParaRPr lang="fr-FR" sz="3600" b="1" dirty="0">
              <a:solidFill>
                <a:srgbClr val="F27019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6" name="Picture 25" descr="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52" y="3151627"/>
            <a:ext cx="2877120" cy="28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5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style of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 Deuxième niveau /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 /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 /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 / 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23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ll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F27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F2701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F27019"/>
                </a:solidFill>
              </a:rPr>
              <a:t>All</a:t>
            </a:r>
            <a:endParaRPr lang="fr-FR" sz="1600" b="1" dirty="0">
              <a:solidFill>
                <a:srgbClr val="F27019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F27019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all" dirty="0" smtClean="0">
                <a:solidFill>
                  <a:srgbClr val="F27019"/>
                </a:solidFill>
              </a:rPr>
              <a:t>Pied de page / FOOTER</a:t>
            </a:r>
            <a:endParaRPr lang="fr-FR" sz="2400" b="1" cap="all" dirty="0">
              <a:solidFill>
                <a:srgbClr val="F27019"/>
              </a:solidFill>
            </a:endParaRP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style of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 Deuxième niveau /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 /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 /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 / 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85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2217201" y="744513"/>
            <a:ext cx="1382563" cy="1382563"/>
            <a:chOff x="2217201" y="744513"/>
            <a:chExt cx="1382563" cy="1382563"/>
          </a:xfrm>
        </p:grpSpPr>
        <p:sp>
          <p:nvSpPr>
            <p:cNvPr id="37" name="Oval 3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Picture 3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1729545" y="520615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1200" b="1" dirty="0" err="1" smtClean="0">
                <a:solidFill>
                  <a:srgbClr val="7F7F7F"/>
                </a:solidFill>
              </a:rPr>
              <a:t>Other</a:t>
            </a:r>
            <a:r>
              <a:rPr lang="fr-FR" sz="1200" b="1" dirty="0" smtClean="0">
                <a:solidFill>
                  <a:srgbClr val="7F7F7F"/>
                </a:solidFill>
              </a:rPr>
              <a:t> </a:t>
            </a:r>
            <a:r>
              <a:rPr lang="fr-FR" sz="1200" b="1" dirty="0" err="1" smtClean="0">
                <a:solidFill>
                  <a:srgbClr val="7F7F7F"/>
                </a:solidFill>
              </a:rPr>
              <a:t>metals</a:t>
            </a:r>
            <a:endParaRPr lang="fr-FR" sz="1200" b="1" dirty="0">
              <a:solidFill>
                <a:srgbClr val="7F7F7F"/>
              </a:solidFill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2429066" y="2211642"/>
            <a:ext cx="27918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7F7F7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2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</a:p>
        </p:txBody>
      </p:sp>
      <p:sp>
        <p:nvSpPr>
          <p:cNvPr id="3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7F7F7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pic>
        <p:nvPicPr>
          <p:cNvPr id="35" name="Picture 34" descr="zircon sand-r20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6" r="16656"/>
          <a:stretch/>
        </p:blipFill>
        <p:spPr>
          <a:xfrm>
            <a:off x="499840" y="2852550"/>
            <a:ext cx="2830798" cy="2835393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3937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err="1" smtClean="0">
                <a:solidFill>
                  <a:srgbClr val="7F7F7F"/>
                </a:solidFill>
              </a:rPr>
              <a:t>Other</a:t>
            </a:r>
            <a:r>
              <a:rPr lang="fr-FR" sz="700" b="1" dirty="0" smtClean="0">
                <a:solidFill>
                  <a:srgbClr val="7F7F7F"/>
                </a:solidFill>
              </a:rPr>
              <a:t> </a:t>
            </a:r>
            <a:r>
              <a:rPr lang="fr-FR" sz="700" b="1" dirty="0" err="1" smtClean="0">
                <a:solidFill>
                  <a:srgbClr val="7F7F7F"/>
                </a:solidFill>
              </a:rPr>
              <a:t>metals</a:t>
            </a:r>
            <a:endParaRPr lang="fr-FR" sz="1000" b="1" dirty="0">
              <a:solidFill>
                <a:srgbClr val="7F7F7F"/>
              </a:solidFill>
            </a:endParaRP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218654" y="218178"/>
            <a:ext cx="7447601" cy="4247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90000" rtlCol="0">
            <a:spAutoFit/>
          </a:bodyPr>
          <a:lstStyle>
            <a:lvl1pPr marL="0" indent="0" algn="ctr">
              <a:buNone/>
              <a:defRPr lang="fr-FR" sz="2400" b="1" i="0" cap="all" spc="-150" baseline="0" dirty="0">
                <a:solidFill>
                  <a:schemeClr val="bg1"/>
                </a:solidFill>
                <a:latin typeface="Albertus Extra Bold" pitchFamily="34" charset="0"/>
                <a:cs typeface="Arial Black"/>
              </a:defRPr>
            </a:lvl1pPr>
          </a:lstStyle>
          <a:p>
            <a:pPr marL="0" lvl="0">
              <a:lnSpc>
                <a:spcPct val="90000"/>
              </a:lnSpc>
            </a:pPr>
            <a:r>
              <a:rPr lang="fr-FR" dirty="0" smtClean="0"/>
              <a:t>TITRE /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9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6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DB001A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  <a:p>
            <a:pPr lvl="1"/>
            <a:r>
              <a:rPr lang="fr-FR" dirty="0" smtClean="0"/>
              <a:t> Deuxième niveau/Second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niveau/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niveau/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niveau/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6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Corp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6" name="Group 14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7" name="Oval 15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DB00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9" name="Oval 18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DB00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700" b="1" dirty="0" smtClean="0">
                <a:solidFill>
                  <a:srgbClr val="DB001A"/>
                </a:solidFill>
              </a:rPr>
              <a:t>Group</a:t>
            </a:r>
            <a:endParaRPr lang="fr-FR" sz="1000" b="1" dirty="0">
              <a:solidFill>
                <a:srgbClr val="DB001A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oter Placeholder 2"/>
          <p:cNvSpPr txBox="1">
            <a:spLocks/>
          </p:cNvSpPr>
          <p:nvPr userDrawn="1"/>
        </p:nvSpPr>
        <p:spPr>
          <a:xfrm>
            <a:off x="47069" y="6646340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lang="fr-FR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itre 4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DB001A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FF0000"/>
                </a:solidFill>
              </a:defRPr>
            </a:lvl1pPr>
            <a:lvl2pPr marL="742950" indent="-285750">
              <a:buClr>
                <a:srgbClr val="FF0000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</a:t>
            </a:r>
            <a:r>
              <a:rPr lang="fr-FR" dirty="0" err="1" smtClean="0"/>
              <a:t>text</a:t>
            </a:r>
            <a:r>
              <a:rPr lang="fr-FR" dirty="0" smtClean="0"/>
              <a:t> style</a:t>
            </a:r>
          </a:p>
          <a:p>
            <a:pPr lvl="1"/>
            <a:r>
              <a:rPr lang="fr-FR" dirty="0" smtClean="0"/>
              <a:t> Deuxième niveau/Second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niveau/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niveau/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niveau/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6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7308857" y="4227236"/>
            <a:ext cx="1382563" cy="1382563"/>
            <a:chOff x="2217201" y="744513"/>
            <a:chExt cx="1382563" cy="1382563"/>
          </a:xfrm>
        </p:grpSpPr>
        <p:sp>
          <p:nvSpPr>
            <p:cNvPr id="25" name="Oval 24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 userDrawn="1"/>
        </p:nvCxnSpPr>
        <p:spPr>
          <a:xfrm>
            <a:off x="4992899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076281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lnSpc>
                <a:spcPct val="90000"/>
              </a:lnSpc>
              <a:buNone/>
              <a:defRPr sz="4800" b="1" spc="-150">
                <a:solidFill>
                  <a:srgbClr val="6AB732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571180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r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2171412" y="5076489"/>
            <a:ext cx="2559239" cy="253523"/>
          </a:xfrm>
          <a:prstGeom prst="rect">
            <a:avLst/>
          </a:prstGeom>
          <a:solidFill>
            <a:srgbClr val="6AB732"/>
          </a:solidFill>
        </p:spPr>
        <p:txBody>
          <a:bodyPr vert="horz"/>
          <a:lstStyle>
            <a:lvl1pPr marL="0" indent="0" algn="r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7308857" y="3395442"/>
            <a:ext cx="338678" cy="822317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7124339" y="5343148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6AB732"/>
                </a:solidFill>
              </a:rPr>
              <a:t>Ni</a:t>
            </a:r>
            <a:endParaRPr lang="fr-FR" sz="3600" b="1" dirty="0">
              <a:solidFill>
                <a:srgbClr val="6AB732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8" name="Picture 17" descr="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50" y="541370"/>
            <a:ext cx="2822260" cy="281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8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style of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 Deuxième niveau /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 /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 /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 / 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4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i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1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6AB73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6AB7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 smtClean="0">
                <a:solidFill>
                  <a:srgbClr val="6AB732"/>
                </a:solidFill>
              </a:rPr>
              <a:t>Ni</a:t>
            </a:r>
            <a:endParaRPr lang="fr-FR" sz="1600" b="1" dirty="0">
              <a:solidFill>
                <a:srgbClr val="6AB732"/>
              </a:solidFill>
            </a:endParaRPr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all" dirty="0" smtClean="0">
                <a:solidFill>
                  <a:srgbClr val="6AB732"/>
                </a:solidFill>
              </a:rPr>
              <a:t>Pied de page / FOOTER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6AB732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6AB732"/>
                </a:solidFill>
              </a:defRPr>
            </a:lvl1pPr>
            <a:lvl2pPr marL="742950" indent="-285750">
              <a:buClr>
                <a:srgbClr val="6AB732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style of the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 Deuxième niveau /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 /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 /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 / 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388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111435" y="0"/>
            <a:ext cx="0" cy="5327630"/>
          </a:xfrm>
          <a:prstGeom prst="line">
            <a:avLst/>
          </a:prstGeom>
          <a:ln w="12700" cmpd="sng">
            <a:solidFill>
              <a:srgbClr val="1D25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4286597" y="2433312"/>
            <a:ext cx="757551" cy="798193"/>
          </a:xfrm>
          <a:prstGeom prst="rect">
            <a:avLst/>
          </a:prstGeom>
        </p:spPr>
        <p:txBody>
          <a:bodyPr vert="horz" anchor="b"/>
          <a:lstStyle>
            <a:lvl1pPr marL="0" indent="0" algn="l">
              <a:lnSpc>
                <a:spcPct val="90000"/>
              </a:lnSpc>
              <a:buNone/>
              <a:defRPr sz="4800" b="1" spc="-150">
                <a:solidFill>
                  <a:srgbClr val="21B3EF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27" name="Text Placeholder 30"/>
          <p:cNvSpPr>
            <a:spLocks noGrp="1"/>
          </p:cNvSpPr>
          <p:nvPr>
            <p:ph type="body" sz="quarter" idx="13" hasCustomPrompt="1"/>
          </p:nvPr>
        </p:nvSpPr>
        <p:spPr>
          <a:xfrm>
            <a:off x="4286598" y="3214932"/>
            <a:ext cx="4262652" cy="1831729"/>
          </a:xfrm>
          <a:prstGeom prst="rect">
            <a:avLst/>
          </a:prstGeom>
        </p:spPr>
        <p:txBody>
          <a:bodyPr vert="horz" anchor="t"/>
          <a:lstStyle>
            <a:lvl1pPr marL="0" indent="0" algn="l">
              <a:lnSpc>
                <a:spcPct val="90000"/>
              </a:lnSpc>
              <a:buNone/>
              <a:defRPr sz="3200" b="0" spc="-150">
                <a:solidFill>
                  <a:srgbClr val="1D252B"/>
                </a:solidFill>
                <a:latin typeface="Arial Black"/>
                <a:cs typeface="Arial Black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TITRE / TITLE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2049843" y="3980457"/>
            <a:ext cx="1" cy="627102"/>
          </a:xfrm>
          <a:prstGeom prst="line">
            <a:avLst/>
          </a:prstGeom>
          <a:ln w="12700" cap="rnd" cmpd="sng">
            <a:solidFill>
              <a:srgbClr val="1D252B"/>
            </a:solidFill>
            <a:prstDash val="sysDot"/>
            <a:headEnd type="oval" w="sm" len="sm"/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0"/>
          <p:cNvSpPr>
            <a:spLocks noGrp="1"/>
          </p:cNvSpPr>
          <p:nvPr>
            <p:ph type="body" sz="quarter" idx="14" hasCustomPrompt="1"/>
          </p:nvPr>
        </p:nvSpPr>
        <p:spPr>
          <a:xfrm>
            <a:off x="4399752" y="5076489"/>
            <a:ext cx="2554912" cy="253523"/>
          </a:xfrm>
          <a:prstGeom prst="rect">
            <a:avLst/>
          </a:prstGeom>
          <a:solidFill>
            <a:srgbClr val="21B3EF"/>
          </a:solidFill>
        </p:spPr>
        <p:txBody>
          <a:bodyPr vert="horz"/>
          <a:lstStyle>
            <a:lvl1pPr marL="0" indent="0" algn="l">
              <a:lnSpc>
                <a:spcPct val="90000"/>
              </a:lnSpc>
              <a:buNone/>
              <a:defRPr sz="1200" b="1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r">
              <a:buNone/>
              <a:defRPr spc="-150">
                <a:latin typeface="Arial Black"/>
                <a:cs typeface="Arial Black"/>
              </a:defRPr>
            </a:lvl2pPr>
            <a:lvl3pPr marL="914400" indent="0" algn="r">
              <a:buNone/>
              <a:defRPr spc="-150">
                <a:latin typeface="Arial Black"/>
                <a:cs typeface="Arial Black"/>
              </a:defRPr>
            </a:lvl3pPr>
            <a:lvl4pPr marL="1371600" indent="0" algn="r">
              <a:buNone/>
              <a:defRPr spc="-150">
                <a:latin typeface="Arial Black"/>
                <a:cs typeface="Arial Black"/>
              </a:defRPr>
            </a:lvl4pPr>
            <a:lvl5pPr marL="1828800" indent="0" algn="r">
              <a:buNone/>
              <a:defRPr spc="-150">
                <a:latin typeface="Arial Black"/>
                <a:cs typeface="Arial Black"/>
              </a:defRPr>
            </a:lvl5pPr>
          </a:lstStyle>
          <a:p>
            <a:pPr lvl="0"/>
            <a:r>
              <a:rPr lang="fr-FR" dirty="0" smtClean="0"/>
              <a:t>SOUS-TITRE / SUB-TITLE</a:t>
            </a:r>
            <a:endParaRPr lang="fr-FR" dirty="0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58561" y="4709051"/>
            <a:ext cx="1382563" cy="1382563"/>
            <a:chOff x="2217201" y="744513"/>
            <a:chExt cx="1382563" cy="1382563"/>
          </a:xfrm>
        </p:grpSpPr>
        <p:sp>
          <p:nvSpPr>
            <p:cNvPr id="21" name="Oval 20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23" name="Oval 22"/>
          <p:cNvSpPr/>
          <p:nvPr userDrawn="1"/>
        </p:nvSpPr>
        <p:spPr>
          <a:xfrm>
            <a:off x="2423629" y="4486910"/>
            <a:ext cx="840720" cy="840720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b="1" dirty="0" smtClean="0">
                <a:solidFill>
                  <a:srgbClr val="21B3EF"/>
                </a:solidFill>
              </a:rPr>
              <a:t>Mn</a:t>
            </a:r>
            <a:endParaRPr lang="fr-FR" sz="3600" b="1" dirty="0">
              <a:solidFill>
                <a:srgbClr val="21B3EF"/>
              </a:solidFill>
            </a:endParaRP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691420" y="6625132"/>
            <a:ext cx="452579" cy="232868"/>
          </a:xfrm>
        </p:spPr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7" name="Picture 16" descr="5-r70.png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4" y="1023219"/>
            <a:ext cx="2834451" cy="283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1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sans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style of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 Deuxième niveau /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 /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 /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 / 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3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Mn avec pied d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7976970" y="269388"/>
            <a:ext cx="844767" cy="844767"/>
            <a:chOff x="2217201" y="744513"/>
            <a:chExt cx="1382563" cy="1382563"/>
          </a:xfrm>
        </p:grpSpPr>
        <p:sp>
          <p:nvSpPr>
            <p:cNvPr id="17" name="Oval 16"/>
            <p:cNvSpPr/>
            <p:nvPr/>
          </p:nvSpPr>
          <p:spPr>
            <a:xfrm>
              <a:off x="2217201" y="744513"/>
              <a:ext cx="1382563" cy="1382563"/>
            </a:xfrm>
            <a:prstGeom prst="ellipse">
              <a:avLst/>
            </a:prstGeom>
            <a:solidFill>
              <a:srgbClr val="21B3E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3687"/>
            <a:stretch/>
          </p:blipFill>
          <p:spPr>
            <a:xfrm>
              <a:off x="2429066" y="995727"/>
              <a:ext cx="954622" cy="782762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0" y="6646340"/>
            <a:ext cx="9144000" cy="211660"/>
          </a:xfrm>
          <a:prstGeom prst="rect">
            <a:avLst/>
          </a:prstGeom>
          <a:solidFill>
            <a:srgbClr val="1D25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0143" y="104417"/>
            <a:ext cx="463187" cy="463187"/>
          </a:xfrm>
          <a:prstGeom prst="ellipse">
            <a:avLst/>
          </a:prstGeom>
          <a:solidFill>
            <a:schemeClr val="bg1"/>
          </a:solidFill>
          <a:ln>
            <a:solidFill>
              <a:srgbClr val="21B3E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sz="1100" b="1" dirty="0" smtClean="0">
                <a:solidFill>
                  <a:srgbClr val="21B3EF"/>
                </a:solidFill>
              </a:rPr>
              <a:t>Mn</a:t>
            </a:r>
            <a:endParaRPr lang="fr-FR" sz="1600" b="1" dirty="0">
              <a:solidFill>
                <a:srgbClr val="21B3EF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52480" y="274638"/>
            <a:ext cx="7596000" cy="461665"/>
          </a:xfrm>
          <a:prstGeom prst="rect">
            <a:avLst/>
          </a:prstGeom>
          <a:solidFill>
            <a:srgbClr val="21B3EF"/>
          </a:solidFill>
        </p:spPr>
        <p:txBody>
          <a:bodyPr>
            <a:spAutoFit/>
          </a:bodyPr>
          <a:lstStyle>
            <a:lvl1pPr>
              <a:defRPr sz="2400" b="1" i="0" cap="all" baseline="0">
                <a:solidFill>
                  <a:schemeClr val="bg1"/>
                </a:solidFill>
                <a:latin typeface="Albertus Extra Bold" pitchFamily="34" charset="0"/>
              </a:defRPr>
            </a:lvl1pPr>
          </a:lstStyle>
          <a:p>
            <a:r>
              <a:rPr lang="fr-FR" dirty="0" smtClean="0"/>
              <a:t>Titre / TITLE</a:t>
            </a:r>
            <a:endParaRPr lang="en-US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218654" y="5954496"/>
            <a:ext cx="8685860" cy="58780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cap="all" dirty="0" smtClean="0">
                <a:solidFill>
                  <a:srgbClr val="21B3EF"/>
                </a:solidFill>
              </a:rPr>
              <a:t>Pied de page / FOOTER</a:t>
            </a:r>
          </a:p>
        </p:txBody>
      </p:sp>
      <p:sp>
        <p:nvSpPr>
          <p:cNvPr id="14" name="Espace réservé du contenu 10"/>
          <p:cNvSpPr>
            <a:spLocks noGrp="1"/>
          </p:cNvSpPr>
          <p:nvPr>
            <p:ph sz="quarter" idx="12" hasCustomPrompt="1"/>
          </p:nvPr>
        </p:nvSpPr>
        <p:spPr>
          <a:xfrm>
            <a:off x="220663" y="1246188"/>
            <a:ext cx="8008937" cy="4351337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 baseline="0">
                <a:solidFill>
                  <a:srgbClr val="21B3EF"/>
                </a:solidFill>
              </a:defRPr>
            </a:lvl1pPr>
            <a:lvl2pPr marL="742950" indent="-285750">
              <a:buClr>
                <a:srgbClr val="21B3EF"/>
              </a:buClr>
              <a:buFont typeface="Wingdings" panose="05000000000000000000" pitchFamily="2" charset="2"/>
              <a:buChar char="Ø"/>
              <a:defRPr sz="1800" b="1" i="0" baseline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r-FR" dirty="0" smtClean="0"/>
              <a:t>Modifiez les styles du texte / </a:t>
            </a:r>
            <a:r>
              <a:rPr lang="fr-FR" dirty="0" err="1" smtClean="0"/>
              <a:t>Modify</a:t>
            </a:r>
            <a:r>
              <a:rPr lang="fr-FR" dirty="0" smtClean="0"/>
              <a:t> the style of </a:t>
            </a:r>
            <a:r>
              <a:rPr lang="fr-FR" dirty="0" err="1" smtClean="0"/>
              <a:t>text</a:t>
            </a:r>
            <a:endParaRPr lang="fr-FR" dirty="0" smtClean="0"/>
          </a:p>
          <a:p>
            <a:pPr lvl="1"/>
            <a:r>
              <a:rPr lang="fr-FR" dirty="0" smtClean="0"/>
              <a:t> Deuxième niveau /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Troisième niveau /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smtClean="0"/>
              <a:t>Quatrième niveau / </a:t>
            </a:r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smtClean="0"/>
              <a:t>Cinquième niveau / </a:t>
            </a:r>
            <a:r>
              <a:rPr lang="fr-FR" dirty="0" err="1" smtClean="0"/>
              <a:t>Fith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4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98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84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8" r:id="rId2"/>
    <p:sldLayoutId id="2147483803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42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0" r:id="rId2"/>
    <p:sldLayoutId id="2147483805" r:id="rId3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9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808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627385"/>
            <a:ext cx="3146730" cy="232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fr-FR" sz="9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TITRE DE LA PRÉSENTATION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91420" y="6625132"/>
            <a:ext cx="452579" cy="232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DE93A-6C71-914E-B887-96385185B52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8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TITRE DE LA PRÉSENTATION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DE93A-6C71-914E-B887-96385185B52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2480" y="274638"/>
            <a:ext cx="7596000" cy="461665"/>
          </a:xfrm>
        </p:spPr>
        <p:txBody>
          <a:bodyPr/>
          <a:lstStyle/>
          <a:p>
            <a:r>
              <a:rPr lang="en-US" dirty="0" smtClean="0"/>
              <a:t>Tables rondes</a:t>
            </a:r>
            <a:endParaRPr lang="en-US" dirty="0"/>
          </a:p>
        </p:txBody>
      </p:sp>
      <p:sp>
        <p:nvSpPr>
          <p:cNvPr id="6" name="Espace réservé du contenu 10"/>
          <p:cNvSpPr>
            <a:spLocks noGrp="1"/>
          </p:cNvSpPr>
          <p:nvPr>
            <p:ph sz="quarter" idx="12"/>
          </p:nvPr>
        </p:nvSpPr>
        <p:spPr>
          <a:xfrm>
            <a:off x="220663" y="959586"/>
            <a:ext cx="8008937" cy="4226564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sz="2000" b="1">
                <a:solidFill>
                  <a:srgbClr val="F27019"/>
                </a:solidFill>
              </a:defRPr>
            </a:lvl1pPr>
            <a:lvl2pPr marL="742950" indent="-285750">
              <a:buClr>
                <a:srgbClr val="F27019"/>
              </a:buClr>
              <a:buFont typeface="Wingdings" panose="05000000000000000000" pitchFamily="2" charset="2"/>
              <a:buChar char="Ø"/>
              <a:defRPr sz="1800" b="1" i="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algn="just"/>
            <a:r>
              <a:rPr lang="fr-FR" sz="1800" dirty="0" smtClean="0"/>
              <a:t>GESIM 2018 : Quelles </a:t>
            </a:r>
            <a:r>
              <a:rPr lang="fr-FR" sz="1800" dirty="0"/>
              <a:t>actions à mener pour améliorer nos manutentions de barres aux </a:t>
            </a:r>
            <a:r>
              <a:rPr lang="fr-FR" sz="1800" dirty="0" smtClean="0"/>
              <a:t>élingues </a:t>
            </a:r>
            <a:r>
              <a:rPr lang="fr-FR" sz="1800" dirty="0"/>
              <a:t>ainsi que le calage dans </a:t>
            </a:r>
            <a:r>
              <a:rPr lang="fr-FR" sz="1800" dirty="0" smtClean="0"/>
              <a:t>l’atelier ? </a:t>
            </a:r>
            <a:r>
              <a:rPr lang="fr-FR" sz="1800" i="1" dirty="0" smtClean="0">
                <a:solidFill>
                  <a:schemeClr val="tx1"/>
                </a:solidFill>
              </a:rPr>
              <a:t>Animateur David</a:t>
            </a:r>
          </a:p>
          <a:p>
            <a:pPr algn="just"/>
            <a:r>
              <a:rPr lang="fr-FR" sz="1800" dirty="0" smtClean="0"/>
              <a:t>Marche Presse : Quelles actions atelier mener pour augmenter la productivité et améliorer la qualité ? </a:t>
            </a:r>
            <a:r>
              <a:rPr lang="fr-FR" sz="1800" i="1" dirty="0" smtClean="0">
                <a:solidFill>
                  <a:schemeClr val="tx1"/>
                </a:solidFill>
              </a:rPr>
              <a:t>Animateur Marie</a:t>
            </a:r>
            <a:endParaRPr lang="fr-FR" sz="1800" dirty="0" smtClean="0"/>
          </a:p>
          <a:p>
            <a:pPr algn="just"/>
            <a:r>
              <a:rPr lang="fr-FR" sz="1800" dirty="0" smtClean="0"/>
              <a:t>Comment mieux travailler en équipe ?</a:t>
            </a:r>
            <a:r>
              <a:rPr lang="fr-FR" sz="1800" dirty="0"/>
              <a:t> </a:t>
            </a:r>
            <a:r>
              <a:rPr lang="fr-FR" sz="1800" i="1" dirty="0">
                <a:solidFill>
                  <a:schemeClr val="tx1"/>
                </a:solidFill>
              </a:rPr>
              <a:t>Animateur </a:t>
            </a:r>
            <a:r>
              <a:rPr lang="fr-FR" sz="1800" i="1" dirty="0" smtClean="0">
                <a:solidFill>
                  <a:schemeClr val="tx1"/>
                </a:solidFill>
              </a:rPr>
              <a:t>Isabelle</a:t>
            </a:r>
          </a:p>
          <a:p>
            <a:pPr algn="just"/>
            <a:r>
              <a:rPr lang="fr-FR" sz="1800" dirty="0" smtClean="0"/>
              <a:t>Comment faire avancer plus vite nos produits ? </a:t>
            </a:r>
            <a:r>
              <a:rPr lang="fr-FR" sz="1800" i="1" dirty="0" smtClean="0">
                <a:solidFill>
                  <a:schemeClr val="tx1"/>
                </a:solidFill>
              </a:rPr>
              <a:t>Animateur Fabien</a:t>
            </a:r>
          </a:p>
          <a:p>
            <a:pPr algn="just"/>
            <a:r>
              <a:rPr lang="fr-FR" sz="1800" dirty="0" smtClean="0"/>
              <a:t>Fiche de recul : quand et comment la mettre en place ? </a:t>
            </a:r>
            <a:r>
              <a:rPr lang="fr-FR" sz="1800" i="1" dirty="0" smtClean="0">
                <a:solidFill>
                  <a:schemeClr val="tx1"/>
                </a:solidFill>
              </a:rPr>
              <a:t>Animateurs Marc et Laurence</a:t>
            </a:r>
            <a:endParaRPr lang="fr-FR" sz="1800" dirty="0" smtClean="0"/>
          </a:p>
          <a:p>
            <a:pPr algn="just"/>
            <a:r>
              <a:rPr lang="fr-FR" sz="1800" dirty="0" smtClean="0"/>
              <a:t>Comment faire entrer le client dans l’usine ? </a:t>
            </a:r>
            <a:r>
              <a:rPr lang="fr-FR" sz="1800" i="1" dirty="0">
                <a:solidFill>
                  <a:schemeClr val="tx1"/>
                </a:solidFill>
              </a:rPr>
              <a:t>Animateur </a:t>
            </a:r>
            <a:r>
              <a:rPr lang="fr-FR" sz="1800" i="1" dirty="0" smtClean="0">
                <a:solidFill>
                  <a:schemeClr val="tx1"/>
                </a:solidFill>
              </a:rPr>
              <a:t>Patrick</a:t>
            </a:r>
            <a:endParaRPr lang="fr-FR" sz="1800" i="1" dirty="0">
              <a:solidFill>
                <a:schemeClr val="tx1"/>
              </a:solidFill>
            </a:endParaRPr>
          </a:p>
          <a:p>
            <a:pPr algn="just"/>
            <a:r>
              <a:rPr lang="fr-FR" sz="1800" dirty="0" smtClean="0"/>
              <a:t>Comment améliorer la coordination maintenance/production ? </a:t>
            </a:r>
            <a:r>
              <a:rPr lang="fr-FR" sz="1800" i="1" dirty="0">
                <a:solidFill>
                  <a:schemeClr val="tx1"/>
                </a:solidFill>
              </a:rPr>
              <a:t>Animateur </a:t>
            </a:r>
            <a:r>
              <a:rPr lang="fr-FR" sz="1800" i="1" dirty="0" smtClean="0">
                <a:solidFill>
                  <a:schemeClr val="tx1"/>
                </a:solidFill>
              </a:rPr>
              <a:t>Pascal</a:t>
            </a:r>
            <a:endParaRPr lang="fr-FR" sz="1800" i="1" dirty="0">
              <a:solidFill>
                <a:schemeClr val="tx1"/>
              </a:solidFill>
            </a:endParaRPr>
          </a:p>
          <a:p>
            <a:pPr algn="just"/>
            <a:r>
              <a:rPr lang="fr-FR" sz="1800" dirty="0" smtClean="0"/>
              <a:t>Comment améliorer notre communication ? </a:t>
            </a:r>
            <a:r>
              <a:rPr lang="fr-FR" sz="1800" i="1" dirty="0">
                <a:solidFill>
                  <a:schemeClr val="tx1"/>
                </a:solidFill>
              </a:rPr>
              <a:t>Animateur </a:t>
            </a:r>
            <a:r>
              <a:rPr lang="fr-FR" sz="1800" i="1" dirty="0" smtClean="0">
                <a:solidFill>
                  <a:schemeClr val="tx1"/>
                </a:solidFill>
              </a:rPr>
              <a:t>Delphine</a:t>
            </a:r>
            <a:endParaRPr lang="fr-FR" sz="1800" i="1" dirty="0">
              <a:solidFill>
                <a:schemeClr val="tx1"/>
              </a:solidFill>
            </a:endParaRPr>
          </a:p>
          <a:p>
            <a:pPr algn="just"/>
            <a:r>
              <a:rPr lang="fr-FR" sz="1800" dirty="0" smtClean="0"/>
              <a:t>Comment mieux utiliser MES et la GMAO ? </a:t>
            </a:r>
            <a:r>
              <a:rPr lang="fr-FR" sz="1800" i="1" dirty="0">
                <a:solidFill>
                  <a:schemeClr val="tx1"/>
                </a:solidFill>
              </a:rPr>
              <a:t>Animateur </a:t>
            </a:r>
            <a:r>
              <a:rPr lang="fr-FR" sz="1800" i="1" dirty="0" smtClean="0">
                <a:solidFill>
                  <a:schemeClr val="tx1"/>
                </a:solidFill>
              </a:rPr>
              <a:t>Daniel</a:t>
            </a:r>
            <a:endParaRPr lang="fr-FR" sz="1800" i="1" dirty="0">
              <a:solidFill>
                <a:schemeClr val="tx1"/>
              </a:solidFill>
            </a:endParaRPr>
          </a:p>
          <a:p>
            <a:endParaRPr lang="fr-FR" sz="1800" dirty="0"/>
          </a:p>
          <a:p>
            <a:pPr marL="0" indent="0">
              <a:buNone/>
            </a:pPr>
            <a:endParaRPr lang="fr-F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ur Corp (rou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u Ni (ver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u Mn (bleu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u All (orang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AUTRES ME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E190E6E06A64E98CB1EC516EF98DA" ma:contentTypeVersion="0" ma:contentTypeDescription="Create a new document." ma:contentTypeScope="" ma:versionID="2c2309399e1e41f8ba254796f1a12e6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06256F-0066-4AEC-95E8-5939F1E0A042}">
  <ds:schemaRefs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72AC39A-DF58-415C-B17C-59F203E94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C770D57-6203-4C84-9BDD-14719DEDFD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47</Words>
  <Application>Microsoft Office PowerPoint</Application>
  <PresentationFormat>Affichage à l'écran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Contenur Corp (rouge)</vt:lpstr>
      <vt:lpstr>Contenu Ni (vert)</vt:lpstr>
      <vt:lpstr>Contenu Mn (bleu)</vt:lpstr>
      <vt:lpstr>Contenu All (orange)</vt:lpstr>
      <vt:lpstr>AUTRES METAUX</vt:lpstr>
      <vt:lpstr>Tables rondes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</dc:creator>
  <cp:lastModifiedBy>Patrick Delaborde</cp:lastModifiedBy>
  <cp:revision>363</cp:revision>
  <dcterms:created xsi:type="dcterms:W3CDTF">2016-11-07T15:50:27Z</dcterms:created>
  <dcterms:modified xsi:type="dcterms:W3CDTF">2018-01-29T12:58:15Z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0x010100C11E190E6E06A64E98CB1EC516EF98DA</vt:lpwstr>
  </property>
</Properties>
</file>