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00CC00"/>
    <a:srgbClr val="5EBEAD"/>
    <a:srgbClr val="8AD6AE"/>
    <a:srgbClr val="8ACDAE"/>
    <a:srgbClr val="8ACBD5"/>
    <a:srgbClr val="8AE2C3"/>
    <a:srgbClr val="8AE2CC"/>
    <a:srgbClr val="54E2CC"/>
    <a:srgbClr val="83E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152400"/>
            <a:ext cx="6477000" cy="533400"/>
          </a:xfrm>
        </p:spPr>
        <p:txBody>
          <a:bodyPr/>
          <a:lstStyle>
            <a:lvl1pPr algn="ctr">
              <a:defRPr sz="2800">
                <a:solidFill>
                  <a:srgbClr val="5EBEA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ZoneTexte 6"/>
          <p:cNvSpPr txBox="1"/>
          <p:nvPr userDrawn="1"/>
        </p:nvSpPr>
        <p:spPr>
          <a:xfrm>
            <a:off x="2209800" y="6488668"/>
            <a:ext cx="52650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i="1" dirty="0" smtClean="0">
                <a:solidFill>
                  <a:schemeClr val="bg1">
                    <a:lumMod val="50000"/>
                  </a:schemeClr>
                </a:solidFill>
              </a:rPr>
              <a:t>Toutes les questions peuvent être posées par SMS</a:t>
            </a:r>
            <a:r>
              <a:rPr lang="fr-FR" sz="1200" i="1" baseline="0" dirty="0" smtClean="0">
                <a:solidFill>
                  <a:schemeClr val="bg1">
                    <a:lumMod val="50000"/>
                  </a:schemeClr>
                </a:solidFill>
              </a:rPr>
              <a:t> au :  </a:t>
            </a:r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</a:rPr>
              <a:t>06 40 19 09 57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Document 7"/>
          <p:cNvSpPr/>
          <p:nvPr userDrawn="1"/>
        </p:nvSpPr>
        <p:spPr>
          <a:xfrm>
            <a:off x="1676401" y="10272"/>
            <a:ext cx="7467598" cy="792000"/>
          </a:xfrm>
          <a:prstGeom prst="flowChartDocument">
            <a:avLst/>
          </a:prstGeom>
          <a:gradFill flip="none" rotWithShape="1">
            <a:gsLst>
              <a:gs pos="15000">
                <a:schemeClr val="bg1"/>
              </a:gs>
              <a:gs pos="0">
                <a:srgbClr val="5EBEAD"/>
              </a:gs>
            </a:gsLst>
            <a:lin ang="5400000" scaled="1"/>
            <a:tileRect/>
          </a:gradFill>
          <a:ln>
            <a:gradFill>
              <a:gsLst>
                <a:gs pos="100000">
                  <a:srgbClr val="5EBEAD"/>
                </a:gs>
                <a:gs pos="0">
                  <a:schemeClr val="bg1"/>
                </a:gs>
                <a:gs pos="74000">
                  <a:schemeClr val="bg1"/>
                </a:gs>
              </a:gsLst>
              <a:lin ang="54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3305" y="152400"/>
            <a:ext cx="64770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29916" y="6440876"/>
            <a:ext cx="40802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Toutes les questions peuvent être posées par SMS au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0200" y="64408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1100" smtClean="0">
                <a:effectLst/>
              </a:defRPr>
            </a:lvl1pPr>
          </a:lstStyle>
          <a:p>
            <a:r>
              <a:rPr lang="en-US" dirty="0" smtClean="0"/>
              <a:t>06 40 19 09 57</a:t>
            </a:r>
            <a:endParaRPr lang="en-US" dirty="0"/>
          </a:p>
        </p:txBody>
      </p:sp>
      <p:pic>
        <p:nvPicPr>
          <p:cNvPr id="7" name="Picture 3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51" y="0"/>
            <a:ext cx="1670050" cy="768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Connecteur droit 9"/>
          <p:cNvCxnSpPr/>
          <p:nvPr userDrawn="1"/>
        </p:nvCxnSpPr>
        <p:spPr>
          <a:xfrm>
            <a:off x="6350" y="6324600"/>
            <a:ext cx="9137649" cy="0"/>
          </a:xfrm>
          <a:prstGeom prst="line">
            <a:avLst/>
          </a:prstGeom>
          <a:ln w="66675" cmpd="sng">
            <a:gradFill flip="none" rotWithShape="1">
              <a:gsLst>
                <a:gs pos="100000">
                  <a:schemeClr val="bg1"/>
                </a:gs>
                <a:gs pos="0">
                  <a:schemeClr val="bg1"/>
                </a:gs>
                <a:gs pos="26000">
                  <a:srgbClr val="5EBEAD"/>
                </a:gs>
                <a:gs pos="50000">
                  <a:srgbClr val="FFC000"/>
                </a:gs>
                <a:gs pos="74000">
                  <a:srgbClr val="5EBEAD"/>
                </a:gs>
              </a:gsLst>
              <a:lin ang="0" scaled="1"/>
              <a:tileRect/>
            </a:gra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396264"/>
            <a:ext cx="529946" cy="461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endParaRPr lang="fr-FR" sz="1600" dirty="0" smtClea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72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Aurelien Petitjean</dc:creator>
  <cp:lastModifiedBy>Aurelien Petitjean</cp:lastModifiedBy>
  <cp:revision>29</cp:revision>
  <dcterms:created xsi:type="dcterms:W3CDTF">2006-08-16T00:00:00Z</dcterms:created>
  <dcterms:modified xsi:type="dcterms:W3CDTF">2015-12-17T07:28:31Z</dcterms:modified>
</cp:coreProperties>
</file>