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32"/>
  </p:notesMasterIdLst>
  <p:sldIdLst>
    <p:sldId id="289" r:id="rId5"/>
    <p:sldId id="290" r:id="rId6"/>
    <p:sldId id="291" r:id="rId7"/>
    <p:sldId id="258" r:id="rId8"/>
    <p:sldId id="322" r:id="rId9"/>
    <p:sldId id="321" r:id="rId10"/>
    <p:sldId id="313" r:id="rId11"/>
    <p:sldId id="309" r:id="rId12"/>
    <p:sldId id="308" r:id="rId13"/>
    <p:sldId id="310" r:id="rId14"/>
    <p:sldId id="311" r:id="rId15"/>
    <p:sldId id="267" r:id="rId16"/>
    <p:sldId id="295" r:id="rId17"/>
    <p:sldId id="296" r:id="rId18"/>
    <p:sldId id="297" r:id="rId19"/>
    <p:sldId id="298" r:id="rId20"/>
    <p:sldId id="284" r:id="rId21"/>
    <p:sldId id="299" r:id="rId22"/>
    <p:sldId id="274" r:id="rId23"/>
    <p:sldId id="312" r:id="rId24"/>
    <p:sldId id="314" r:id="rId25"/>
    <p:sldId id="301" r:id="rId26"/>
    <p:sldId id="302" r:id="rId27"/>
    <p:sldId id="303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3515">
          <p15:clr>
            <a:srgbClr val="A4A3A4"/>
          </p15:clr>
        </p15:guide>
        <p15:guide id="13" orient="horz" pos="4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300"/>
    <a:srgbClr val="C84018"/>
    <a:srgbClr val="182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 showGuides="1">
      <p:cViewPr>
        <p:scale>
          <a:sx n="93" d="100"/>
          <a:sy n="93" d="100"/>
        </p:scale>
        <p:origin x="1314" y="-72"/>
      </p:cViewPr>
      <p:guideLst>
        <p:guide orient="horz" pos="2160"/>
        <p:guide orient="horz" pos="255"/>
        <p:guide orient="horz" pos="1139"/>
        <p:guide orient="horz" pos="1094"/>
        <p:guide orient="horz" pos="4065"/>
        <p:guide orient="horz" pos="4201"/>
        <p:guide pos="2880"/>
        <p:guide pos="567"/>
        <p:guide pos="5193"/>
        <p:guide pos="5465"/>
        <p:guide orient="horz" pos="3634"/>
        <p:guide pos="3515"/>
        <p:guide orient="horz" pos="4123"/>
      </p:guideLst>
    </p:cSldViewPr>
  </p:slideViewPr>
  <p:outlineViewPr>
    <p:cViewPr>
      <p:scale>
        <a:sx n="33" d="100"/>
        <a:sy n="33" d="100"/>
      </p:scale>
      <p:origin x="0" y="1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chemeClr val="tx2"/>
                </a:solidFill>
              </a:defRPr>
            </a:pPr>
            <a:r>
              <a:rPr lang="fr-FR" sz="1150" dirty="0">
                <a:solidFill>
                  <a:schemeClr val="tx2"/>
                </a:solidFill>
              </a:rPr>
              <a:t>Titre </a:t>
            </a:r>
            <a:r>
              <a:rPr lang="fr-FR" sz="1150" dirty="0" smtClean="0">
                <a:solidFill>
                  <a:schemeClr val="tx2"/>
                </a:solidFill>
              </a:rPr>
              <a:t>Histogramme</a:t>
            </a:r>
            <a:endParaRPr lang="fr-FR" sz="115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6.3123220708522498E-2"/>
          <c:y val="5.65873710230666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83930580106102E-2"/>
          <c:y val="0.13698083563220501"/>
          <c:w val="0.88489770207295504"/>
          <c:h val="0.5441674431067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Légende histogramme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E-44AB-BFB1-EFE4C14F440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Légende histogramme2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E-44AB-BFB1-EFE4C14F440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Légende histogramme3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E-44AB-BFB1-EFE4C14F440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Légende histogramme4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E-44AB-BFB1-EFE4C14F44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62778496"/>
        <c:axId val="162784384"/>
      </c:barChart>
      <c:catAx>
        <c:axId val="16277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2784384"/>
        <c:crosses val="autoZero"/>
        <c:auto val="1"/>
        <c:lblAlgn val="ctr"/>
        <c:lblOffset val="100"/>
        <c:noMultiLvlLbl val="0"/>
      </c:catAx>
      <c:valAx>
        <c:axId val="162784384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2778496"/>
        <c:crosses val="autoZero"/>
        <c:crossBetween val="between"/>
        <c:majorUnit val="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417727784027E-2"/>
          <c:y val="0.83300701143931799"/>
          <c:w val="0.92470641169853796"/>
          <c:h val="0.16699295418699101"/>
        </c:manualLayout>
      </c:layout>
      <c:overlay val="0"/>
      <c:txPr>
        <a:bodyPr/>
        <a:lstStyle/>
        <a:p>
          <a:pPr>
            <a:defRPr sz="900" i="1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fr-FR" sz="1150" dirty="0">
                <a:solidFill>
                  <a:schemeClr val="tx2"/>
                </a:solidFill>
              </a:rPr>
              <a:t>Titre </a:t>
            </a:r>
            <a:r>
              <a:rPr lang="fr-FR" sz="1150" dirty="0" smtClean="0">
                <a:solidFill>
                  <a:schemeClr val="tx2"/>
                </a:solidFill>
              </a:rPr>
              <a:t>Histogramme</a:t>
            </a:r>
            <a:endParaRPr lang="fr-FR" sz="115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6.3123220708522498E-2"/>
          <c:y val="5.65873710230666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83930580106102E-2"/>
          <c:y val="0.15632002746333101"/>
          <c:w val="0.88489770207295504"/>
          <c:h val="0.672163837355630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Légende histogramme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Légende</c:v>
                </c:pt>
                <c:pt idx="1">
                  <c:v>Légende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3-4A1E-ABAA-F538A36C7C4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Légende histogramme2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Légende</c:v>
                </c:pt>
                <c:pt idx="1">
                  <c:v>Légende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150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3-4A1E-ABAA-F538A36C7C4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Légende histogramme3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Légende</c:v>
                </c:pt>
                <c:pt idx="1">
                  <c:v>Légende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800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33-4A1E-ABAA-F538A36C7C4D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Légende histogramme4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Légende</c:v>
                </c:pt>
                <c:pt idx="1">
                  <c:v>Légende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400</c:v>
                </c:pt>
                <c:pt idx="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33-4A1E-ABAA-F538A36C7C4D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Légende histogramme5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Légende</c:v>
                </c:pt>
                <c:pt idx="1">
                  <c:v>Légende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  <c:pt idx="0">
                  <c:v>290</c:v>
                </c:pt>
                <c:pt idx="1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33-4A1E-ABAA-F538A36C7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167052800"/>
        <c:axId val="167054336"/>
      </c:barChart>
      <c:catAx>
        <c:axId val="1670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900"/>
            </a:pPr>
            <a:endParaRPr lang="fr-FR"/>
          </a:p>
        </c:txPr>
        <c:crossAx val="167054336"/>
        <c:crosses val="autoZero"/>
        <c:auto val="1"/>
        <c:lblAlgn val="ctr"/>
        <c:lblOffset val="100"/>
        <c:noMultiLvlLbl val="0"/>
      </c:catAx>
      <c:valAx>
        <c:axId val="167054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7052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646869693058199E-2"/>
          <c:y val="0.86819132652877995"/>
          <c:w val="0.891025195001795"/>
          <c:h val="0.12876800488805401"/>
        </c:manualLayout>
      </c:layout>
      <c:overlay val="0"/>
      <c:txPr>
        <a:bodyPr/>
        <a:lstStyle/>
        <a:p>
          <a:pPr>
            <a:defRPr sz="900" i="1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fr-FR" sz="1150" dirty="0">
                <a:solidFill>
                  <a:schemeClr val="tx2"/>
                </a:solidFill>
              </a:rPr>
              <a:t>Titre </a:t>
            </a:r>
            <a:r>
              <a:rPr lang="fr-FR" sz="1150" dirty="0" smtClean="0">
                <a:solidFill>
                  <a:schemeClr val="tx2"/>
                </a:solidFill>
              </a:rPr>
              <a:t>Histogramme</a:t>
            </a:r>
            <a:endParaRPr lang="fr-FR" sz="115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6.3123220708522498E-2"/>
          <c:y val="5.65873710230666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83930580106102E-2"/>
          <c:y val="0.117178130511464"/>
          <c:w val="0.88489770207295504"/>
          <c:h val="0.623989223569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Légende histogramme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0.51</c:v>
                </c:pt>
                <c:pt idx="1">
                  <c:v>0.15</c:v>
                </c:pt>
                <c:pt idx="2">
                  <c:v>0.25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9-4577-B654-41B3B208EED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Légende histogramme2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0.49</c:v>
                </c:pt>
                <c:pt idx="1">
                  <c:v>0.85</c:v>
                </c:pt>
                <c:pt idx="2">
                  <c:v>0.75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9-4577-B654-41B3B208E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7194624"/>
        <c:axId val="167196160"/>
      </c:barChart>
      <c:catAx>
        <c:axId val="16719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7196160"/>
        <c:crosses val="autoZero"/>
        <c:auto val="1"/>
        <c:lblAlgn val="ctr"/>
        <c:lblOffset val="100"/>
        <c:noMultiLvlLbl val="0"/>
      </c:catAx>
      <c:valAx>
        <c:axId val="167196160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7194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417727784027E-2"/>
          <c:y val="0.88430973201946705"/>
          <c:w val="0.92470641169853796"/>
          <c:h val="9.6619948555185506E-2"/>
        </c:manualLayout>
      </c:layout>
      <c:overlay val="0"/>
      <c:txPr>
        <a:bodyPr/>
        <a:lstStyle/>
        <a:p>
          <a:pPr>
            <a:defRPr sz="900" i="1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fr-FR" sz="1150" dirty="0">
                <a:solidFill>
                  <a:schemeClr val="tx2"/>
                </a:solidFill>
              </a:rPr>
              <a:t>Titre </a:t>
            </a:r>
            <a:r>
              <a:rPr lang="fr-FR" sz="1150" dirty="0" smtClean="0">
                <a:solidFill>
                  <a:schemeClr val="tx2"/>
                </a:solidFill>
              </a:rPr>
              <a:t>Histogramme</a:t>
            </a:r>
            <a:endParaRPr lang="fr-FR" sz="115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6.3123220708522498E-2"/>
          <c:y val="5.65873710230666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83930580106102E-2"/>
          <c:y val="0.117178130511464"/>
          <c:w val="0.88489770207295504"/>
          <c:h val="0.623989223569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Légende histogramme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D-4B69-840B-ADE4590822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Légende histogramme2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D-4B69-840B-ADE45908224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Légende histogramme3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D-4B69-840B-ADE45908224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Légende histogramme4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2016</c:v>
                </c:pt>
                <c:pt idx="1">
                  <c:v>S1 2017</c:v>
                </c:pt>
                <c:pt idx="2">
                  <c:v>2017</c:v>
                </c:pt>
                <c:pt idx="3">
                  <c:v>S1 2018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3D-4B69-840B-ADE459082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69698816"/>
        <c:axId val="169700352"/>
      </c:barChart>
      <c:catAx>
        <c:axId val="16969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9700352"/>
        <c:crosses val="autoZero"/>
        <c:auto val="1"/>
        <c:lblAlgn val="ctr"/>
        <c:lblOffset val="100"/>
        <c:noMultiLvlLbl val="0"/>
      </c:catAx>
      <c:valAx>
        <c:axId val="169700352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9698816"/>
        <c:crosses val="autoZero"/>
        <c:crossBetween val="between"/>
        <c:majorUnit val="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417727784027E-2"/>
          <c:y val="0.88430973201946705"/>
          <c:w val="0.92470641169853796"/>
          <c:h val="9.6619948555185506E-2"/>
        </c:manualLayout>
      </c:layout>
      <c:overlay val="0"/>
      <c:txPr>
        <a:bodyPr/>
        <a:lstStyle/>
        <a:p>
          <a:pPr>
            <a:defRPr sz="900" i="1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0.23626</cdr:x>
      <cdr:y>0.10137</cdr:y>
    </cdr:from>
    <cdr:to>
      <cdr:x>0.33762</cdr:x>
      <cdr:y>0.14558</cdr:y>
    </cdr:to>
    <cdr:sp macro="" textlink="">
      <cdr:nvSpPr>
        <cdr:cNvPr id="2" name="ZoneTexte 17"/>
        <cdr:cNvSpPr txBox="1"/>
      </cdr:nvSpPr>
      <cdr:spPr>
        <a:xfrm xmlns:a="http://schemas.openxmlformats.org/drawingml/2006/main">
          <a:off x="893043" y="423379"/>
          <a:ext cx="383117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chemeClr val="tx2"/>
              </a:solidFill>
            </a:rPr>
            <a:t>3 269</a:t>
          </a:r>
          <a:endParaRPr lang="fr-FR" sz="12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0.68395</cdr:x>
      <cdr:y>0.10137</cdr:y>
    </cdr:from>
    <cdr:to>
      <cdr:x>0.78531</cdr:x>
      <cdr:y>0.14558</cdr:y>
    </cdr:to>
    <cdr:sp macro="" textlink="">
      <cdr:nvSpPr>
        <cdr:cNvPr id="3" name="ZoneTexte 18"/>
        <cdr:cNvSpPr txBox="1"/>
      </cdr:nvSpPr>
      <cdr:spPr>
        <a:xfrm xmlns:a="http://schemas.openxmlformats.org/drawingml/2006/main">
          <a:off x="2585231" y="423379"/>
          <a:ext cx="383118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chemeClr val="tx2"/>
              </a:solidFill>
            </a:rPr>
            <a:t>3 290</a:t>
          </a:r>
          <a:endParaRPr lang="fr-FR" sz="1200" b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20/01/2020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7366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 smtClean="0"/>
              <a:t>00%</a:t>
            </a:r>
          </a:p>
          <a:p>
            <a:pPr lvl="1"/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smtClean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 smtClean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058800"/>
            <a:ext cx="2016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*Note de bas de page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60" y="5543811"/>
            <a:ext cx="1925342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prenom.nom@erametgroup.com</a:t>
            </a:r>
          </a:p>
          <a:p>
            <a:pPr lvl="3"/>
            <a:r>
              <a:rPr lang="fr-FR" dirty="0" smtClean="0"/>
              <a:t>Adresse internet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contacts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prenom.nom@erametgroup.com</a:t>
            </a:r>
          </a:p>
          <a:p>
            <a:pPr lvl="3"/>
            <a:r>
              <a:rPr lang="fr-FR" dirty="0" smtClean="0"/>
              <a:t>Adresse internet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contacts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4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prenom.nom@erametgroup.com</a:t>
            </a:r>
          </a:p>
          <a:p>
            <a:pPr lvl="3"/>
            <a:r>
              <a:rPr lang="fr-FR" dirty="0" smtClean="0"/>
              <a:t>Adresse internet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contacts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47752" y="5968402"/>
            <a:ext cx="1575283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9" y="5981782"/>
            <a:ext cx="1427796" cy="6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7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4" y="2559571"/>
            <a:ext cx="198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0712" y="5547712"/>
            <a:ext cx="1925346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5" y="2559571"/>
            <a:ext cx="19830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000" y="5544000"/>
            <a:ext cx="1925346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18" y="1187335"/>
            <a:ext cx="1983050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OO -</a:t>
            </a:r>
            <a:endParaRPr lang="fr-FR" noProof="0" dirty="0"/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 smtClean="0"/>
              <a:t>Titre</a:t>
            </a:r>
          </a:p>
          <a:p>
            <a:pPr lvl="1"/>
            <a:r>
              <a:rPr lang="fr-FR" noProof="0" dirty="0" smtClean="0"/>
              <a:t>Texte</a:t>
            </a:r>
            <a:endParaRPr lang="fr-FR" noProof="0" dirty="0"/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 smtClean="0"/>
              <a:t>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7" y="6239979"/>
            <a:ext cx="827998" cy="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6616800" y="6238800"/>
            <a:ext cx="828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de la souris / </a:t>
            </a:r>
            <a:br>
              <a:rPr lang="fr-FR" noProof="0" dirty="0" smtClean="0"/>
            </a:br>
            <a:r>
              <a:rPr lang="fr-FR" noProof="0" dirty="0" smtClean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6" y="6239979"/>
            <a:ext cx="828000" cy="375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25" r:id="rId4"/>
    <p:sldLayoutId id="2147483840" r:id="rId5"/>
    <p:sldLayoutId id="2147483841" r:id="rId6"/>
    <p:sldLayoutId id="2147483839" r:id="rId7"/>
    <p:sldLayoutId id="2147483849" r:id="rId8"/>
    <p:sldLayoutId id="2147483820" r:id="rId9"/>
    <p:sldLayoutId id="2147483850" r:id="rId10"/>
    <p:sldLayoutId id="2147483851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3" r:id="rId17"/>
    <p:sldLayoutId id="2147483842" r:id="rId18"/>
    <p:sldLayoutId id="2147483832" r:id="rId19"/>
    <p:sldLayoutId id="2147483843" r:id="rId20"/>
    <p:sldLayoutId id="2147483822" r:id="rId21"/>
    <p:sldLayoutId id="2147483821" r:id="rId22"/>
    <p:sldLayoutId id="2147483846" r:id="rId23"/>
    <p:sldLayoutId id="2147483824" r:id="rId24"/>
    <p:sldLayoutId id="2147483823" r:id="rId2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9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JOUR / MOIS / Année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528900"/>
            <a:ext cx="5400000" cy="1512168"/>
          </a:xfrm>
        </p:spPr>
        <p:txBody>
          <a:bodyPr/>
          <a:lstStyle/>
          <a:p>
            <a:r>
              <a:rPr lang="fr-FR" dirty="0" smtClean="0"/>
              <a:t>Titre de la présentation </a:t>
            </a:r>
            <a:br>
              <a:rPr lang="fr-FR" dirty="0" smtClean="0"/>
            </a:br>
            <a:r>
              <a:rPr lang="fr-FR" dirty="0" smtClean="0"/>
              <a:t>à intégrer sur deux ou trois</a:t>
            </a:r>
            <a:br>
              <a:rPr lang="fr-FR" dirty="0" smtClean="0"/>
            </a:br>
            <a:r>
              <a:rPr lang="fr-FR" dirty="0" smtClean="0"/>
              <a:t>lignes maximum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41490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Version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5301208"/>
            <a:ext cx="1116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Classification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Espace réservé du texte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mtClean="0"/>
              <a:t>Titre du chapitre à intégrer</a:t>
            </a:r>
            <a:br>
              <a:rPr lang="fr-FR" smtClean="0"/>
            </a:br>
            <a:r>
              <a:rPr lang="fr-FR" smtClean="0"/>
              <a:t>sur deux ou trois lignes</a:t>
            </a:r>
            <a:br>
              <a:rPr lang="fr-FR" smtClean="0"/>
            </a:br>
            <a:r>
              <a:rPr lang="fr-FR" smtClean="0"/>
              <a:t>maximum Lorem ipsum dolor</a:t>
            </a:r>
          </a:p>
          <a:p>
            <a:pPr lvl="1"/>
            <a:r>
              <a:rPr lang="fr-FR" smtClean="0"/>
              <a:t>Sous titre sur une ligne 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2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Espace réservé du texte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mtClean="0"/>
              <a:t>Titre du chapitre à intégrer</a:t>
            </a:r>
            <a:br>
              <a:rPr lang="fr-FR" smtClean="0"/>
            </a:br>
            <a:r>
              <a:rPr lang="fr-FR" smtClean="0"/>
              <a:t>sur deux ou trois lignes</a:t>
            </a:r>
            <a:br>
              <a:rPr lang="fr-FR" smtClean="0"/>
            </a:br>
            <a:r>
              <a:rPr lang="fr-FR" smtClean="0"/>
              <a:t>maximum Lorem ipsum dolor</a:t>
            </a:r>
          </a:p>
          <a:p>
            <a:pPr lvl="1"/>
            <a:r>
              <a:rPr lang="fr-FR" smtClean="0"/>
              <a:t>Sous titre sur une ligne 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2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Titre de la diapositive à intégrer sur une ou deux</a:t>
            </a:r>
            <a:br>
              <a:rPr lang="fr-FR" dirty="0"/>
            </a:br>
            <a:r>
              <a:rPr lang="fr-FR" dirty="0"/>
              <a:t>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>
          <a:xfrm>
            <a:off x="862088" y="6192682"/>
            <a:ext cx="3420000" cy="440684"/>
          </a:xfrm>
        </p:spPr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/>
              <a:t> </a:t>
            </a:r>
            <a:r>
              <a:rPr lang="fr-FR" dirty="0" err="1" smtClean="0"/>
              <a:t>quam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quosam</a:t>
            </a:r>
            <a:r>
              <a:rPr lang="fr-FR" dirty="0"/>
              <a:t>, </a:t>
            </a:r>
            <a:r>
              <a:rPr lang="fr-FR" dirty="0" err="1"/>
              <a:t>eaqui</a:t>
            </a:r>
            <a:r>
              <a:rPr lang="fr-FR" dirty="0"/>
              <a:t> bus </a:t>
            </a:r>
            <a:r>
              <a:rPr lang="fr-FR" dirty="0" err="1"/>
              <a:t>accum</a:t>
            </a:r>
            <a:r>
              <a:rPr lang="fr-FR" dirty="0"/>
              <a:t> </a:t>
            </a:r>
            <a:r>
              <a:rPr lang="fr-FR" dirty="0" err="1"/>
              <a:t>rerum</a:t>
            </a:r>
            <a:r>
              <a:rPr lang="fr-FR" dirty="0"/>
              <a:t> ut </a:t>
            </a:r>
            <a:r>
              <a:rPr lang="fr-FR" dirty="0" err="1"/>
              <a:t>illorum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metet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Est,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 smtClean="0"/>
              <a:t>sundi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reptaturlit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/>
              <a:t>quecone</a:t>
            </a:r>
            <a:r>
              <a:rPr lang="fr-FR" dirty="0"/>
              <a:t> </a:t>
            </a:r>
            <a:r>
              <a:rPr lang="fr-FR" dirty="0" err="1"/>
              <a:t>simin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Ihillab</a:t>
            </a:r>
            <a:r>
              <a:rPr lang="fr-FR" dirty="0"/>
              <a:t> </a:t>
            </a:r>
            <a:r>
              <a:rPr lang="fr-FR" dirty="0" err="1"/>
              <a:t>inihil</a:t>
            </a:r>
            <a:r>
              <a:rPr lang="fr-FR" dirty="0"/>
              <a:t> in </a:t>
            </a:r>
            <a:r>
              <a:rPr lang="fr-FR" dirty="0" err="1"/>
              <a:t>perios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cullest</a:t>
            </a:r>
            <a:r>
              <a:rPr lang="fr-FR" dirty="0"/>
              <a:t> </a:t>
            </a:r>
            <a:r>
              <a:rPr lang="fr-FR" dirty="0" err="1"/>
              <a:t>iandendit</a:t>
            </a:r>
            <a:r>
              <a:rPr lang="fr-FR" dirty="0"/>
              <a:t> et, </a:t>
            </a:r>
            <a:r>
              <a:rPr lang="fr-FR" dirty="0" err="1"/>
              <a:t>sitiatu</a:t>
            </a:r>
            <a:r>
              <a:rPr lang="fr-FR" dirty="0"/>
              <a:t> </a:t>
            </a:r>
            <a:r>
              <a:rPr lang="fr-FR" dirty="0" err="1"/>
              <a:t>restio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 smtClean="0"/>
              <a:t>sundi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reptaturlit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/>
              <a:t>quecone</a:t>
            </a:r>
            <a:r>
              <a:rPr lang="fr-FR" dirty="0"/>
              <a:t> </a:t>
            </a:r>
            <a:r>
              <a:rPr lang="fr-FR" dirty="0" err="1"/>
              <a:t>simin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Ihillab</a:t>
            </a:r>
            <a:r>
              <a:rPr lang="fr-FR" dirty="0"/>
              <a:t> </a:t>
            </a:r>
            <a:r>
              <a:rPr lang="fr-FR" dirty="0" err="1"/>
              <a:t>inihil</a:t>
            </a:r>
            <a:r>
              <a:rPr lang="fr-FR" dirty="0"/>
              <a:t> in </a:t>
            </a:r>
            <a:r>
              <a:rPr lang="fr-FR" dirty="0" err="1"/>
              <a:t>perios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cullest</a:t>
            </a:r>
            <a:r>
              <a:rPr lang="fr-FR" dirty="0"/>
              <a:t> </a:t>
            </a:r>
            <a:r>
              <a:rPr lang="fr-FR" dirty="0" err="1"/>
              <a:t>iandendit</a:t>
            </a:r>
            <a:r>
              <a:rPr lang="fr-FR" dirty="0"/>
              <a:t> et, </a:t>
            </a:r>
            <a:r>
              <a:rPr lang="fr-FR" dirty="0" err="1"/>
              <a:t>sitiatu</a:t>
            </a:r>
            <a:r>
              <a:rPr lang="fr-FR" dirty="0"/>
              <a:t> </a:t>
            </a:r>
            <a:r>
              <a:rPr lang="fr-FR" dirty="0" err="1"/>
              <a:t>restio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</a:t>
            </a:r>
          </a:p>
          <a:p>
            <a:pPr lvl="5"/>
            <a:endParaRPr lang="fr-FR" dirty="0" smtClean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</a:t>
            </a:r>
            <a:endParaRPr lang="fr-FR" dirty="0"/>
          </a:p>
          <a:p>
            <a:pPr lvl="5"/>
            <a:endParaRPr lang="fr-FR" dirty="0" smtClean="0"/>
          </a:p>
          <a:p>
            <a:pPr lvl="5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</a:t>
            </a:r>
          </a:p>
          <a:p>
            <a:pPr lvl="5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</a:t>
            </a:r>
          </a:p>
          <a:p>
            <a:pPr lvl="5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</a:t>
            </a:r>
          </a:p>
          <a:p>
            <a:pPr lvl="5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 smtClean="0"/>
              <a:t>doluptae</a:t>
            </a:r>
            <a:r>
              <a:rPr lang="fr-FR" dirty="0" smtClean="0"/>
              <a:t> non </a:t>
            </a:r>
            <a:r>
              <a:rPr lang="fr-FR" dirty="0" err="1" smtClean="0"/>
              <a:t>reicitatis</a:t>
            </a:r>
            <a:r>
              <a:rPr lang="fr-FR" dirty="0" smtClean="0"/>
              <a:t> </a:t>
            </a:r>
            <a:r>
              <a:rPr lang="fr-FR" dirty="0" err="1" smtClean="0"/>
              <a:t>iligeniminim</a:t>
            </a:r>
            <a:r>
              <a:rPr lang="fr-FR" dirty="0" smtClean="0"/>
              <a:t> et </a:t>
            </a:r>
            <a:r>
              <a:rPr lang="fr-FR" dirty="0" err="1" smtClean="0"/>
              <a:t>aligenim</a:t>
            </a:r>
            <a:r>
              <a:rPr lang="fr-FR" dirty="0" smtClean="0"/>
              <a:t> </a:t>
            </a:r>
            <a:r>
              <a:rPr lang="fr-FR" dirty="0" err="1" smtClean="0"/>
              <a:t>sundi</a:t>
            </a:r>
            <a:r>
              <a:rPr lang="fr-FR" dirty="0" smtClean="0"/>
              <a:t> </a:t>
            </a:r>
            <a:r>
              <a:rPr lang="fr-FR" dirty="0" err="1" smtClean="0"/>
              <a:t>tiatin</a:t>
            </a:r>
            <a:r>
              <a:rPr lang="fr-FR" dirty="0" smtClean="0"/>
              <a:t> </a:t>
            </a:r>
            <a:r>
              <a:rPr lang="fr-FR" dirty="0" err="1" smtClean="0"/>
              <a:t>ellabore</a:t>
            </a:r>
            <a:r>
              <a:rPr lang="fr-FR" dirty="0" smtClean="0"/>
              <a:t> </a:t>
            </a:r>
            <a:r>
              <a:rPr lang="fr-FR" dirty="0" err="1" smtClean="0"/>
              <a:t>magnissi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occatiur</a:t>
            </a:r>
            <a:r>
              <a:rPr lang="fr-FR" dirty="0" smtClean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de </a:t>
            </a:r>
            <a:r>
              <a:rPr lang="fr-FR" sz="1200" b="1" dirty="0">
                <a:solidFill>
                  <a:schemeClr val="tx2"/>
                </a:solidFill>
              </a:rPr>
              <a:t>la présentation </a:t>
            </a:r>
            <a:r>
              <a:rPr lang="fr-FR" sz="1200" b="1" dirty="0" smtClean="0">
                <a:solidFill>
                  <a:schemeClr val="tx2"/>
                </a:solidFill>
              </a:rPr>
              <a:t/>
            </a:r>
            <a:br>
              <a:rPr lang="fr-FR" sz="1200" b="1" dirty="0" smtClean="0">
                <a:solidFill>
                  <a:schemeClr val="tx2"/>
                </a:solidFill>
              </a:rPr>
            </a:br>
            <a:r>
              <a:rPr lang="fr-FR" sz="1200" b="1" dirty="0" smtClean="0">
                <a:solidFill>
                  <a:schemeClr val="tx2"/>
                </a:solidFill>
              </a:rPr>
              <a:t>en </a:t>
            </a:r>
            <a:r>
              <a:rPr lang="fr-FR" sz="1200" b="1" dirty="0">
                <a:solidFill>
                  <a:schemeClr val="tx2"/>
                </a:solidFill>
              </a:rPr>
              <a:t>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avec </a:t>
            </a:r>
            <a:r>
              <a:rPr lang="fr-FR" sz="1200" dirty="0">
                <a:solidFill>
                  <a:schemeClr val="tx2"/>
                </a:solidFill>
              </a:rPr>
              <a:t>le menu </a:t>
            </a: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Insertion » / 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200" dirty="0" smtClean="0">
                <a:solidFill>
                  <a:schemeClr val="tx2"/>
                </a:solidFill>
              </a:rPr>
              <a:t>«</a:t>
            </a:r>
            <a:r>
              <a:rPr lang="fr-FR" sz="1200" dirty="0">
                <a:solidFill>
                  <a:schemeClr val="tx2"/>
                </a:solidFill>
              </a:rPr>
              <a:t> En-tête </a:t>
            </a:r>
            <a:r>
              <a:rPr lang="fr-FR" sz="1200" dirty="0" smtClean="0">
                <a:solidFill>
                  <a:schemeClr val="tx2"/>
                </a:solidFill>
              </a:rPr>
              <a:t>et </a:t>
            </a:r>
            <a:r>
              <a:rPr lang="fr-FR" sz="1200" dirty="0">
                <a:solidFill>
                  <a:schemeClr val="tx2"/>
                </a:solidFill>
              </a:rPr>
              <a:t>pieds de page </a:t>
            </a:r>
            <a:r>
              <a:rPr lang="fr-FR" sz="1200" dirty="0" smtClean="0">
                <a:solidFill>
                  <a:schemeClr val="tx2"/>
                </a:solidFill>
              </a:rPr>
              <a:t>»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 smtClean="0"/>
              <a:t>quaecae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latur</a:t>
            </a:r>
            <a:r>
              <a:rPr lang="fr-FR" dirty="0" smtClean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 smtClean="0"/>
              <a:t>quosam</a:t>
            </a:r>
            <a:r>
              <a:rPr lang="fr-FR" dirty="0" smtClean="0"/>
              <a:t>,</a:t>
            </a:r>
            <a:br>
              <a:rPr lang="fr-FR" dirty="0" smtClean="0"/>
            </a:br>
            <a:r>
              <a:rPr lang="fr-FR" dirty="0" err="1" smtClean="0"/>
              <a:t>eaqui</a:t>
            </a:r>
            <a:r>
              <a:rPr lang="fr-FR" dirty="0" smtClean="0"/>
              <a:t> </a:t>
            </a:r>
            <a:r>
              <a:rPr lang="fr-FR" dirty="0"/>
              <a:t>bus </a:t>
            </a:r>
            <a:r>
              <a:rPr lang="fr-FR" dirty="0" err="1"/>
              <a:t>accum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Est,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r>
              <a:rPr lang="fr-FR" dirty="0"/>
              <a:t> </a:t>
            </a:r>
            <a:r>
              <a:rPr lang="fr-FR" dirty="0" smtClean="0"/>
              <a:t>que</a:t>
            </a:r>
            <a:br>
              <a:rPr lang="fr-FR" dirty="0" smtClean="0"/>
            </a:br>
            <a:r>
              <a:rPr lang="fr-FR" dirty="0" err="1" smtClean="0"/>
              <a:t>molorpo</a:t>
            </a:r>
            <a:r>
              <a:rPr lang="fr-FR" dirty="0" smtClean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smtClean="0"/>
              <a:t>non</a:t>
            </a:r>
            <a:br>
              <a:rPr lang="fr-FR" dirty="0" smtClean="0"/>
            </a:br>
            <a:r>
              <a:rPr lang="fr-FR" dirty="0" err="1" smtClean="0"/>
              <a:t>reicitatis</a:t>
            </a:r>
            <a:r>
              <a:rPr lang="fr-FR" dirty="0" smtClean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 </a:t>
            </a:r>
            <a:r>
              <a:rPr lang="fr-FR" dirty="0" err="1" smtClean="0"/>
              <a:t>Catempos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 smtClean="0"/>
              <a:t>iligeniminim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 err="1"/>
              <a:t>aligenim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endParaRPr lang="fr-FR" dirty="0"/>
          </a:p>
          <a:p>
            <a:pPr lvl="2"/>
            <a:r>
              <a:rPr lang="fr-FR" dirty="0" err="1"/>
              <a:t>Ihillab</a:t>
            </a:r>
            <a:r>
              <a:rPr lang="fr-FR" dirty="0"/>
              <a:t> </a:t>
            </a:r>
            <a:r>
              <a:rPr lang="fr-FR" dirty="0" err="1"/>
              <a:t>inihil</a:t>
            </a:r>
            <a:r>
              <a:rPr lang="fr-FR" dirty="0"/>
              <a:t> in </a:t>
            </a:r>
            <a:r>
              <a:rPr lang="fr-FR" dirty="0" err="1"/>
              <a:t>perios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 smtClean="0"/>
              <a:t>cullest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iandendit</a:t>
            </a:r>
            <a:r>
              <a:rPr lang="fr-FR" dirty="0" smtClean="0"/>
              <a:t> </a:t>
            </a:r>
            <a:r>
              <a:rPr lang="fr-FR" dirty="0"/>
              <a:t>et, </a:t>
            </a:r>
            <a:r>
              <a:rPr lang="fr-FR" dirty="0" err="1"/>
              <a:t>sitiatu</a:t>
            </a:r>
            <a:r>
              <a:rPr lang="fr-FR" dirty="0"/>
              <a:t> </a:t>
            </a:r>
            <a:r>
              <a:rPr lang="fr-FR" dirty="0" err="1"/>
              <a:t>restio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smtClean="0"/>
              <a:t>non</a:t>
            </a:r>
            <a:br>
              <a:rPr lang="fr-FR" dirty="0" smtClean="0"/>
            </a:br>
            <a:r>
              <a:rPr lang="fr-FR" dirty="0" err="1" smtClean="0"/>
              <a:t>reicitatis</a:t>
            </a:r>
            <a:r>
              <a:rPr lang="fr-FR" dirty="0" smtClean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 </a:t>
            </a:r>
            <a:r>
              <a:rPr lang="fr-FR" dirty="0" err="1" smtClean="0"/>
              <a:t>Catempos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endParaRPr lang="fr-FR" dirty="0"/>
          </a:p>
          <a:p>
            <a:pPr lvl="5"/>
            <a:endParaRPr lang="fr-FR" dirty="0" smtClean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b="1" dirty="0" err="1" smtClean="0">
                <a:solidFill>
                  <a:schemeClr val="accent2"/>
                </a:solidFill>
              </a:rPr>
              <a:t>Taesti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b="1" dirty="0">
                <a:solidFill>
                  <a:schemeClr val="accent2"/>
                </a:solidFill>
              </a:rPr>
              <a:t>dit </a:t>
            </a:r>
            <a:r>
              <a:rPr lang="fr-FR" b="1" dirty="0" err="1">
                <a:solidFill>
                  <a:schemeClr val="accent2"/>
                </a:solidFill>
              </a:rPr>
              <a:t>idenest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maio</a:t>
            </a:r>
            <a:r>
              <a:rPr lang="fr-FR" b="1" dirty="0">
                <a:solidFill>
                  <a:schemeClr val="accent2"/>
                </a:solidFill>
              </a:rPr>
              <a:t>. Met et, </a:t>
            </a:r>
            <a:r>
              <a:rPr lang="fr-FR" b="1" dirty="0" err="1">
                <a:solidFill>
                  <a:schemeClr val="accent2"/>
                </a:solidFill>
              </a:rPr>
              <a:t>quaecae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</a:rPr>
              <a:t>latur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  <a:br>
              <a:rPr lang="fr-FR" b="1" dirty="0" smtClean="0">
                <a:solidFill>
                  <a:schemeClr val="accent2"/>
                </a:solidFill>
              </a:rPr>
            </a:br>
            <a:r>
              <a:rPr lang="fr-FR" b="1" dirty="0" err="1" smtClean="0">
                <a:solidFill>
                  <a:schemeClr val="accent2"/>
                </a:solidFill>
              </a:rPr>
              <a:t>moloreh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enianimin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quam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quosam</a:t>
            </a:r>
            <a:r>
              <a:rPr lang="fr-FR" b="1" dirty="0">
                <a:solidFill>
                  <a:schemeClr val="accent2"/>
                </a:solidFill>
              </a:rPr>
              <a:t>, </a:t>
            </a:r>
            <a:r>
              <a:rPr lang="fr-FR" b="1" dirty="0" err="1">
                <a:solidFill>
                  <a:schemeClr val="accent2"/>
                </a:solidFill>
              </a:rPr>
              <a:t>eaqui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smtClean="0">
                <a:solidFill>
                  <a:schemeClr val="accent2"/>
                </a:solidFill>
              </a:rPr>
              <a:t>bus </a:t>
            </a:r>
            <a:br>
              <a:rPr lang="fr-FR" b="1" dirty="0" smtClean="0">
                <a:solidFill>
                  <a:schemeClr val="accent2"/>
                </a:solidFill>
              </a:rPr>
            </a:br>
            <a:r>
              <a:rPr lang="fr-FR" b="1" dirty="0" err="1" smtClean="0">
                <a:solidFill>
                  <a:schemeClr val="accent2"/>
                </a:solidFill>
              </a:rPr>
              <a:t>accum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b="1" dirty="0">
                <a:solidFill>
                  <a:schemeClr val="accent2"/>
                </a:solidFill>
              </a:rPr>
              <a:t>dit </a:t>
            </a:r>
            <a:r>
              <a:rPr lang="fr-FR" b="1" dirty="0" err="1">
                <a:solidFill>
                  <a:schemeClr val="accent2"/>
                </a:solidFill>
              </a:rPr>
              <a:t>idenest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maio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quaecae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latur</a:t>
            </a:r>
            <a:r>
              <a:rPr lang="fr-FR" b="1" dirty="0">
                <a:solidFill>
                  <a:schemeClr val="accent2"/>
                </a:solidFill>
              </a:rPr>
              <a:t>.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.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.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Catempos</a:t>
            </a:r>
            <a:r>
              <a:rPr lang="fr-FR" dirty="0" smtClean="0"/>
              <a:t> </a:t>
            </a:r>
            <a:r>
              <a:rPr lang="fr-FR" dirty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 smtClean="0"/>
              <a:t>reicitatis</a:t>
            </a:r>
            <a:r>
              <a:rPr lang="fr-FR" dirty="0" smtClean="0"/>
              <a:t> </a:t>
            </a:r>
            <a:r>
              <a:rPr lang="fr-FR" dirty="0" err="1" smtClean="0"/>
              <a:t>iligeniminim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 smtClean="0"/>
              <a:t>quecone</a:t>
            </a:r>
            <a:r>
              <a:rPr lang="fr-FR" dirty="0" smtClean="0"/>
              <a:t> </a:t>
            </a:r>
            <a:r>
              <a:rPr lang="fr-FR" dirty="0" err="1" smtClean="0"/>
              <a:t>simin</a:t>
            </a:r>
            <a:r>
              <a:rPr lang="fr-FR" dirty="0" smtClean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 smtClean="0"/>
              <a:t>iligeniminim</a:t>
            </a:r>
            <a:r>
              <a:rPr lang="fr-FR" dirty="0" smtClean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</a:t>
            </a:r>
            <a:r>
              <a:rPr lang="fr-FR" dirty="0"/>
              <a:t> </a:t>
            </a:r>
            <a:r>
              <a:rPr lang="fr-FR" dirty="0" err="1"/>
              <a:t>maximen</a:t>
            </a:r>
            <a:r>
              <a:rPr lang="fr-FR" dirty="0"/>
              <a:t> </a:t>
            </a:r>
            <a:r>
              <a:rPr lang="fr-FR" dirty="0" err="1" smtClean="0"/>
              <a:t>dioratece</a:t>
            </a:r>
            <a:r>
              <a:rPr lang="fr-FR" dirty="0" smtClean="0"/>
              <a:t>. </a:t>
            </a:r>
            <a:r>
              <a:rPr lang="fr-FR" dirty="0" err="1" smtClean="0"/>
              <a:t>Catempos</a:t>
            </a:r>
            <a:r>
              <a:rPr lang="fr-FR" dirty="0" smtClean="0"/>
              <a:t> </a:t>
            </a:r>
            <a:r>
              <a:rPr lang="fr-FR" dirty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 smtClean="0"/>
              <a:t>reicitatis</a:t>
            </a:r>
            <a:r>
              <a:rPr lang="fr-FR" dirty="0" smtClean="0"/>
              <a:t> </a:t>
            </a:r>
            <a:r>
              <a:rPr lang="fr-FR" dirty="0" err="1" smtClean="0"/>
              <a:t>iligeniminim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 smtClean="0"/>
              <a:t>quecone</a:t>
            </a:r>
            <a:r>
              <a:rPr lang="fr-FR" dirty="0" smtClean="0"/>
              <a:t> </a:t>
            </a:r>
            <a:r>
              <a:rPr lang="fr-FR" dirty="0" err="1" smtClean="0"/>
              <a:t>simin</a:t>
            </a:r>
            <a:r>
              <a:rPr lang="fr-FR" dirty="0" smtClean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 smtClean="0"/>
              <a:t>iligeniminim</a:t>
            </a:r>
            <a:r>
              <a:rPr lang="fr-FR" dirty="0" smtClean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</a:t>
            </a:r>
            <a:r>
              <a:rPr lang="fr-FR" dirty="0"/>
              <a:t> </a:t>
            </a:r>
            <a:r>
              <a:rPr lang="fr-FR" dirty="0" err="1"/>
              <a:t>maximen</a:t>
            </a:r>
            <a:r>
              <a:rPr lang="fr-FR" dirty="0"/>
              <a:t> </a:t>
            </a:r>
            <a:r>
              <a:rPr lang="fr-FR" dirty="0" err="1" smtClean="0"/>
              <a:t>dioratece</a:t>
            </a:r>
            <a:r>
              <a:rPr lang="fr-FR" dirty="0" smtClean="0"/>
              <a:t> </a:t>
            </a:r>
            <a:r>
              <a:rPr lang="fr-FR" dirty="0" err="1" smtClean="0"/>
              <a:t>ametadipiscing</a:t>
            </a:r>
            <a:r>
              <a:rPr lang="fr-FR" dirty="0" smtClean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.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diapositive à intégrer sur une ou deux</a:t>
            </a:r>
            <a:br>
              <a:rPr lang="fr-FR" dirty="0"/>
            </a:br>
            <a:r>
              <a:rPr lang="fr-FR" dirty="0"/>
              <a:t>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6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r="2768"/>
          <a:stretch>
            <a:fillRect/>
          </a:stretch>
        </p:blipFill>
        <p:spPr/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diapositive à intégrer sur une ou deux</a:t>
            </a:r>
            <a:br>
              <a:rPr lang="fr-FR" dirty="0"/>
            </a:br>
            <a:r>
              <a:rPr lang="fr-FR" dirty="0"/>
              <a:t>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/>
              <a:t>.</a:t>
            </a:r>
          </a:p>
          <a:p>
            <a:pPr lvl="1"/>
            <a:r>
              <a:rPr lang="fr-FR" dirty="0" err="1" smtClean="0"/>
              <a:t>Catempos</a:t>
            </a:r>
            <a:r>
              <a:rPr lang="fr-FR" dirty="0" smtClean="0"/>
              <a:t> </a:t>
            </a:r>
            <a:r>
              <a:rPr lang="fr-FR" dirty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/>
              <a:t>quecone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ametadipiscing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 smtClean="0"/>
              <a:t>iligeniminim</a:t>
            </a:r>
            <a:endParaRPr lang="fr-FR" dirty="0" smtClean="0"/>
          </a:p>
          <a:p>
            <a:pPr lvl="1"/>
            <a:endParaRPr lang="fr-FR" dirty="0"/>
          </a:p>
          <a:p>
            <a:pPr lvl="2"/>
            <a:r>
              <a:rPr lang="fr-FR" dirty="0" smtClean="0"/>
              <a:t>Est</a:t>
            </a:r>
            <a:r>
              <a:rPr lang="fr-FR" dirty="0"/>
              <a:t>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 smtClean="0"/>
              <a:t>restiant</a:t>
            </a:r>
            <a:endParaRPr lang="fr-FR" dirty="0" smtClean="0"/>
          </a:p>
          <a:p>
            <a:pPr lvl="3"/>
            <a:r>
              <a:rPr lang="fr-FR" dirty="0" err="1" smtClean="0"/>
              <a:t>iligeniminim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/>
              <a:t>aligenim</a:t>
            </a:r>
            <a:r>
              <a:rPr lang="fr-FR" dirty="0"/>
              <a:t>. </a:t>
            </a:r>
          </a:p>
          <a:p>
            <a:pPr lvl="2"/>
            <a:r>
              <a:rPr lang="fr-FR" dirty="0" err="1" smtClean="0"/>
              <a:t>Ihillab</a:t>
            </a:r>
            <a:r>
              <a:rPr lang="fr-FR" dirty="0" smtClean="0"/>
              <a:t> </a:t>
            </a:r>
            <a:r>
              <a:rPr lang="fr-FR" dirty="0" err="1"/>
              <a:t>inihil</a:t>
            </a:r>
            <a:r>
              <a:rPr lang="fr-FR" dirty="0"/>
              <a:t> </a:t>
            </a:r>
            <a:r>
              <a:rPr lang="fr-FR" dirty="0" err="1"/>
              <a:t>cullest</a:t>
            </a:r>
            <a:r>
              <a:rPr lang="fr-FR" dirty="0"/>
              <a:t> </a:t>
            </a:r>
            <a:r>
              <a:rPr lang="fr-FR" dirty="0" err="1"/>
              <a:t>iandendit</a:t>
            </a:r>
            <a:r>
              <a:rPr lang="fr-FR" dirty="0"/>
              <a:t> </a:t>
            </a:r>
            <a:r>
              <a:rPr lang="fr-FR" dirty="0" err="1" smtClean="0"/>
              <a:t>restio</a:t>
            </a:r>
            <a:endParaRPr lang="fr-FR" dirty="0" smtClean="0"/>
          </a:p>
          <a:p>
            <a:pPr lvl="3"/>
            <a:r>
              <a:rPr lang="fr-FR" dirty="0" smtClean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</a:t>
            </a:r>
          </a:p>
          <a:p>
            <a:pPr lvl="5"/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00,0</a:t>
            </a:r>
            <a:r>
              <a:rPr lang="fr-FR" dirty="0" smtClean="0"/>
              <a:t>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00,0</a:t>
            </a:r>
            <a:r>
              <a:rPr lang="fr-FR" dirty="0" smtClean="0"/>
              <a:t>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molut.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4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2"/>
            <a:r>
              <a:rPr lang="fr-FR" dirty="0"/>
              <a:t>Est,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  </a:t>
            </a:r>
          </a:p>
          <a:p>
            <a:pPr lvl="2"/>
            <a:r>
              <a:rPr lang="fr-FR" dirty="0" err="1"/>
              <a:t>Ihillab</a:t>
            </a:r>
            <a:r>
              <a:rPr lang="fr-FR" dirty="0"/>
              <a:t> </a:t>
            </a:r>
            <a:r>
              <a:rPr lang="fr-FR" dirty="0" err="1"/>
              <a:t>inihil</a:t>
            </a:r>
            <a:r>
              <a:rPr lang="fr-FR" dirty="0"/>
              <a:t> in </a:t>
            </a:r>
            <a:r>
              <a:rPr lang="fr-FR" dirty="0" err="1"/>
              <a:t>perios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cullest</a:t>
            </a:r>
            <a:r>
              <a:rPr lang="fr-FR" dirty="0"/>
              <a:t> </a:t>
            </a:r>
            <a:r>
              <a:rPr lang="fr-FR" dirty="0" err="1"/>
              <a:t>Catempos</a:t>
            </a:r>
            <a:r>
              <a:rPr lang="fr-FR" dirty="0"/>
              <a:t> </a:t>
            </a:r>
            <a:r>
              <a:rPr lang="fr-FR" dirty="0" smtClean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Est,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non </a:t>
            </a:r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. </a:t>
            </a:r>
          </a:p>
          <a:p>
            <a:pPr lvl="5"/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 smtClean="0"/>
              <a:t>magnissi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Catempos</a:t>
            </a:r>
            <a:r>
              <a:rPr lang="fr-FR" dirty="0" smtClean="0"/>
              <a:t> </a:t>
            </a:r>
            <a:r>
              <a:rPr lang="fr-FR" dirty="0"/>
              <a:t>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/>
              <a:t>quecone</a:t>
            </a:r>
            <a:r>
              <a:rPr lang="fr-FR" dirty="0"/>
              <a:t> </a:t>
            </a:r>
            <a:r>
              <a:rPr lang="fr-FR" dirty="0" err="1"/>
              <a:t>simin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laturints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quosam</a:t>
            </a:r>
            <a:r>
              <a:rPr lang="fr-FR" dirty="0"/>
              <a:t>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accum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Eodem</a:t>
            </a:r>
            <a:r>
              <a:rPr lang="fr-FR" dirty="0"/>
              <a:t> </a:t>
            </a:r>
            <a:r>
              <a:rPr lang="fr-FR" dirty="0" err="1"/>
              <a:t>tempore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Hymetii</a:t>
            </a:r>
            <a:r>
              <a:rPr lang="fr-FR" dirty="0"/>
              <a:t> </a:t>
            </a:r>
            <a:r>
              <a:rPr lang="fr-FR" dirty="0" err="1"/>
              <a:t>praeclarae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indolis</a:t>
            </a:r>
            <a:r>
              <a:rPr lang="fr-FR" dirty="0" smtClean="0"/>
              <a:t> </a:t>
            </a:r>
            <a:r>
              <a:rPr lang="fr-FR" dirty="0" err="1"/>
              <a:t>viri</a:t>
            </a:r>
            <a:r>
              <a:rPr lang="fr-FR" dirty="0"/>
              <a:t> </a:t>
            </a:r>
            <a:r>
              <a:rPr lang="fr-FR" dirty="0" err="1"/>
              <a:t>negotium</a:t>
            </a:r>
            <a:r>
              <a:rPr lang="fr-FR" dirty="0"/>
              <a:t> est </a:t>
            </a:r>
            <a:r>
              <a:rPr lang="fr-FR" dirty="0" err="1"/>
              <a:t>actitatum</a:t>
            </a:r>
            <a:r>
              <a:rPr lang="fr-FR" dirty="0"/>
              <a:t>, </a:t>
            </a:r>
            <a:r>
              <a:rPr lang="fr-FR" dirty="0" err="1"/>
              <a:t>hunc</a:t>
            </a:r>
            <a:r>
              <a:rPr lang="fr-FR" dirty="0"/>
              <a:t> </a:t>
            </a:r>
            <a:r>
              <a:rPr lang="fr-FR" dirty="0" err="1"/>
              <a:t>novimus</a:t>
            </a:r>
            <a:r>
              <a:rPr lang="fr-FR" dirty="0"/>
              <a:t> esse </a:t>
            </a:r>
            <a:r>
              <a:rPr lang="fr-FR" dirty="0" err="1"/>
              <a:t>textum</a:t>
            </a:r>
            <a:r>
              <a:rPr lang="fr-FR" dirty="0"/>
              <a:t>. </a:t>
            </a:r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doluptae</a:t>
            </a:r>
            <a:r>
              <a:rPr lang="fr-FR" dirty="0" smtClean="0"/>
              <a:t> </a:t>
            </a:r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sundi</a:t>
            </a:r>
            <a:r>
              <a:rPr lang="fr-FR" dirty="0" smtClean="0"/>
              <a:t> </a:t>
            </a:r>
            <a:r>
              <a:rPr lang="fr-FR" dirty="0" err="1"/>
              <a:t>reptatur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Ilit</a:t>
            </a:r>
            <a:r>
              <a:rPr lang="fr-FR" dirty="0"/>
              <a:t> et que </a:t>
            </a:r>
            <a:r>
              <a:rPr lang="fr-FR" dirty="0" err="1"/>
              <a:t>conectus</a:t>
            </a:r>
            <a:r>
              <a:rPr lang="fr-FR" dirty="0"/>
              <a:t> </a:t>
            </a:r>
            <a:r>
              <a:rPr lang="fr-FR" dirty="0" err="1"/>
              <a:t>simin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quod </a:t>
            </a:r>
            <a:r>
              <a:rPr lang="fr-FR" dirty="0" err="1"/>
              <a:t>quatiae</a:t>
            </a:r>
            <a:r>
              <a:rPr lang="fr-FR" dirty="0"/>
              <a:t> </a:t>
            </a:r>
            <a:r>
              <a:rPr lang="fr-FR" dirty="0" err="1"/>
              <a:t>cestios</a:t>
            </a:r>
            <a:r>
              <a:rPr lang="fr-FR" dirty="0"/>
              <a:t> </a:t>
            </a:r>
            <a:r>
              <a:rPr lang="fr-FR" dirty="0" err="1"/>
              <a:t>maximen</a:t>
            </a:r>
            <a:r>
              <a:rPr lang="fr-FR" dirty="0"/>
              <a:t> </a:t>
            </a:r>
            <a:r>
              <a:rPr lang="fr-FR" dirty="0" err="1"/>
              <a:t>diorateceped</a:t>
            </a:r>
            <a:r>
              <a:rPr lang="fr-FR" dirty="0"/>
              <a:t> qui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intius</a:t>
            </a:r>
            <a:r>
              <a:rPr lang="fr-FR" dirty="0"/>
              <a:t>, </a:t>
            </a:r>
            <a:r>
              <a:rPr lang="fr-FR" dirty="0" err="1"/>
              <a:t>ullitaquas</a:t>
            </a:r>
            <a:r>
              <a:rPr lang="fr-FR" dirty="0"/>
              <a:t> </a:t>
            </a:r>
            <a:r>
              <a:rPr lang="fr-FR" dirty="0" err="1"/>
              <a:t>magnis</a:t>
            </a:r>
            <a:r>
              <a:rPr lang="fr-FR" dirty="0"/>
              <a:t> </a:t>
            </a:r>
            <a:r>
              <a:rPr lang="fr-FR" dirty="0" err="1"/>
              <a:t>nonsecabo</a:t>
            </a:r>
            <a:r>
              <a:rPr lang="fr-FR" dirty="0"/>
              <a:t> </a:t>
            </a:r>
            <a:r>
              <a:rPr lang="fr-FR" dirty="0" err="1"/>
              <a:t>quatiae</a:t>
            </a:r>
            <a:r>
              <a:rPr lang="fr-FR" dirty="0"/>
              <a:t> </a:t>
            </a:r>
            <a:r>
              <a:rPr lang="fr-FR" dirty="0" err="1"/>
              <a:t>cestios</a:t>
            </a:r>
            <a:r>
              <a:rPr lang="fr-FR" dirty="0"/>
              <a:t> </a:t>
            </a:r>
            <a:r>
              <a:rPr lang="fr-FR" dirty="0" err="1"/>
              <a:t>maximen</a:t>
            </a:r>
            <a:r>
              <a:rPr lang="fr-FR" dirty="0"/>
              <a:t> </a:t>
            </a:r>
            <a:r>
              <a:rPr lang="fr-FR" dirty="0" err="1"/>
              <a:t>diorateceped</a:t>
            </a:r>
            <a:r>
              <a:rPr lang="fr-FR" dirty="0"/>
              <a:t> qui </a:t>
            </a:r>
            <a:r>
              <a:rPr lang="fr-FR" dirty="0" err="1"/>
              <a:t>intius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Pro consule </a:t>
            </a:r>
            <a:r>
              <a:rPr lang="fr-FR" dirty="0" err="1"/>
              <a:t>regeret</a:t>
            </a:r>
            <a:r>
              <a:rPr lang="fr-FR" dirty="0"/>
              <a:t> </a:t>
            </a:r>
            <a:r>
              <a:rPr lang="fr-FR" dirty="0" err="1"/>
              <a:t>Carthaginiensibus</a:t>
            </a:r>
            <a:r>
              <a:rPr lang="fr-FR" dirty="0"/>
              <a:t> </a:t>
            </a:r>
            <a:r>
              <a:rPr lang="fr-FR" dirty="0" err="1"/>
              <a:t>victus</a:t>
            </a:r>
            <a:r>
              <a:rPr lang="fr-FR" dirty="0"/>
              <a:t> </a:t>
            </a:r>
            <a:r>
              <a:rPr lang="fr-FR" dirty="0" err="1"/>
              <a:t>inopia</a:t>
            </a:r>
            <a:r>
              <a:rPr lang="fr-FR" dirty="0"/>
              <a:t> </a:t>
            </a:r>
            <a:r>
              <a:rPr lang="fr-FR" dirty="0" err="1"/>
              <a:t>iam</a:t>
            </a:r>
            <a:r>
              <a:rPr lang="fr-FR" dirty="0"/>
              <a:t> </a:t>
            </a:r>
            <a:r>
              <a:rPr lang="fr-FR" dirty="0" err="1"/>
              <a:t>lassatis</a:t>
            </a:r>
            <a:r>
              <a:rPr lang="fr-FR" dirty="0"/>
              <a:t>, ex </a:t>
            </a:r>
            <a:r>
              <a:rPr lang="fr-FR" dirty="0" err="1"/>
              <a:t>horreis</a:t>
            </a:r>
            <a:r>
              <a:rPr lang="fr-FR" dirty="0"/>
              <a:t> Romano populo </a:t>
            </a:r>
            <a:r>
              <a:rPr lang="fr-FR" dirty="0" err="1"/>
              <a:t>destinatis</a:t>
            </a:r>
            <a:r>
              <a:rPr lang="fr-FR" dirty="0"/>
              <a:t> copia, </a:t>
            </a:r>
            <a:r>
              <a:rPr lang="fr-FR" dirty="0" err="1"/>
              <a:t>integre</a:t>
            </a:r>
            <a:r>
              <a:rPr lang="fr-FR" dirty="0"/>
              <a:t> sine </a:t>
            </a:r>
            <a:r>
              <a:rPr lang="fr-FR" dirty="0" err="1"/>
              <a:t>ulla</a:t>
            </a:r>
            <a:r>
              <a:rPr lang="fr-FR" dirty="0"/>
              <a:t> </a:t>
            </a:r>
            <a:r>
              <a:rPr lang="fr-FR" dirty="0" err="1"/>
              <a:t>restituit</a:t>
            </a:r>
            <a:r>
              <a:rPr lang="fr-FR" dirty="0"/>
              <a:t> </a:t>
            </a:r>
            <a:r>
              <a:rPr lang="fr-FR" dirty="0" err="1"/>
              <a:t>intius</a:t>
            </a:r>
            <a:r>
              <a:rPr lang="fr-FR" dirty="0"/>
              <a:t>, </a:t>
            </a:r>
            <a:r>
              <a:rPr lang="fr-FR" dirty="0" err="1"/>
              <a:t>ullitaquas</a:t>
            </a:r>
            <a:r>
              <a:rPr lang="fr-FR" dirty="0"/>
              <a:t> </a:t>
            </a:r>
            <a:r>
              <a:rPr lang="fr-FR" dirty="0" err="1"/>
              <a:t>magnis</a:t>
            </a:r>
            <a:r>
              <a:rPr lang="fr-FR" dirty="0"/>
              <a:t> </a:t>
            </a:r>
            <a:r>
              <a:rPr lang="fr-FR" dirty="0" err="1"/>
              <a:t>nonsecabo</a:t>
            </a:r>
            <a:r>
              <a:rPr lang="fr-FR" dirty="0"/>
              <a:t> </a:t>
            </a:r>
            <a:r>
              <a:rPr lang="fr-FR" dirty="0" err="1"/>
              <a:t>quatiae</a:t>
            </a:r>
            <a:r>
              <a:rPr lang="fr-FR" dirty="0"/>
              <a:t> </a:t>
            </a:r>
            <a:r>
              <a:rPr lang="fr-FR" dirty="0" err="1"/>
              <a:t>cestios</a:t>
            </a:r>
            <a:r>
              <a:rPr lang="fr-FR" dirty="0"/>
              <a:t>.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diapositive à intégrer sur une ou deux</a:t>
            </a:r>
            <a:br>
              <a:rPr lang="fr-FR" dirty="0"/>
            </a:br>
            <a:r>
              <a:rPr lang="fr-FR" dirty="0"/>
              <a:t>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diapositive à intégrer sur une ou deux 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2"/>
            <a:r>
              <a:rPr lang="fr-FR" dirty="0"/>
              <a:t>Est,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endParaRPr lang="fr-FR" dirty="0"/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  </a:t>
            </a:r>
          </a:p>
          <a:p>
            <a:pPr lvl="2"/>
            <a:r>
              <a:rPr lang="fr-FR" dirty="0" err="1"/>
              <a:t>Ihillab</a:t>
            </a:r>
            <a:r>
              <a:rPr lang="fr-FR" dirty="0"/>
              <a:t> </a:t>
            </a:r>
            <a:r>
              <a:rPr lang="fr-FR" dirty="0" err="1"/>
              <a:t>inihil</a:t>
            </a:r>
            <a:r>
              <a:rPr lang="fr-FR" dirty="0"/>
              <a:t> in </a:t>
            </a:r>
            <a:r>
              <a:rPr lang="fr-FR" dirty="0" err="1"/>
              <a:t>perios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cullest</a:t>
            </a:r>
            <a:r>
              <a:rPr lang="fr-FR" dirty="0"/>
              <a:t> </a:t>
            </a:r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</a:t>
            </a:r>
          </a:p>
          <a:p>
            <a:pPr lvl="2"/>
            <a:r>
              <a:rPr lang="fr-FR" dirty="0"/>
              <a:t>Est,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r>
              <a:rPr lang="fr-FR" dirty="0" err="1"/>
              <a:t>quate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non </a:t>
            </a:r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. </a:t>
            </a:r>
          </a:p>
          <a:p>
            <a:pPr lvl="5"/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/>
              <a:t>Ossequos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/>
              <a:t>quecone</a:t>
            </a:r>
            <a:r>
              <a:rPr lang="fr-FR" dirty="0"/>
              <a:t> </a:t>
            </a:r>
            <a:r>
              <a:rPr lang="fr-FR" dirty="0" err="1"/>
              <a:t>simin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</a:t>
            </a:r>
            <a:r>
              <a:rPr lang="pt-BR" dirty="0" smtClean="0"/>
              <a:t>molut voluptas pores doluptibus ad molut.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 voluptas pores doluptibus ad molut.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 voluptas pores doluptibus ad molut.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 voluptas pores doluptibus ad molut.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graphique 15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009067841"/>
              </p:ext>
            </p:extLst>
          </p:nvPr>
        </p:nvGraphicFramePr>
        <p:xfrm>
          <a:off x="582613" y="1241425"/>
          <a:ext cx="360045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62" name="Espace réservé du texte 6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1"/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Est</a:t>
            </a:r>
            <a:r>
              <a:rPr lang="fr-FR" dirty="0"/>
              <a:t>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/>
              <a:t>restiant</a:t>
            </a:r>
            <a:r>
              <a:rPr lang="fr-FR" dirty="0"/>
              <a:t> </a:t>
            </a:r>
            <a:endParaRPr lang="fr-FR" dirty="0" smtClean="0"/>
          </a:p>
          <a:p>
            <a:pPr lvl="3"/>
            <a:r>
              <a:rPr lang="fr-FR" dirty="0" err="1" smtClean="0"/>
              <a:t>Catempos</a:t>
            </a:r>
            <a:r>
              <a:rPr lang="fr-FR" dirty="0" smtClean="0"/>
              <a:t> consent </a:t>
            </a:r>
            <a:r>
              <a:rPr lang="fr-FR" dirty="0" err="1" smtClean="0"/>
              <a:t>volori</a:t>
            </a:r>
            <a:r>
              <a:rPr lang="fr-FR" dirty="0" smtClean="0"/>
              <a:t> </a:t>
            </a:r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 </a:t>
            </a:r>
          </a:p>
          <a:p>
            <a:pPr lvl="2"/>
            <a:r>
              <a:rPr lang="fr-FR" dirty="0" err="1" smtClean="0"/>
              <a:t>Ihillab</a:t>
            </a:r>
            <a:r>
              <a:rPr lang="fr-FR" dirty="0" smtClean="0"/>
              <a:t> </a:t>
            </a:r>
            <a:r>
              <a:rPr lang="fr-FR" dirty="0" err="1"/>
              <a:t>inihil</a:t>
            </a:r>
            <a:r>
              <a:rPr lang="fr-FR" dirty="0"/>
              <a:t> in </a:t>
            </a:r>
            <a:r>
              <a:rPr lang="fr-FR" dirty="0" err="1"/>
              <a:t>perios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 smtClean="0"/>
              <a:t>cullest</a:t>
            </a:r>
            <a:endParaRPr lang="fr-FR" dirty="0" smtClean="0"/>
          </a:p>
          <a:p>
            <a:pPr lvl="3"/>
            <a:r>
              <a:rPr lang="fr-FR" dirty="0" err="1" smtClean="0"/>
              <a:t>Catempos</a:t>
            </a:r>
            <a:r>
              <a:rPr lang="fr-FR" dirty="0" smtClean="0"/>
              <a:t> </a:t>
            </a:r>
            <a:r>
              <a:rPr lang="fr-FR" dirty="0"/>
              <a:t>consent </a:t>
            </a:r>
            <a:r>
              <a:rPr lang="fr-FR" dirty="0" err="1"/>
              <a:t>volorio</a:t>
            </a:r>
            <a:r>
              <a:rPr lang="fr-FR" dirty="0"/>
              <a:t> consent </a:t>
            </a:r>
            <a:r>
              <a:rPr lang="fr-FR" dirty="0" err="1"/>
              <a:t>volori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.</a:t>
            </a:r>
          </a:p>
          <a:p>
            <a:pPr lvl="5"/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Titre de la diapositive à intégrer sur une ou deux lignes maximum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endParaRPr lang="fr-FR"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 voluptas pores doluptibus ad molut.</a:t>
            </a:r>
            <a:endParaRPr lang="fr-FR" dirty="0"/>
          </a:p>
        </p:txBody>
      </p:sp>
      <p:sp>
        <p:nvSpPr>
          <p:cNvPr id="64" name="Espace réservé du texte 6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 voluptas pores doluptibus ad molut.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3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 smtClean="0"/>
              <a:t>.</a:t>
            </a:r>
            <a:endParaRPr lang="fr-FR" dirty="0"/>
          </a:p>
          <a:p>
            <a:pPr lvl="1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/>
              <a:t>quecone</a:t>
            </a:r>
            <a:r>
              <a:rPr lang="fr-FR" dirty="0"/>
              <a:t> </a:t>
            </a:r>
            <a:r>
              <a:rPr lang="fr-FR" dirty="0" err="1"/>
              <a:t>simin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 smtClean="0"/>
              <a:t>.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Est</a:t>
            </a:r>
            <a:r>
              <a:rPr lang="fr-FR" dirty="0"/>
              <a:t>, </a:t>
            </a:r>
            <a:r>
              <a:rPr lang="fr-FR" dirty="0" err="1"/>
              <a:t>quate</a:t>
            </a:r>
            <a:r>
              <a:rPr lang="fr-FR" dirty="0"/>
              <a:t> que </a:t>
            </a:r>
            <a:r>
              <a:rPr lang="fr-FR" dirty="0" err="1"/>
              <a:t>molorpo</a:t>
            </a:r>
            <a:r>
              <a:rPr lang="fr-FR" dirty="0"/>
              <a:t> </a:t>
            </a:r>
            <a:r>
              <a:rPr lang="fr-FR" dirty="0" err="1" smtClean="0"/>
              <a:t>restiant</a:t>
            </a:r>
            <a:endParaRPr lang="fr-FR" dirty="0" smtClean="0"/>
          </a:p>
          <a:p>
            <a:pPr lvl="3"/>
            <a:r>
              <a:rPr lang="fr-FR" dirty="0" err="1" smtClean="0"/>
              <a:t>Catempos</a:t>
            </a:r>
            <a:r>
              <a:rPr lang="fr-FR" dirty="0" smtClean="0"/>
              <a:t> </a:t>
            </a:r>
            <a:r>
              <a:rPr lang="fr-FR" dirty="0"/>
              <a:t>consent </a:t>
            </a:r>
            <a:r>
              <a:rPr lang="fr-FR" dirty="0" err="1"/>
              <a:t>volori</a:t>
            </a:r>
            <a:r>
              <a:rPr lang="fr-FR" dirty="0"/>
              <a:t> non </a:t>
            </a:r>
            <a:r>
              <a:rPr lang="fr-FR" dirty="0" err="1"/>
              <a:t>reicitati</a:t>
            </a:r>
            <a:r>
              <a:rPr lang="fr-FR" dirty="0"/>
              <a:t>. </a:t>
            </a:r>
          </a:p>
          <a:p>
            <a:pPr lvl="2"/>
            <a:r>
              <a:rPr lang="fr-FR" dirty="0" err="1" smtClean="0"/>
              <a:t>Ihillab</a:t>
            </a:r>
            <a:r>
              <a:rPr lang="fr-FR" dirty="0" smtClean="0"/>
              <a:t> </a:t>
            </a:r>
            <a:r>
              <a:rPr lang="fr-FR" dirty="0" err="1"/>
              <a:t>inihil</a:t>
            </a:r>
            <a:r>
              <a:rPr lang="fr-FR" dirty="0"/>
              <a:t> </a:t>
            </a:r>
            <a:r>
              <a:rPr lang="fr-FR" dirty="0" err="1"/>
              <a:t>cullest</a:t>
            </a:r>
            <a:r>
              <a:rPr lang="fr-FR" dirty="0"/>
              <a:t> </a:t>
            </a:r>
            <a:r>
              <a:rPr lang="fr-FR" dirty="0" err="1"/>
              <a:t>iandendit</a:t>
            </a:r>
            <a:r>
              <a:rPr lang="fr-FR" dirty="0"/>
              <a:t> </a:t>
            </a:r>
            <a:r>
              <a:rPr lang="fr-FR" dirty="0" err="1"/>
              <a:t>restio</a:t>
            </a:r>
            <a:endParaRPr lang="fr-FR" dirty="0"/>
          </a:p>
          <a:p>
            <a:pPr lvl="3"/>
            <a:r>
              <a:rPr lang="fr-FR" dirty="0"/>
              <a:t>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 smtClean="0"/>
              <a:t>.</a:t>
            </a:r>
          </a:p>
          <a:p>
            <a:pPr lvl="5"/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  <a:p>
            <a:pPr lvl="4"/>
            <a:r>
              <a:rPr lang="fr-FR" dirty="0" err="1" smtClean="0"/>
              <a:t>Ossequos</a:t>
            </a:r>
            <a:r>
              <a:rPr lang="fr-FR" dirty="0" smtClean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diapositive à intégrer sur une ou deux 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molut.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00,0%</a:t>
            </a:r>
          </a:p>
          <a:p>
            <a:pPr lvl="1"/>
            <a:r>
              <a:rPr lang="pt-BR" dirty="0"/>
              <a:t>Nam, quia veratibus</a:t>
            </a:r>
          </a:p>
          <a:p>
            <a:pPr lvl="1"/>
            <a:r>
              <a:rPr lang="pt-BR" dirty="0"/>
              <a:t>doluptibus ad molut.</a:t>
            </a:r>
            <a:endParaRPr lang="fr-FR" dirty="0"/>
          </a:p>
        </p:txBody>
      </p:sp>
      <p:graphicFrame>
        <p:nvGraphicFramePr>
          <p:cNvPr id="17" name="Espace réservé du graphique 15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125590277"/>
              </p:ext>
            </p:extLst>
          </p:nvPr>
        </p:nvGraphicFramePr>
        <p:xfrm>
          <a:off x="582613" y="1241425"/>
          <a:ext cx="3779837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4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ce réservé du graphique 15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736726989"/>
              </p:ext>
            </p:extLst>
          </p:nvPr>
        </p:nvGraphicFramePr>
        <p:xfrm>
          <a:off x="539750" y="2420938"/>
          <a:ext cx="3600450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Espace réservé du graphique 15"/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3959045220"/>
              </p:ext>
            </p:extLst>
          </p:nvPr>
        </p:nvGraphicFramePr>
        <p:xfrm>
          <a:off x="5003800" y="2420938"/>
          <a:ext cx="3600450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 smtClean="0"/>
              <a:t>.</a:t>
            </a:r>
            <a:endParaRPr lang="fr-FR" dirty="0"/>
          </a:p>
          <a:p>
            <a:pPr lvl="1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/>
              <a:t>quecone</a:t>
            </a:r>
            <a:r>
              <a:rPr lang="fr-FR" dirty="0"/>
              <a:t> .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Taesti</a:t>
            </a:r>
            <a:r>
              <a:rPr lang="fr-FR" dirty="0"/>
              <a:t> dit </a:t>
            </a:r>
            <a:r>
              <a:rPr lang="fr-FR" dirty="0" err="1"/>
              <a:t>idenest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Met et, </a:t>
            </a:r>
            <a:r>
              <a:rPr lang="fr-FR" dirty="0" err="1"/>
              <a:t>quaecae</a:t>
            </a:r>
            <a:r>
              <a:rPr lang="fr-FR" dirty="0"/>
              <a:t> </a:t>
            </a:r>
            <a:r>
              <a:rPr lang="fr-FR" dirty="0" err="1"/>
              <a:t>latur</a:t>
            </a:r>
            <a:r>
              <a:rPr lang="fr-FR" dirty="0"/>
              <a:t> </a:t>
            </a:r>
            <a:r>
              <a:rPr lang="fr-FR" dirty="0" err="1"/>
              <a:t>moloreh</a:t>
            </a:r>
            <a:r>
              <a:rPr lang="fr-FR" dirty="0"/>
              <a:t> </a:t>
            </a:r>
            <a:r>
              <a:rPr lang="fr-FR" dirty="0" err="1"/>
              <a:t>enianimin</a:t>
            </a:r>
            <a:r>
              <a:rPr lang="fr-FR" dirty="0" smtClean="0"/>
              <a:t>.</a:t>
            </a:r>
            <a:endParaRPr lang="fr-FR" dirty="0"/>
          </a:p>
          <a:p>
            <a:pPr lvl="1"/>
            <a:r>
              <a:rPr lang="fr-FR" dirty="0" err="1"/>
              <a:t>Catempos</a:t>
            </a:r>
            <a:r>
              <a:rPr lang="fr-FR" dirty="0"/>
              <a:t>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et </a:t>
            </a:r>
            <a:r>
              <a:rPr lang="fr-FR" dirty="0" err="1"/>
              <a:t>quecone</a:t>
            </a:r>
            <a:r>
              <a:rPr lang="fr-FR" dirty="0"/>
              <a:t>.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diapositive à intégrer sur une ou deux lignes 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0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Prénom Nom</a:t>
            </a:r>
          </a:p>
          <a:p>
            <a:pPr lvl="1"/>
            <a:r>
              <a:rPr lang="fr-FR" smtClean="0"/>
              <a:t>Fonction</a:t>
            </a:r>
          </a:p>
          <a:p>
            <a:pPr lvl="2"/>
            <a:r>
              <a:rPr lang="fr-FR" smtClean="0"/>
              <a:t>JOUR / MOIS / Année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528900"/>
            <a:ext cx="5400000" cy="1512168"/>
          </a:xfrm>
        </p:spPr>
        <p:txBody>
          <a:bodyPr/>
          <a:lstStyle/>
          <a:p>
            <a:r>
              <a:rPr lang="fr-FR" dirty="0" smtClean="0"/>
              <a:t>Titre de la présentation </a:t>
            </a:r>
            <a:br>
              <a:rPr lang="fr-FR" dirty="0" smtClean="0"/>
            </a:br>
            <a:r>
              <a:rPr lang="fr-FR" dirty="0" smtClean="0"/>
              <a:t>à intégrer sur deux ou trois</a:t>
            </a:r>
            <a:br>
              <a:rPr lang="fr-FR" dirty="0" smtClean="0"/>
            </a:br>
            <a:r>
              <a:rPr lang="fr-FR" dirty="0" smtClean="0"/>
              <a:t>lignes maximum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5301208"/>
            <a:ext cx="1116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Classification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1490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Version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Éléments graphiques à utiliser avec les différents modèles de diapositives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662375" y="3373946"/>
            <a:ext cx="1980000" cy="2617603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txBody>
          <a:bodyPr wrap="square" lIns="180000" tIns="162000" rIns="180000" bIns="126000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sz="900" dirty="0" err="1">
                <a:solidFill>
                  <a:schemeClr val="accent2"/>
                </a:solidFill>
              </a:rPr>
              <a:t>Eodem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tempore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etiam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Hymetii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praeclarae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indolis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viri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negotium</a:t>
            </a:r>
            <a:r>
              <a:rPr lang="fr-FR" sz="900" dirty="0">
                <a:solidFill>
                  <a:schemeClr val="accent2"/>
                </a:solidFill>
              </a:rPr>
              <a:t> est </a:t>
            </a:r>
            <a:r>
              <a:rPr lang="fr-FR" sz="900" dirty="0" err="1">
                <a:solidFill>
                  <a:schemeClr val="accent2"/>
                </a:solidFill>
              </a:rPr>
              <a:t>actitatum</a:t>
            </a:r>
            <a:r>
              <a:rPr lang="fr-FR" sz="900" dirty="0">
                <a:solidFill>
                  <a:schemeClr val="accent2"/>
                </a:solidFill>
              </a:rPr>
              <a:t>, </a:t>
            </a:r>
            <a:r>
              <a:rPr lang="fr-FR" sz="900" dirty="0" err="1">
                <a:solidFill>
                  <a:schemeClr val="accent2"/>
                </a:solidFill>
              </a:rPr>
              <a:t>hunc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novimus</a:t>
            </a:r>
            <a:r>
              <a:rPr lang="fr-FR" sz="900" dirty="0">
                <a:solidFill>
                  <a:schemeClr val="accent2"/>
                </a:solidFill>
              </a:rPr>
              <a:t> esse </a:t>
            </a:r>
            <a:r>
              <a:rPr lang="fr-FR" sz="900" dirty="0" err="1">
                <a:solidFill>
                  <a:schemeClr val="accent2"/>
                </a:solidFill>
              </a:rPr>
              <a:t>textum</a:t>
            </a:r>
            <a:r>
              <a:rPr lang="fr-FR" sz="9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05000"/>
              </a:lnSpc>
            </a:pPr>
            <a:endParaRPr lang="fr-FR" sz="900" dirty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</a:pPr>
            <a:r>
              <a:rPr lang="fr-FR" sz="900" dirty="0" err="1">
                <a:solidFill>
                  <a:schemeClr val="accent2"/>
                </a:solidFill>
              </a:rPr>
              <a:t>Ilit</a:t>
            </a:r>
            <a:r>
              <a:rPr lang="fr-FR" sz="900" dirty="0">
                <a:solidFill>
                  <a:schemeClr val="accent2"/>
                </a:solidFill>
              </a:rPr>
              <a:t> et que </a:t>
            </a:r>
            <a:r>
              <a:rPr lang="fr-FR" sz="900" dirty="0" err="1">
                <a:solidFill>
                  <a:schemeClr val="accent2"/>
                </a:solidFill>
              </a:rPr>
              <a:t>conectus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simin</a:t>
            </a:r>
            <a:endParaRPr lang="fr-FR" sz="900" dirty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</a:pP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 smtClean="0">
                <a:solidFill>
                  <a:schemeClr val="accent2"/>
                </a:solidFill>
              </a:rPr>
              <a:t>cusam</a:t>
            </a:r>
            <a:r>
              <a:rPr lang="fr-FR" sz="900" dirty="0" smtClean="0">
                <a:solidFill>
                  <a:schemeClr val="accent2"/>
                </a:solidFill>
              </a:rPr>
              <a:t> </a:t>
            </a:r>
            <a:r>
              <a:rPr lang="fr-FR" sz="900" dirty="0">
                <a:solidFill>
                  <a:schemeClr val="accent2"/>
                </a:solidFill>
              </a:rPr>
              <a:t>landes quod </a:t>
            </a:r>
            <a:r>
              <a:rPr lang="fr-FR" sz="900" dirty="0" err="1">
                <a:solidFill>
                  <a:schemeClr val="accent2"/>
                </a:solidFill>
              </a:rPr>
              <a:t>quatiae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cestios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 smtClean="0">
                <a:solidFill>
                  <a:schemeClr val="accent2"/>
                </a:solidFill>
              </a:rPr>
              <a:t>maximen</a:t>
            </a:r>
            <a:r>
              <a:rPr lang="fr-FR" sz="900" dirty="0" smtClean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diorateceped</a:t>
            </a:r>
            <a:r>
              <a:rPr lang="fr-FR" sz="900" dirty="0">
                <a:solidFill>
                  <a:schemeClr val="accent2"/>
                </a:solidFill>
              </a:rPr>
              <a:t> qui </a:t>
            </a:r>
            <a:r>
              <a:rPr lang="fr-FR" sz="900" dirty="0" err="1">
                <a:solidFill>
                  <a:schemeClr val="accent2"/>
                </a:solidFill>
              </a:rPr>
              <a:t>intius</a:t>
            </a:r>
            <a:r>
              <a:rPr lang="fr-FR" sz="900" dirty="0">
                <a:solidFill>
                  <a:schemeClr val="accent2"/>
                </a:solidFill>
              </a:rPr>
              <a:t>, </a:t>
            </a:r>
            <a:r>
              <a:rPr lang="fr-FR" sz="900" dirty="0" err="1" smtClean="0">
                <a:solidFill>
                  <a:schemeClr val="accent2"/>
                </a:solidFill>
              </a:rPr>
              <a:t>ullitaquas</a:t>
            </a:r>
            <a:r>
              <a:rPr lang="fr-FR" sz="900" dirty="0" smtClean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magnis</a:t>
            </a:r>
            <a:r>
              <a:rPr lang="fr-FR" sz="9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05000"/>
              </a:lnSpc>
            </a:pPr>
            <a:endParaRPr lang="fr-FR" sz="900" dirty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</a:pPr>
            <a:r>
              <a:rPr lang="fr-FR" sz="900" dirty="0">
                <a:solidFill>
                  <a:schemeClr val="accent2"/>
                </a:solidFill>
              </a:rPr>
              <a:t>Pro consule </a:t>
            </a:r>
            <a:r>
              <a:rPr lang="fr-FR" sz="900" dirty="0" err="1">
                <a:solidFill>
                  <a:schemeClr val="accent2"/>
                </a:solidFill>
              </a:rPr>
              <a:t>regeret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Carthaginiensibus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victus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smtClean="0">
                <a:solidFill>
                  <a:schemeClr val="accent2"/>
                </a:solidFill>
              </a:rPr>
              <a:t/>
            </a:r>
            <a:br>
              <a:rPr lang="fr-FR" sz="900" dirty="0" smtClean="0">
                <a:solidFill>
                  <a:schemeClr val="accent2"/>
                </a:solidFill>
              </a:rPr>
            </a:br>
            <a:r>
              <a:rPr lang="fr-FR" sz="900" dirty="0" err="1" smtClean="0">
                <a:solidFill>
                  <a:schemeClr val="accent2"/>
                </a:solidFill>
              </a:rPr>
              <a:t>inopia</a:t>
            </a:r>
            <a:r>
              <a:rPr lang="fr-FR" sz="900" dirty="0" smtClean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iam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lassatis</a:t>
            </a:r>
            <a:r>
              <a:rPr lang="fr-FR" sz="900" dirty="0">
                <a:solidFill>
                  <a:schemeClr val="accent2"/>
                </a:solidFill>
              </a:rPr>
              <a:t>, ex </a:t>
            </a:r>
            <a:r>
              <a:rPr lang="fr-FR" sz="900" dirty="0" err="1">
                <a:solidFill>
                  <a:schemeClr val="accent2"/>
                </a:solidFill>
              </a:rPr>
              <a:t>horreis</a:t>
            </a:r>
            <a:r>
              <a:rPr lang="fr-FR" sz="900" dirty="0">
                <a:solidFill>
                  <a:schemeClr val="accent2"/>
                </a:solidFill>
              </a:rPr>
              <a:t> Romano populo </a:t>
            </a:r>
            <a:r>
              <a:rPr lang="fr-FR" sz="900" dirty="0" err="1">
                <a:solidFill>
                  <a:schemeClr val="accent2"/>
                </a:solidFill>
              </a:rPr>
              <a:t>destinatis</a:t>
            </a:r>
            <a:r>
              <a:rPr lang="fr-FR" sz="900" dirty="0">
                <a:solidFill>
                  <a:schemeClr val="accent2"/>
                </a:solidFill>
              </a:rPr>
              <a:t> copia, </a:t>
            </a:r>
            <a:r>
              <a:rPr lang="fr-FR" sz="900" dirty="0" err="1">
                <a:solidFill>
                  <a:schemeClr val="accent2"/>
                </a:solidFill>
              </a:rPr>
              <a:t>integre</a:t>
            </a:r>
            <a:r>
              <a:rPr lang="fr-FR" sz="900" dirty="0">
                <a:solidFill>
                  <a:schemeClr val="accent2"/>
                </a:solidFill>
              </a:rPr>
              <a:t> sine </a:t>
            </a:r>
            <a:r>
              <a:rPr lang="fr-FR" sz="900" dirty="0" err="1">
                <a:solidFill>
                  <a:schemeClr val="accent2"/>
                </a:solidFill>
              </a:rPr>
              <a:t>ulla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restituit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intius</a:t>
            </a:r>
            <a:r>
              <a:rPr lang="fr-FR" sz="900" dirty="0">
                <a:solidFill>
                  <a:schemeClr val="accent2"/>
                </a:solidFill>
              </a:rPr>
              <a:t>, </a:t>
            </a:r>
            <a:r>
              <a:rPr lang="fr-FR" sz="900" dirty="0" err="1">
                <a:solidFill>
                  <a:schemeClr val="accent2"/>
                </a:solidFill>
              </a:rPr>
              <a:t>ullitaquas</a:t>
            </a:r>
            <a:r>
              <a:rPr lang="fr-FR" sz="900" dirty="0">
                <a:solidFill>
                  <a:schemeClr val="accent2"/>
                </a:solidFill>
              </a:rPr>
              <a:t> </a:t>
            </a:r>
            <a:r>
              <a:rPr lang="fr-FR" sz="900" dirty="0" err="1">
                <a:solidFill>
                  <a:schemeClr val="accent2"/>
                </a:solidFill>
              </a:rPr>
              <a:t>magnis</a:t>
            </a:r>
            <a:r>
              <a:rPr lang="fr-FR" sz="900" dirty="0">
                <a:solidFill>
                  <a:schemeClr val="accent2"/>
                </a:solidFill>
              </a:rPr>
              <a:t>.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662375" y="1406942"/>
            <a:ext cx="1980000" cy="1651827"/>
            <a:chOff x="3662375" y="1406942"/>
            <a:chExt cx="1980000" cy="1651827"/>
          </a:xfrm>
        </p:grpSpPr>
        <p:sp>
          <p:nvSpPr>
            <p:cNvPr id="16" name="ZoneTexte 15"/>
            <p:cNvSpPr txBox="1"/>
            <p:nvPr/>
          </p:nvSpPr>
          <p:spPr>
            <a:xfrm>
              <a:off x="3662375" y="1760116"/>
              <a:ext cx="1980000" cy="1298653"/>
            </a:xfrm>
            <a:prstGeom prst="rect">
              <a:avLst/>
            </a:prstGeom>
            <a:noFill/>
            <a:ln w="12700">
              <a:gradFill flip="none" rotWithShape="1">
                <a:gsLst>
                  <a:gs pos="37000">
                    <a:schemeClr val="accent2"/>
                  </a:gs>
                  <a:gs pos="0">
                    <a:schemeClr val="accent1"/>
                  </a:gs>
                  <a:gs pos="63000">
                    <a:schemeClr val="accent3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</a:ln>
          </p:spPr>
          <p:txBody>
            <a:bodyPr wrap="square" lIns="180000" tIns="162000" rIns="180000" bIns="126000" rtlCol="0"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fr-FR" sz="900" dirty="0" err="1">
                  <a:solidFill>
                    <a:schemeClr val="accent2"/>
                  </a:solidFill>
                </a:rPr>
                <a:t>Eodem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tempore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etiam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Hymetii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praeclarae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indolis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viri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negotium</a:t>
              </a:r>
              <a:r>
                <a:rPr lang="fr-FR" sz="900" dirty="0">
                  <a:solidFill>
                    <a:schemeClr val="accent2"/>
                  </a:solidFill>
                </a:rPr>
                <a:t> est </a:t>
              </a:r>
              <a:r>
                <a:rPr lang="fr-FR" sz="900" dirty="0" err="1">
                  <a:solidFill>
                    <a:schemeClr val="accent2"/>
                  </a:solidFill>
                </a:rPr>
                <a:t>actitatum</a:t>
              </a:r>
              <a:r>
                <a:rPr lang="fr-FR" sz="900" dirty="0">
                  <a:solidFill>
                    <a:schemeClr val="accent2"/>
                  </a:solidFill>
                </a:rPr>
                <a:t>, </a:t>
              </a:r>
              <a:r>
                <a:rPr lang="fr-FR" sz="900" dirty="0" err="1">
                  <a:solidFill>
                    <a:schemeClr val="accent2"/>
                  </a:solidFill>
                </a:rPr>
                <a:t>hunc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novimus</a:t>
              </a:r>
              <a:r>
                <a:rPr lang="fr-FR" sz="900" dirty="0">
                  <a:solidFill>
                    <a:schemeClr val="accent2"/>
                  </a:solidFill>
                </a:rPr>
                <a:t> esse </a:t>
              </a:r>
              <a:r>
                <a:rPr lang="fr-FR" sz="900" dirty="0" err="1">
                  <a:solidFill>
                    <a:schemeClr val="accent2"/>
                  </a:solidFill>
                </a:rPr>
                <a:t>textum</a:t>
              </a:r>
              <a:r>
                <a:rPr lang="fr-FR" sz="900" dirty="0">
                  <a:solidFill>
                    <a:schemeClr val="accent2"/>
                  </a:solidFill>
                </a:rPr>
                <a:t>. </a:t>
              </a:r>
              <a:r>
                <a:rPr lang="fr-FR" sz="900" dirty="0" err="1">
                  <a:solidFill>
                    <a:schemeClr val="accent2"/>
                  </a:solidFill>
                </a:rPr>
                <a:t>Catempos</a:t>
              </a:r>
              <a:r>
                <a:rPr lang="fr-FR" sz="900" dirty="0">
                  <a:solidFill>
                    <a:schemeClr val="accent2"/>
                  </a:solidFill>
                </a:rPr>
                <a:t> consent </a:t>
              </a:r>
              <a:r>
                <a:rPr lang="fr-FR" sz="900" dirty="0" err="1">
                  <a:solidFill>
                    <a:schemeClr val="accent2"/>
                  </a:solidFill>
                </a:rPr>
                <a:t>volorio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doluptae</a:t>
              </a:r>
              <a:r>
                <a:rPr lang="fr-FR" sz="900" dirty="0">
                  <a:solidFill>
                    <a:schemeClr val="accent2"/>
                  </a:solidFill>
                </a:rPr>
                <a:t> non </a:t>
              </a:r>
              <a:r>
                <a:rPr lang="fr-FR" sz="900" dirty="0" err="1">
                  <a:solidFill>
                    <a:schemeClr val="accent2"/>
                  </a:solidFill>
                </a:rPr>
                <a:t>reicitatis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geniminim</a:t>
              </a:r>
              <a:r>
                <a:rPr lang="fr-FR" sz="900" dirty="0">
                  <a:solidFill>
                    <a:schemeClr val="accent2"/>
                  </a:solidFill>
                </a:rPr>
                <a:t> et </a:t>
              </a:r>
              <a:r>
                <a:rPr lang="fr-FR" sz="900" dirty="0" err="1">
                  <a:solidFill>
                    <a:schemeClr val="accent2"/>
                  </a:solidFill>
                </a:rPr>
                <a:t>aligenim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sundi</a:t>
              </a:r>
              <a:r>
                <a:rPr lang="fr-FR" sz="900" dirty="0">
                  <a:solidFill>
                    <a:schemeClr val="accent2"/>
                  </a:solidFill>
                </a:rPr>
                <a:t> </a:t>
              </a:r>
              <a:r>
                <a:rPr lang="fr-FR" sz="900" dirty="0" err="1">
                  <a:solidFill>
                    <a:schemeClr val="accent2"/>
                  </a:solidFill>
                </a:rPr>
                <a:t>reptatur</a:t>
              </a:r>
              <a:r>
                <a:rPr lang="fr-FR" sz="9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75075" y="1406942"/>
              <a:ext cx="1557829" cy="38010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lIns="162000" tIns="0" rIns="360000" bIns="0" rtlCol="0" anchor="b" anchorCtr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300" dirty="0" smtClean="0">
                  <a:solidFill>
                    <a:schemeClr val="tx2"/>
                  </a:solidFill>
                </a:rPr>
                <a:t>Lorem </a:t>
              </a:r>
              <a:r>
                <a:rPr lang="da-DK" sz="1300" dirty="0">
                  <a:solidFill>
                    <a:schemeClr val="tx2"/>
                  </a:solidFill>
                </a:rPr>
                <a:t>ipsum </a:t>
              </a:r>
              <a:endParaRPr lang="da-DK" sz="1300" dirty="0" smtClean="0">
                <a:solidFill>
                  <a:schemeClr val="tx2"/>
                </a:solidFill>
              </a:endParaRPr>
            </a:p>
            <a:p>
              <a:pPr>
                <a:lnSpc>
                  <a:spcPct val="95000"/>
                </a:lnSpc>
              </a:pPr>
              <a:r>
                <a:rPr lang="da-DK" sz="1300" dirty="0" smtClean="0">
                  <a:solidFill>
                    <a:schemeClr val="tx2"/>
                  </a:solidFill>
                </a:rPr>
                <a:t>Dolor </a:t>
              </a:r>
              <a:r>
                <a:rPr lang="da-DK" sz="1300" dirty="0">
                  <a:solidFill>
                    <a:schemeClr val="tx2"/>
                  </a:solidFill>
                </a:rPr>
                <a:t>sit amet</a:t>
              </a:r>
            </a:p>
          </p:txBody>
        </p:sp>
      </p:grp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27584"/>
              </p:ext>
            </p:extLst>
          </p:nvPr>
        </p:nvGraphicFramePr>
        <p:xfrm>
          <a:off x="539552" y="3537012"/>
          <a:ext cx="1980000" cy="10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44">
                <a:tc>
                  <a:txBody>
                    <a:bodyPr/>
                    <a:lstStyle/>
                    <a:p>
                      <a:endParaRPr lang="fr-FR" sz="1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chemeClr val="accent2"/>
                        </a:gs>
                        <a:gs pos="0">
                          <a:schemeClr val="accent1"/>
                        </a:gs>
                        <a:gs pos="63000">
                          <a:schemeClr val="accent3"/>
                        </a:gs>
                        <a:gs pos="100000">
                          <a:schemeClr val="accent4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78">
                <a:tc>
                  <a:txBody>
                    <a:bodyPr/>
                    <a:lstStyle/>
                    <a:p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Lorem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ut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laoreet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dolore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magna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sit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amet</a:t>
                      </a:r>
                      <a:endParaRPr lang="fr-FR" sz="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78">
                <a:tc>
                  <a:txBody>
                    <a:bodyPr/>
                    <a:lstStyle/>
                    <a:p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Lorem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ut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laoreet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dolore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magna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sit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amet</a:t>
                      </a:r>
                      <a:endParaRPr lang="fr-FR" sz="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78">
                <a:tc>
                  <a:txBody>
                    <a:bodyPr/>
                    <a:lstStyle/>
                    <a:p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Lorem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ut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laoreet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dolore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magna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sit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amet</a:t>
                      </a:r>
                      <a:endParaRPr lang="fr-FR" sz="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378">
                <a:tc>
                  <a:txBody>
                    <a:bodyPr/>
                    <a:lstStyle/>
                    <a:p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Lorem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ut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laoreet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dolore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magna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sit</a:t>
                      </a:r>
                      <a:r>
                        <a:rPr lang="fr-FR" sz="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800" dirty="0" err="1" smtClean="0">
                          <a:solidFill>
                            <a:schemeClr val="tx2"/>
                          </a:solidFill>
                        </a:rPr>
                        <a:t>amet</a:t>
                      </a:r>
                      <a:endParaRPr lang="fr-FR" sz="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4">
                <a:tc>
                  <a:txBody>
                    <a:bodyPr/>
                    <a:lstStyle/>
                    <a:p>
                      <a:endParaRPr lang="fr-FR" sz="1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chemeClr val="accent2"/>
                        </a:gs>
                        <a:gs pos="0">
                          <a:schemeClr val="accent1"/>
                        </a:gs>
                        <a:gs pos="63000">
                          <a:schemeClr val="accent3"/>
                        </a:gs>
                        <a:gs pos="100000">
                          <a:schemeClr val="accent4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reeform 5"/>
          <p:cNvSpPr>
            <a:spLocks/>
          </p:cNvSpPr>
          <p:nvPr/>
        </p:nvSpPr>
        <p:spPr bwMode="auto">
          <a:xfrm>
            <a:off x="540527" y="1461767"/>
            <a:ext cx="368300" cy="144463"/>
          </a:xfrm>
          <a:custGeom>
            <a:avLst/>
            <a:gdLst>
              <a:gd name="T0" fmla="*/ 369 w 386"/>
              <a:gd name="T1" fmla="*/ 47 h 152"/>
              <a:gd name="T2" fmla="*/ 369 w 386"/>
              <a:gd name="T3" fmla="*/ 47 h 152"/>
              <a:gd name="T4" fmla="*/ 317 w 386"/>
              <a:gd name="T5" fmla="*/ 20 h 152"/>
              <a:gd name="T6" fmla="*/ 317 w 386"/>
              <a:gd name="T7" fmla="*/ 20 h 152"/>
              <a:gd name="T8" fmla="*/ 280 w 386"/>
              <a:gd name="T9" fmla="*/ 0 h 152"/>
              <a:gd name="T10" fmla="*/ 277 w 386"/>
              <a:gd name="T11" fmla="*/ 2 h 152"/>
              <a:gd name="T12" fmla="*/ 271 w 386"/>
              <a:gd name="T13" fmla="*/ 16 h 152"/>
              <a:gd name="T14" fmla="*/ 281 w 386"/>
              <a:gd name="T15" fmla="*/ 33 h 152"/>
              <a:gd name="T16" fmla="*/ 335 w 386"/>
              <a:gd name="T17" fmla="*/ 62 h 152"/>
              <a:gd name="T18" fmla="*/ 3 w 386"/>
              <a:gd name="T19" fmla="*/ 62 h 152"/>
              <a:gd name="T20" fmla="*/ 2 w 386"/>
              <a:gd name="T21" fmla="*/ 65 h 152"/>
              <a:gd name="T22" fmla="*/ 3 w 386"/>
              <a:gd name="T23" fmla="*/ 80 h 152"/>
              <a:gd name="T24" fmla="*/ 20 w 386"/>
              <a:gd name="T25" fmla="*/ 90 h 152"/>
              <a:gd name="T26" fmla="*/ 335 w 386"/>
              <a:gd name="T27" fmla="*/ 90 h 152"/>
              <a:gd name="T28" fmla="*/ 281 w 386"/>
              <a:gd name="T29" fmla="*/ 119 h 152"/>
              <a:gd name="T30" fmla="*/ 271 w 386"/>
              <a:gd name="T31" fmla="*/ 136 h 152"/>
              <a:gd name="T32" fmla="*/ 277 w 386"/>
              <a:gd name="T33" fmla="*/ 150 h 152"/>
              <a:gd name="T34" fmla="*/ 280 w 386"/>
              <a:gd name="T35" fmla="*/ 152 h 152"/>
              <a:gd name="T36" fmla="*/ 368 w 386"/>
              <a:gd name="T37" fmla="*/ 105 h 152"/>
              <a:gd name="T38" fmla="*/ 386 w 386"/>
              <a:gd name="T39" fmla="*/ 76 h 152"/>
              <a:gd name="T40" fmla="*/ 369 w 386"/>
              <a:gd name="T41" fmla="*/ 4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6" h="152">
                <a:moveTo>
                  <a:pt x="369" y="47"/>
                </a:moveTo>
                <a:lnTo>
                  <a:pt x="369" y="47"/>
                </a:lnTo>
                <a:lnTo>
                  <a:pt x="317" y="20"/>
                </a:lnTo>
                <a:lnTo>
                  <a:pt x="317" y="20"/>
                </a:lnTo>
                <a:lnTo>
                  <a:pt x="280" y="0"/>
                </a:lnTo>
                <a:lnTo>
                  <a:pt x="277" y="2"/>
                </a:lnTo>
                <a:cubicBezTo>
                  <a:pt x="273" y="6"/>
                  <a:pt x="271" y="11"/>
                  <a:pt x="271" y="16"/>
                </a:cubicBezTo>
                <a:cubicBezTo>
                  <a:pt x="271" y="23"/>
                  <a:pt x="275" y="30"/>
                  <a:pt x="281" y="33"/>
                </a:cubicBezTo>
                <a:cubicBezTo>
                  <a:pt x="281" y="33"/>
                  <a:pt x="313" y="50"/>
                  <a:pt x="335" y="62"/>
                </a:cubicBezTo>
                <a:lnTo>
                  <a:pt x="3" y="62"/>
                </a:lnTo>
                <a:lnTo>
                  <a:pt x="2" y="65"/>
                </a:lnTo>
                <a:cubicBezTo>
                  <a:pt x="0" y="70"/>
                  <a:pt x="1" y="75"/>
                  <a:pt x="3" y="80"/>
                </a:cubicBezTo>
                <a:cubicBezTo>
                  <a:pt x="7" y="86"/>
                  <a:pt x="13" y="90"/>
                  <a:pt x="20" y="90"/>
                </a:cubicBezTo>
                <a:lnTo>
                  <a:pt x="335" y="90"/>
                </a:lnTo>
                <a:cubicBezTo>
                  <a:pt x="314" y="102"/>
                  <a:pt x="281" y="119"/>
                  <a:pt x="281" y="119"/>
                </a:cubicBezTo>
                <a:cubicBezTo>
                  <a:pt x="275" y="122"/>
                  <a:pt x="271" y="129"/>
                  <a:pt x="271" y="136"/>
                </a:cubicBezTo>
                <a:cubicBezTo>
                  <a:pt x="271" y="141"/>
                  <a:pt x="273" y="146"/>
                  <a:pt x="277" y="150"/>
                </a:cubicBezTo>
                <a:lnTo>
                  <a:pt x="280" y="152"/>
                </a:lnTo>
                <a:lnTo>
                  <a:pt x="368" y="105"/>
                </a:lnTo>
                <a:cubicBezTo>
                  <a:pt x="380" y="100"/>
                  <a:pt x="386" y="88"/>
                  <a:pt x="386" y="76"/>
                </a:cubicBezTo>
                <a:cubicBezTo>
                  <a:pt x="386" y="64"/>
                  <a:pt x="380" y="53"/>
                  <a:pt x="369" y="47"/>
                </a:cubicBezTo>
                <a:close/>
              </a:path>
            </a:pathLst>
          </a:custGeom>
          <a:gradFill>
            <a:gsLst>
              <a:gs pos="37000">
                <a:schemeClr val="accent2"/>
              </a:gs>
              <a:gs pos="0">
                <a:schemeClr val="accent1"/>
              </a:gs>
              <a:gs pos="63000">
                <a:schemeClr val="accent3"/>
              </a:gs>
              <a:gs pos="100000">
                <a:schemeClr val="accent4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2137222" y="2823146"/>
            <a:ext cx="350118" cy="354434"/>
            <a:chOff x="2137222" y="3181507"/>
            <a:chExt cx="350118" cy="354434"/>
          </a:xfrm>
        </p:grpSpPr>
        <p:sp>
          <p:nvSpPr>
            <p:cNvPr id="22" name="ZoneTexte 21"/>
            <p:cNvSpPr txBox="1"/>
            <p:nvPr/>
          </p:nvSpPr>
          <p:spPr>
            <a:xfrm>
              <a:off x="2213683" y="3263479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</a:rPr>
                <a:t>01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298427" y="3410528"/>
              <a:ext cx="188913" cy="125413"/>
            </a:xfrm>
            <a:custGeom>
              <a:avLst/>
              <a:gdLst>
                <a:gd name="T0" fmla="*/ 198 w 198"/>
                <a:gd name="T1" fmla="*/ 131 h 131"/>
                <a:gd name="T2" fmla="*/ 198 w 198"/>
                <a:gd name="T3" fmla="*/ 131 h 131"/>
                <a:gd name="T4" fmla="*/ 198 w 198"/>
                <a:gd name="T5" fmla="*/ 0 h 131"/>
                <a:gd name="T6" fmla="*/ 0 w 198"/>
                <a:gd name="T7" fmla="*/ 131 h 131"/>
                <a:gd name="T8" fmla="*/ 198 w 198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1">
                  <a:moveTo>
                    <a:pt x="198" y="131"/>
                  </a:moveTo>
                  <a:lnTo>
                    <a:pt x="198" y="131"/>
                  </a:lnTo>
                  <a:lnTo>
                    <a:pt x="198" y="0"/>
                  </a:lnTo>
                  <a:cubicBezTo>
                    <a:pt x="198" y="0"/>
                    <a:pt x="127" y="98"/>
                    <a:pt x="0" y="131"/>
                  </a:cubicBezTo>
                  <a:lnTo>
                    <a:pt x="198" y="13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137222" y="3181507"/>
              <a:ext cx="188913" cy="127000"/>
            </a:xfrm>
            <a:custGeom>
              <a:avLst/>
              <a:gdLst>
                <a:gd name="T0" fmla="*/ 0 w 198"/>
                <a:gd name="T1" fmla="*/ 0 h 132"/>
                <a:gd name="T2" fmla="*/ 0 w 198"/>
                <a:gd name="T3" fmla="*/ 0 h 132"/>
                <a:gd name="T4" fmla="*/ 0 w 198"/>
                <a:gd name="T5" fmla="*/ 132 h 132"/>
                <a:gd name="T6" fmla="*/ 198 w 198"/>
                <a:gd name="T7" fmla="*/ 0 h 132"/>
                <a:gd name="T8" fmla="*/ 0 w 198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2">
                  <a:moveTo>
                    <a:pt x="0" y="0"/>
                  </a:moveTo>
                  <a:lnTo>
                    <a:pt x="0" y="0"/>
                  </a:lnTo>
                  <a:lnTo>
                    <a:pt x="0" y="132"/>
                  </a:lnTo>
                  <a:cubicBezTo>
                    <a:pt x="0" y="132"/>
                    <a:pt x="71" y="33"/>
                    <a:pt x="1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904148" y="1702477"/>
            <a:ext cx="2079936" cy="3835585"/>
            <a:chOff x="5904148" y="1702477"/>
            <a:chExt cx="2079936" cy="3835585"/>
          </a:xfrm>
        </p:grpSpPr>
        <p:sp>
          <p:nvSpPr>
            <p:cNvPr id="19" name="ZoneTexte 18"/>
            <p:cNvSpPr txBox="1"/>
            <p:nvPr/>
          </p:nvSpPr>
          <p:spPr>
            <a:xfrm>
              <a:off x="6075872" y="1750102"/>
              <a:ext cx="1908212" cy="3787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1000"/>
                </a:lnSpc>
              </a:pPr>
              <a:r>
                <a:rPr lang="fr-FR" sz="1100" dirty="0" err="1">
                  <a:solidFill>
                    <a:schemeClr val="tx2"/>
                  </a:solidFill>
                </a:rPr>
                <a:t>Lorem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ipsum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dolor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sit</a:t>
              </a:r>
              <a:endParaRPr lang="fr-FR" sz="1100" dirty="0">
                <a:solidFill>
                  <a:schemeClr val="tx2"/>
                </a:solidFill>
              </a:endParaRPr>
            </a:p>
            <a:p>
              <a:pPr>
                <a:lnSpc>
                  <a:spcPct val="121000"/>
                </a:lnSpc>
              </a:pPr>
              <a:r>
                <a:rPr lang="fr-FR" sz="1100" dirty="0">
                  <a:solidFill>
                    <a:schemeClr val="tx2"/>
                  </a:solidFill>
                </a:rPr>
                <a:t>Me </a:t>
              </a:r>
              <a:r>
                <a:rPr lang="fr-FR" sz="1100" dirty="0" err="1">
                  <a:solidFill>
                    <a:schemeClr val="tx2"/>
                  </a:solidFill>
                </a:rPr>
                <a:t>volorem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estis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dendem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dolores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equiaspic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smtClean="0">
                  <a:solidFill>
                    <a:schemeClr val="tx2"/>
                  </a:solidFill>
                </a:rPr>
                <a:t/>
              </a:r>
              <a:br>
                <a:rPr lang="fr-FR" sz="1100" dirty="0" smtClean="0">
                  <a:solidFill>
                    <a:schemeClr val="tx2"/>
                  </a:solidFill>
                </a:rPr>
              </a:br>
              <a:r>
                <a:rPr lang="fr-FR" sz="1100" dirty="0" err="1" smtClean="0">
                  <a:solidFill>
                    <a:schemeClr val="tx2"/>
                  </a:solidFill>
                </a:rPr>
                <a:t>temquas</a:t>
              </a:r>
              <a:r>
                <a:rPr lang="fr-FR" sz="1100" dirty="0" smtClean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itionsent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err="1">
                  <a:solidFill>
                    <a:schemeClr val="tx2"/>
                  </a:solidFill>
                </a:rPr>
                <a:t>cus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smtClean="0">
                  <a:solidFill>
                    <a:schemeClr val="tx2"/>
                  </a:solidFill>
                </a:rPr>
                <a:t/>
              </a:r>
              <a:br>
                <a:rPr lang="fr-FR" sz="1100" dirty="0" smtClean="0">
                  <a:solidFill>
                    <a:schemeClr val="tx2"/>
                  </a:solidFill>
                </a:rPr>
              </a:br>
              <a:r>
                <a:rPr lang="fr-FR" sz="1100" dirty="0" err="1" smtClean="0">
                  <a:solidFill>
                    <a:schemeClr val="tx2"/>
                  </a:solidFill>
                </a:rPr>
                <a:t>sit</a:t>
              </a:r>
              <a:r>
                <a:rPr lang="fr-FR" sz="1100" dirty="0" smtClean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offici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omniet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omnihit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err="1">
                  <a:solidFill>
                    <a:schemeClr val="tx2"/>
                  </a:solidFill>
                </a:rPr>
                <a:t>sequae</a:t>
              </a:r>
              <a:r>
                <a:rPr lang="fr-FR" sz="1100" dirty="0">
                  <a:solidFill>
                    <a:schemeClr val="tx2"/>
                  </a:solidFill>
                </a:rPr>
                <a:t> rem ut qui </a:t>
              </a:r>
              <a:r>
                <a:rPr lang="fr-FR" sz="1100" dirty="0" err="1">
                  <a:solidFill>
                    <a:schemeClr val="tx2"/>
                  </a:solidFill>
                </a:rPr>
                <a:t>veliqui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doluptae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lat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faciisquost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exceatiore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iur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err="1">
                  <a:solidFill>
                    <a:schemeClr val="tx2"/>
                  </a:solidFill>
                </a:rPr>
                <a:t>expelia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smtClean="0">
                  <a:solidFill>
                    <a:schemeClr val="tx2"/>
                  </a:solidFill>
                </a:rPr>
                <a:t/>
              </a:r>
              <a:br>
                <a:rPr lang="fr-FR" sz="1100" dirty="0" smtClean="0">
                  <a:solidFill>
                    <a:schemeClr val="tx2"/>
                  </a:solidFill>
                </a:rPr>
              </a:br>
              <a:r>
                <a:rPr lang="fr-FR" sz="1100" dirty="0" err="1" smtClean="0">
                  <a:solidFill>
                    <a:schemeClr val="tx2"/>
                  </a:solidFill>
                </a:rPr>
                <a:t>conest</a:t>
              </a:r>
              <a:r>
                <a:rPr lang="fr-FR" sz="1100" dirty="0" smtClean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plaudaniet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dolupta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Lorem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ipsum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dolor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sit</a:t>
              </a:r>
              <a:endParaRPr lang="fr-FR" sz="1100" dirty="0">
                <a:solidFill>
                  <a:schemeClr val="tx2"/>
                </a:solidFill>
              </a:endParaRPr>
            </a:p>
            <a:p>
              <a:pPr>
                <a:lnSpc>
                  <a:spcPct val="121000"/>
                </a:lnSpc>
              </a:pPr>
              <a:r>
                <a:rPr lang="fr-FR" sz="1100" dirty="0">
                  <a:solidFill>
                    <a:schemeClr val="tx2"/>
                  </a:solidFill>
                </a:rPr>
                <a:t>Me </a:t>
              </a:r>
              <a:r>
                <a:rPr lang="fr-FR" sz="1100" dirty="0" err="1">
                  <a:solidFill>
                    <a:schemeClr val="tx2"/>
                  </a:solidFill>
                </a:rPr>
                <a:t>volorem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estis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dendem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dolores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equiaspic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smtClean="0">
                  <a:solidFill>
                    <a:schemeClr val="tx2"/>
                  </a:solidFill>
                </a:rPr>
                <a:t/>
              </a:r>
              <a:br>
                <a:rPr lang="fr-FR" sz="1100" dirty="0" smtClean="0">
                  <a:solidFill>
                    <a:schemeClr val="tx2"/>
                  </a:solidFill>
                </a:rPr>
              </a:br>
              <a:r>
                <a:rPr lang="fr-FR" sz="1100" dirty="0" err="1" smtClean="0">
                  <a:solidFill>
                    <a:schemeClr val="tx2"/>
                  </a:solidFill>
                </a:rPr>
                <a:t>temquas</a:t>
              </a:r>
              <a:r>
                <a:rPr lang="fr-FR" sz="1100" dirty="0" smtClean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itionsent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err="1">
                  <a:solidFill>
                    <a:schemeClr val="tx2"/>
                  </a:solidFill>
                </a:rPr>
                <a:t>cus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smtClean="0">
                  <a:solidFill>
                    <a:schemeClr val="tx2"/>
                  </a:solidFill>
                </a:rPr>
                <a:t/>
              </a:r>
              <a:br>
                <a:rPr lang="fr-FR" sz="1100" dirty="0" smtClean="0">
                  <a:solidFill>
                    <a:schemeClr val="tx2"/>
                  </a:solidFill>
                </a:rPr>
              </a:br>
              <a:r>
                <a:rPr lang="fr-FR" sz="1100" dirty="0" err="1" smtClean="0">
                  <a:solidFill>
                    <a:schemeClr val="tx2"/>
                  </a:solidFill>
                </a:rPr>
                <a:t>sit</a:t>
              </a:r>
              <a:r>
                <a:rPr lang="fr-FR" sz="1100" dirty="0" smtClean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offici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omniet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omnihit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err="1">
                  <a:solidFill>
                    <a:schemeClr val="tx2"/>
                  </a:solidFill>
                </a:rPr>
                <a:t>sequae</a:t>
              </a:r>
              <a:r>
                <a:rPr lang="fr-FR" sz="1100" dirty="0">
                  <a:solidFill>
                    <a:schemeClr val="tx2"/>
                  </a:solidFill>
                </a:rPr>
                <a:t> rem ut qui </a:t>
              </a:r>
              <a:r>
                <a:rPr lang="fr-FR" sz="1100" dirty="0" err="1">
                  <a:solidFill>
                    <a:schemeClr val="tx2"/>
                  </a:solidFill>
                </a:rPr>
                <a:t>veliqui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doluptae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lat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faciisquost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exceatiore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iur</a:t>
              </a:r>
              <a:r>
                <a:rPr lang="fr-FR" sz="1100" dirty="0">
                  <a:solidFill>
                    <a:schemeClr val="tx2"/>
                  </a:solidFill>
                </a:rPr>
                <a:t>, </a:t>
              </a:r>
              <a:r>
                <a:rPr lang="fr-FR" sz="1100" dirty="0" err="1">
                  <a:solidFill>
                    <a:schemeClr val="tx2"/>
                  </a:solidFill>
                </a:rPr>
                <a:t>expelia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smtClean="0">
                  <a:solidFill>
                    <a:schemeClr val="tx2"/>
                  </a:solidFill>
                </a:rPr>
                <a:t/>
              </a:r>
              <a:br>
                <a:rPr lang="fr-FR" sz="1100" dirty="0" smtClean="0">
                  <a:solidFill>
                    <a:schemeClr val="tx2"/>
                  </a:solidFill>
                </a:rPr>
              </a:br>
              <a:r>
                <a:rPr lang="fr-FR" sz="1100" dirty="0" err="1" smtClean="0">
                  <a:solidFill>
                    <a:schemeClr val="tx2"/>
                  </a:solidFill>
                </a:rPr>
                <a:t>conest</a:t>
              </a:r>
              <a:r>
                <a:rPr lang="fr-FR" sz="1100" dirty="0" smtClean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plaudaniet</a:t>
              </a:r>
              <a:r>
                <a:rPr lang="fr-FR" sz="1100" dirty="0">
                  <a:solidFill>
                    <a:schemeClr val="tx2"/>
                  </a:solidFill>
                </a:rPr>
                <a:t> </a:t>
              </a:r>
              <a:r>
                <a:rPr lang="fr-FR" sz="1100" dirty="0" err="1">
                  <a:solidFill>
                    <a:schemeClr val="tx2"/>
                  </a:solidFill>
                </a:rPr>
                <a:t>dolupta</a:t>
              </a:r>
              <a:endParaRPr lang="fr-FR" sz="1100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904148" y="1702477"/>
              <a:ext cx="103188" cy="95250"/>
            </a:xfrm>
            <a:custGeom>
              <a:avLst/>
              <a:gdLst>
                <a:gd name="T0" fmla="*/ 20 w 108"/>
                <a:gd name="T1" fmla="*/ 57 h 100"/>
                <a:gd name="T2" fmla="*/ 20 w 108"/>
                <a:gd name="T3" fmla="*/ 57 h 100"/>
                <a:gd name="T4" fmla="*/ 26 w 108"/>
                <a:gd name="T5" fmla="*/ 29 h 100"/>
                <a:gd name="T6" fmla="*/ 43 w 108"/>
                <a:gd name="T7" fmla="*/ 15 h 100"/>
                <a:gd name="T8" fmla="*/ 34 w 108"/>
                <a:gd name="T9" fmla="*/ 0 h 100"/>
                <a:gd name="T10" fmla="*/ 6 w 108"/>
                <a:gd name="T11" fmla="*/ 25 h 100"/>
                <a:gd name="T12" fmla="*/ 0 w 108"/>
                <a:gd name="T13" fmla="*/ 66 h 100"/>
                <a:gd name="T14" fmla="*/ 0 w 108"/>
                <a:gd name="T15" fmla="*/ 100 h 100"/>
                <a:gd name="T16" fmla="*/ 40 w 108"/>
                <a:gd name="T17" fmla="*/ 100 h 100"/>
                <a:gd name="T18" fmla="*/ 40 w 108"/>
                <a:gd name="T19" fmla="*/ 57 h 100"/>
                <a:gd name="T20" fmla="*/ 20 w 108"/>
                <a:gd name="T21" fmla="*/ 57 h 100"/>
                <a:gd name="T22" fmla="*/ 85 w 108"/>
                <a:gd name="T23" fmla="*/ 57 h 100"/>
                <a:gd name="T24" fmla="*/ 85 w 108"/>
                <a:gd name="T25" fmla="*/ 57 h 100"/>
                <a:gd name="T26" fmla="*/ 91 w 108"/>
                <a:gd name="T27" fmla="*/ 29 h 100"/>
                <a:gd name="T28" fmla="*/ 108 w 108"/>
                <a:gd name="T29" fmla="*/ 15 h 100"/>
                <a:gd name="T30" fmla="*/ 98 w 108"/>
                <a:gd name="T31" fmla="*/ 0 h 100"/>
                <a:gd name="T32" fmla="*/ 71 w 108"/>
                <a:gd name="T33" fmla="*/ 25 h 100"/>
                <a:gd name="T34" fmla="*/ 64 w 108"/>
                <a:gd name="T35" fmla="*/ 66 h 100"/>
                <a:gd name="T36" fmla="*/ 64 w 108"/>
                <a:gd name="T37" fmla="*/ 100 h 100"/>
                <a:gd name="T38" fmla="*/ 104 w 108"/>
                <a:gd name="T39" fmla="*/ 100 h 100"/>
                <a:gd name="T40" fmla="*/ 104 w 108"/>
                <a:gd name="T41" fmla="*/ 57 h 100"/>
                <a:gd name="T42" fmla="*/ 85 w 108"/>
                <a:gd name="T43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00">
                  <a:moveTo>
                    <a:pt x="20" y="57"/>
                  </a:moveTo>
                  <a:lnTo>
                    <a:pt x="20" y="57"/>
                  </a:lnTo>
                  <a:cubicBezTo>
                    <a:pt x="21" y="44"/>
                    <a:pt x="23" y="35"/>
                    <a:pt x="26" y="29"/>
                  </a:cubicBezTo>
                  <a:cubicBezTo>
                    <a:pt x="30" y="23"/>
                    <a:pt x="35" y="18"/>
                    <a:pt x="43" y="15"/>
                  </a:cubicBezTo>
                  <a:lnTo>
                    <a:pt x="34" y="0"/>
                  </a:lnTo>
                  <a:cubicBezTo>
                    <a:pt x="21" y="6"/>
                    <a:pt x="12" y="14"/>
                    <a:pt x="6" y="25"/>
                  </a:cubicBezTo>
                  <a:cubicBezTo>
                    <a:pt x="2" y="34"/>
                    <a:pt x="0" y="47"/>
                    <a:pt x="0" y="66"/>
                  </a:cubicBezTo>
                  <a:lnTo>
                    <a:pt x="0" y="100"/>
                  </a:lnTo>
                  <a:lnTo>
                    <a:pt x="40" y="100"/>
                  </a:lnTo>
                  <a:lnTo>
                    <a:pt x="40" y="57"/>
                  </a:lnTo>
                  <a:lnTo>
                    <a:pt x="20" y="57"/>
                  </a:lnTo>
                  <a:close/>
                  <a:moveTo>
                    <a:pt x="85" y="57"/>
                  </a:moveTo>
                  <a:lnTo>
                    <a:pt x="85" y="57"/>
                  </a:lnTo>
                  <a:cubicBezTo>
                    <a:pt x="85" y="44"/>
                    <a:pt x="87" y="35"/>
                    <a:pt x="91" y="29"/>
                  </a:cubicBezTo>
                  <a:cubicBezTo>
                    <a:pt x="94" y="23"/>
                    <a:pt x="100" y="18"/>
                    <a:pt x="108" y="15"/>
                  </a:cubicBezTo>
                  <a:lnTo>
                    <a:pt x="98" y="0"/>
                  </a:lnTo>
                  <a:cubicBezTo>
                    <a:pt x="86" y="6"/>
                    <a:pt x="77" y="14"/>
                    <a:pt x="71" y="25"/>
                  </a:cubicBezTo>
                  <a:cubicBezTo>
                    <a:pt x="66" y="34"/>
                    <a:pt x="64" y="47"/>
                    <a:pt x="64" y="66"/>
                  </a:cubicBezTo>
                  <a:lnTo>
                    <a:pt x="64" y="100"/>
                  </a:lnTo>
                  <a:lnTo>
                    <a:pt x="104" y="100"/>
                  </a:lnTo>
                  <a:lnTo>
                    <a:pt x="104" y="57"/>
                  </a:lnTo>
                  <a:lnTo>
                    <a:pt x="85" y="57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7705288" y="5338152"/>
              <a:ext cx="103188" cy="95250"/>
            </a:xfrm>
            <a:custGeom>
              <a:avLst/>
              <a:gdLst>
                <a:gd name="T0" fmla="*/ 88 w 108"/>
                <a:gd name="T1" fmla="*/ 44 h 100"/>
                <a:gd name="T2" fmla="*/ 88 w 108"/>
                <a:gd name="T3" fmla="*/ 44 h 100"/>
                <a:gd name="T4" fmla="*/ 82 w 108"/>
                <a:gd name="T5" fmla="*/ 71 h 100"/>
                <a:gd name="T6" fmla="*/ 65 w 108"/>
                <a:gd name="T7" fmla="*/ 85 h 100"/>
                <a:gd name="T8" fmla="*/ 74 w 108"/>
                <a:gd name="T9" fmla="*/ 100 h 100"/>
                <a:gd name="T10" fmla="*/ 102 w 108"/>
                <a:gd name="T11" fmla="*/ 75 h 100"/>
                <a:gd name="T12" fmla="*/ 108 w 108"/>
                <a:gd name="T13" fmla="*/ 34 h 100"/>
                <a:gd name="T14" fmla="*/ 108 w 108"/>
                <a:gd name="T15" fmla="*/ 0 h 100"/>
                <a:gd name="T16" fmla="*/ 68 w 108"/>
                <a:gd name="T17" fmla="*/ 0 h 100"/>
                <a:gd name="T18" fmla="*/ 68 w 108"/>
                <a:gd name="T19" fmla="*/ 44 h 100"/>
                <a:gd name="T20" fmla="*/ 88 w 108"/>
                <a:gd name="T21" fmla="*/ 44 h 100"/>
                <a:gd name="T22" fmla="*/ 23 w 108"/>
                <a:gd name="T23" fmla="*/ 44 h 100"/>
                <a:gd name="T24" fmla="*/ 23 w 108"/>
                <a:gd name="T25" fmla="*/ 44 h 100"/>
                <a:gd name="T26" fmla="*/ 17 w 108"/>
                <a:gd name="T27" fmla="*/ 71 h 100"/>
                <a:gd name="T28" fmla="*/ 0 w 108"/>
                <a:gd name="T29" fmla="*/ 85 h 100"/>
                <a:gd name="T30" fmla="*/ 9 w 108"/>
                <a:gd name="T31" fmla="*/ 100 h 100"/>
                <a:gd name="T32" fmla="*/ 37 w 108"/>
                <a:gd name="T33" fmla="*/ 75 h 100"/>
                <a:gd name="T34" fmla="*/ 44 w 108"/>
                <a:gd name="T35" fmla="*/ 34 h 100"/>
                <a:gd name="T36" fmla="*/ 44 w 108"/>
                <a:gd name="T37" fmla="*/ 0 h 100"/>
                <a:gd name="T38" fmla="*/ 4 w 108"/>
                <a:gd name="T39" fmla="*/ 0 h 100"/>
                <a:gd name="T40" fmla="*/ 4 w 108"/>
                <a:gd name="T41" fmla="*/ 44 h 100"/>
                <a:gd name="T42" fmla="*/ 23 w 108"/>
                <a:gd name="T4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00">
                  <a:moveTo>
                    <a:pt x="88" y="44"/>
                  </a:moveTo>
                  <a:lnTo>
                    <a:pt x="88" y="44"/>
                  </a:lnTo>
                  <a:cubicBezTo>
                    <a:pt x="87" y="56"/>
                    <a:pt x="85" y="65"/>
                    <a:pt x="82" y="71"/>
                  </a:cubicBezTo>
                  <a:cubicBezTo>
                    <a:pt x="78" y="78"/>
                    <a:pt x="72" y="82"/>
                    <a:pt x="65" y="85"/>
                  </a:cubicBezTo>
                  <a:lnTo>
                    <a:pt x="74" y="100"/>
                  </a:lnTo>
                  <a:cubicBezTo>
                    <a:pt x="87" y="94"/>
                    <a:pt x="96" y="86"/>
                    <a:pt x="102" y="75"/>
                  </a:cubicBezTo>
                  <a:cubicBezTo>
                    <a:pt x="106" y="67"/>
                    <a:pt x="108" y="53"/>
                    <a:pt x="108" y="34"/>
                  </a:cubicBezTo>
                  <a:lnTo>
                    <a:pt x="108" y="0"/>
                  </a:lnTo>
                  <a:lnTo>
                    <a:pt x="68" y="0"/>
                  </a:lnTo>
                  <a:lnTo>
                    <a:pt x="68" y="44"/>
                  </a:lnTo>
                  <a:lnTo>
                    <a:pt x="88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cubicBezTo>
                    <a:pt x="23" y="56"/>
                    <a:pt x="21" y="65"/>
                    <a:pt x="17" y="71"/>
                  </a:cubicBezTo>
                  <a:cubicBezTo>
                    <a:pt x="13" y="78"/>
                    <a:pt x="8" y="82"/>
                    <a:pt x="0" y="85"/>
                  </a:cubicBezTo>
                  <a:lnTo>
                    <a:pt x="9" y="100"/>
                  </a:lnTo>
                  <a:cubicBezTo>
                    <a:pt x="22" y="94"/>
                    <a:pt x="31" y="86"/>
                    <a:pt x="37" y="75"/>
                  </a:cubicBezTo>
                  <a:cubicBezTo>
                    <a:pt x="42" y="67"/>
                    <a:pt x="44" y="53"/>
                    <a:pt x="44" y="34"/>
                  </a:cubicBezTo>
                  <a:lnTo>
                    <a:pt x="44" y="0"/>
                  </a:lnTo>
                  <a:lnTo>
                    <a:pt x="4" y="0"/>
                  </a:lnTo>
                  <a:lnTo>
                    <a:pt x="4" y="44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Freeform 5"/>
          <p:cNvSpPr>
            <a:spLocks/>
          </p:cNvSpPr>
          <p:nvPr/>
        </p:nvSpPr>
        <p:spPr bwMode="auto">
          <a:xfrm>
            <a:off x="2123728" y="1461767"/>
            <a:ext cx="368300" cy="144463"/>
          </a:xfrm>
          <a:custGeom>
            <a:avLst/>
            <a:gdLst>
              <a:gd name="T0" fmla="*/ 369 w 386"/>
              <a:gd name="T1" fmla="*/ 47 h 152"/>
              <a:gd name="T2" fmla="*/ 369 w 386"/>
              <a:gd name="T3" fmla="*/ 47 h 152"/>
              <a:gd name="T4" fmla="*/ 317 w 386"/>
              <a:gd name="T5" fmla="*/ 20 h 152"/>
              <a:gd name="T6" fmla="*/ 317 w 386"/>
              <a:gd name="T7" fmla="*/ 20 h 152"/>
              <a:gd name="T8" fmla="*/ 280 w 386"/>
              <a:gd name="T9" fmla="*/ 0 h 152"/>
              <a:gd name="T10" fmla="*/ 277 w 386"/>
              <a:gd name="T11" fmla="*/ 2 h 152"/>
              <a:gd name="T12" fmla="*/ 271 w 386"/>
              <a:gd name="T13" fmla="*/ 16 h 152"/>
              <a:gd name="T14" fmla="*/ 281 w 386"/>
              <a:gd name="T15" fmla="*/ 33 h 152"/>
              <a:gd name="T16" fmla="*/ 335 w 386"/>
              <a:gd name="T17" fmla="*/ 62 h 152"/>
              <a:gd name="T18" fmla="*/ 3 w 386"/>
              <a:gd name="T19" fmla="*/ 62 h 152"/>
              <a:gd name="T20" fmla="*/ 2 w 386"/>
              <a:gd name="T21" fmla="*/ 65 h 152"/>
              <a:gd name="T22" fmla="*/ 3 w 386"/>
              <a:gd name="T23" fmla="*/ 80 h 152"/>
              <a:gd name="T24" fmla="*/ 20 w 386"/>
              <a:gd name="T25" fmla="*/ 90 h 152"/>
              <a:gd name="T26" fmla="*/ 335 w 386"/>
              <a:gd name="T27" fmla="*/ 90 h 152"/>
              <a:gd name="T28" fmla="*/ 281 w 386"/>
              <a:gd name="T29" fmla="*/ 119 h 152"/>
              <a:gd name="T30" fmla="*/ 271 w 386"/>
              <a:gd name="T31" fmla="*/ 136 h 152"/>
              <a:gd name="T32" fmla="*/ 277 w 386"/>
              <a:gd name="T33" fmla="*/ 150 h 152"/>
              <a:gd name="T34" fmla="*/ 280 w 386"/>
              <a:gd name="T35" fmla="*/ 152 h 152"/>
              <a:gd name="T36" fmla="*/ 368 w 386"/>
              <a:gd name="T37" fmla="*/ 105 h 152"/>
              <a:gd name="T38" fmla="*/ 386 w 386"/>
              <a:gd name="T39" fmla="*/ 76 h 152"/>
              <a:gd name="T40" fmla="*/ 369 w 386"/>
              <a:gd name="T41" fmla="*/ 4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6" h="152">
                <a:moveTo>
                  <a:pt x="369" y="47"/>
                </a:moveTo>
                <a:lnTo>
                  <a:pt x="369" y="47"/>
                </a:lnTo>
                <a:lnTo>
                  <a:pt x="317" y="20"/>
                </a:lnTo>
                <a:lnTo>
                  <a:pt x="317" y="20"/>
                </a:lnTo>
                <a:lnTo>
                  <a:pt x="280" y="0"/>
                </a:lnTo>
                <a:lnTo>
                  <a:pt x="277" y="2"/>
                </a:lnTo>
                <a:cubicBezTo>
                  <a:pt x="273" y="6"/>
                  <a:pt x="271" y="11"/>
                  <a:pt x="271" y="16"/>
                </a:cubicBezTo>
                <a:cubicBezTo>
                  <a:pt x="271" y="23"/>
                  <a:pt x="275" y="30"/>
                  <a:pt x="281" y="33"/>
                </a:cubicBezTo>
                <a:cubicBezTo>
                  <a:pt x="281" y="33"/>
                  <a:pt x="313" y="50"/>
                  <a:pt x="335" y="62"/>
                </a:cubicBezTo>
                <a:lnTo>
                  <a:pt x="3" y="62"/>
                </a:lnTo>
                <a:lnTo>
                  <a:pt x="2" y="65"/>
                </a:lnTo>
                <a:cubicBezTo>
                  <a:pt x="0" y="70"/>
                  <a:pt x="1" y="75"/>
                  <a:pt x="3" y="80"/>
                </a:cubicBezTo>
                <a:cubicBezTo>
                  <a:pt x="7" y="86"/>
                  <a:pt x="13" y="90"/>
                  <a:pt x="20" y="90"/>
                </a:cubicBezTo>
                <a:lnTo>
                  <a:pt x="335" y="90"/>
                </a:lnTo>
                <a:cubicBezTo>
                  <a:pt x="314" y="102"/>
                  <a:pt x="281" y="119"/>
                  <a:pt x="281" y="119"/>
                </a:cubicBezTo>
                <a:cubicBezTo>
                  <a:pt x="275" y="122"/>
                  <a:pt x="271" y="129"/>
                  <a:pt x="271" y="136"/>
                </a:cubicBezTo>
                <a:cubicBezTo>
                  <a:pt x="271" y="141"/>
                  <a:pt x="273" y="146"/>
                  <a:pt x="277" y="150"/>
                </a:cubicBezTo>
                <a:lnTo>
                  <a:pt x="280" y="152"/>
                </a:lnTo>
                <a:lnTo>
                  <a:pt x="368" y="105"/>
                </a:lnTo>
                <a:cubicBezTo>
                  <a:pt x="380" y="100"/>
                  <a:pt x="386" y="88"/>
                  <a:pt x="386" y="76"/>
                </a:cubicBezTo>
                <a:cubicBezTo>
                  <a:pt x="386" y="64"/>
                  <a:pt x="380" y="53"/>
                  <a:pt x="369" y="47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540527" y="2160117"/>
            <a:ext cx="368300" cy="144463"/>
          </a:xfrm>
          <a:custGeom>
            <a:avLst/>
            <a:gdLst>
              <a:gd name="T0" fmla="*/ 369 w 386"/>
              <a:gd name="T1" fmla="*/ 47 h 152"/>
              <a:gd name="T2" fmla="*/ 369 w 386"/>
              <a:gd name="T3" fmla="*/ 47 h 152"/>
              <a:gd name="T4" fmla="*/ 317 w 386"/>
              <a:gd name="T5" fmla="*/ 20 h 152"/>
              <a:gd name="T6" fmla="*/ 317 w 386"/>
              <a:gd name="T7" fmla="*/ 20 h 152"/>
              <a:gd name="T8" fmla="*/ 280 w 386"/>
              <a:gd name="T9" fmla="*/ 0 h 152"/>
              <a:gd name="T10" fmla="*/ 277 w 386"/>
              <a:gd name="T11" fmla="*/ 2 h 152"/>
              <a:gd name="T12" fmla="*/ 271 w 386"/>
              <a:gd name="T13" fmla="*/ 16 h 152"/>
              <a:gd name="T14" fmla="*/ 281 w 386"/>
              <a:gd name="T15" fmla="*/ 33 h 152"/>
              <a:gd name="T16" fmla="*/ 335 w 386"/>
              <a:gd name="T17" fmla="*/ 62 h 152"/>
              <a:gd name="T18" fmla="*/ 3 w 386"/>
              <a:gd name="T19" fmla="*/ 62 h 152"/>
              <a:gd name="T20" fmla="*/ 2 w 386"/>
              <a:gd name="T21" fmla="*/ 65 h 152"/>
              <a:gd name="T22" fmla="*/ 3 w 386"/>
              <a:gd name="T23" fmla="*/ 80 h 152"/>
              <a:gd name="T24" fmla="*/ 20 w 386"/>
              <a:gd name="T25" fmla="*/ 90 h 152"/>
              <a:gd name="T26" fmla="*/ 335 w 386"/>
              <a:gd name="T27" fmla="*/ 90 h 152"/>
              <a:gd name="T28" fmla="*/ 281 w 386"/>
              <a:gd name="T29" fmla="*/ 119 h 152"/>
              <a:gd name="T30" fmla="*/ 271 w 386"/>
              <a:gd name="T31" fmla="*/ 136 h 152"/>
              <a:gd name="T32" fmla="*/ 277 w 386"/>
              <a:gd name="T33" fmla="*/ 150 h 152"/>
              <a:gd name="T34" fmla="*/ 280 w 386"/>
              <a:gd name="T35" fmla="*/ 152 h 152"/>
              <a:gd name="T36" fmla="*/ 368 w 386"/>
              <a:gd name="T37" fmla="*/ 105 h 152"/>
              <a:gd name="T38" fmla="*/ 386 w 386"/>
              <a:gd name="T39" fmla="*/ 76 h 152"/>
              <a:gd name="T40" fmla="*/ 369 w 386"/>
              <a:gd name="T41" fmla="*/ 4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6" h="152">
                <a:moveTo>
                  <a:pt x="369" y="47"/>
                </a:moveTo>
                <a:lnTo>
                  <a:pt x="369" y="47"/>
                </a:lnTo>
                <a:lnTo>
                  <a:pt x="317" y="20"/>
                </a:lnTo>
                <a:lnTo>
                  <a:pt x="317" y="20"/>
                </a:lnTo>
                <a:lnTo>
                  <a:pt x="280" y="0"/>
                </a:lnTo>
                <a:lnTo>
                  <a:pt x="277" y="2"/>
                </a:lnTo>
                <a:cubicBezTo>
                  <a:pt x="273" y="6"/>
                  <a:pt x="271" y="11"/>
                  <a:pt x="271" y="16"/>
                </a:cubicBezTo>
                <a:cubicBezTo>
                  <a:pt x="271" y="23"/>
                  <a:pt x="275" y="30"/>
                  <a:pt x="281" y="33"/>
                </a:cubicBezTo>
                <a:cubicBezTo>
                  <a:pt x="281" y="33"/>
                  <a:pt x="313" y="50"/>
                  <a:pt x="335" y="62"/>
                </a:cubicBezTo>
                <a:lnTo>
                  <a:pt x="3" y="62"/>
                </a:lnTo>
                <a:lnTo>
                  <a:pt x="2" y="65"/>
                </a:lnTo>
                <a:cubicBezTo>
                  <a:pt x="0" y="70"/>
                  <a:pt x="1" y="75"/>
                  <a:pt x="3" y="80"/>
                </a:cubicBezTo>
                <a:cubicBezTo>
                  <a:pt x="7" y="86"/>
                  <a:pt x="13" y="90"/>
                  <a:pt x="20" y="90"/>
                </a:cubicBezTo>
                <a:lnTo>
                  <a:pt x="335" y="90"/>
                </a:lnTo>
                <a:cubicBezTo>
                  <a:pt x="314" y="102"/>
                  <a:pt x="281" y="119"/>
                  <a:pt x="281" y="119"/>
                </a:cubicBezTo>
                <a:cubicBezTo>
                  <a:pt x="275" y="122"/>
                  <a:pt x="271" y="129"/>
                  <a:pt x="271" y="136"/>
                </a:cubicBezTo>
                <a:cubicBezTo>
                  <a:pt x="271" y="141"/>
                  <a:pt x="273" y="146"/>
                  <a:pt x="277" y="150"/>
                </a:cubicBezTo>
                <a:lnTo>
                  <a:pt x="280" y="152"/>
                </a:lnTo>
                <a:lnTo>
                  <a:pt x="368" y="105"/>
                </a:lnTo>
                <a:cubicBezTo>
                  <a:pt x="380" y="100"/>
                  <a:pt x="386" y="88"/>
                  <a:pt x="386" y="76"/>
                </a:cubicBezTo>
                <a:cubicBezTo>
                  <a:pt x="386" y="64"/>
                  <a:pt x="380" y="53"/>
                  <a:pt x="369" y="4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2123728" y="2160117"/>
            <a:ext cx="368300" cy="144463"/>
          </a:xfrm>
          <a:custGeom>
            <a:avLst/>
            <a:gdLst>
              <a:gd name="T0" fmla="*/ 369 w 386"/>
              <a:gd name="T1" fmla="*/ 47 h 152"/>
              <a:gd name="T2" fmla="*/ 369 w 386"/>
              <a:gd name="T3" fmla="*/ 47 h 152"/>
              <a:gd name="T4" fmla="*/ 317 w 386"/>
              <a:gd name="T5" fmla="*/ 20 h 152"/>
              <a:gd name="T6" fmla="*/ 317 w 386"/>
              <a:gd name="T7" fmla="*/ 20 h 152"/>
              <a:gd name="T8" fmla="*/ 280 w 386"/>
              <a:gd name="T9" fmla="*/ 0 h 152"/>
              <a:gd name="T10" fmla="*/ 277 w 386"/>
              <a:gd name="T11" fmla="*/ 2 h 152"/>
              <a:gd name="T12" fmla="*/ 271 w 386"/>
              <a:gd name="T13" fmla="*/ 16 h 152"/>
              <a:gd name="T14" fmla="*/ 281 w 386"/>
              <a:gd name="T15" fmla="*/ 33 h 152"/>
              <a:gd name="T16" fmla="*/ 335 w 386"/>
              <a:gd name="T17" fmla="*/ 62 h 152"/>
              <a:gd name="T18" fmla="*/ 3 w 386"/>
              <a:gd name="T19" fmla="*/ 62 h 152"/>
              <a:gd name="T20" fmla="*/ 2 w 386"/>
              <a:gd name="T21" fmla="*/ 65 h 152"/>
              <a:gd name="T22" fmla="*/ 3 w 386"/>
              <a:gd name="T23" fmla="*/ 80 h 152"/>
              <a:gd name="T24" fmla="*/ 20 w 386"/>
              <a:gd name="T25" fmla="*/ 90 h 152"/>
              <a:gd name="T26" fmla="*/ 335 w 386"/>
              <a:gd name="T27" fmla="*/ 90 h 152"/>
              <a:gd name="T28" fmla="*/ 281 w 386"/>
              <a:gd name="T29" fmla="*/ 119 h 152"/>
              <a:gd name="T30" fmla="*/ 271 w 386"/>
              <a:gd name="T31" fmla="*/ 136 h 152"/>
              <a:gd name="T32" fmla="*/ 277 w 386"/>
              <a:gd name="T33" fmla="*/ 150 h 152"/>
              <a:gd name="T34" fmla="*/ 280 w 386"/>
              <a:gd name="T35" fmla="*/ 152 h 152"/>
              <a:gd name="T36" fmla="*/ 368 w 386"/>
              <a:gd name="T37" fmla="*/ 105 h 152"/>
              <a:gd name="T38" fmla="*/ 386 w 386"/>
              <a:gd name="T39" fmla="*/ 76 h 152"/>
              <a:gd name="T40" fmla="*/ 369 w 386"/>
              <a:gd name="T41" fmla="*/ 4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6" h="152">
                <a:moveTo>
                  <a:pt x="369" y="47"/>
                </a:moveTo>
                <a:lnTo>
                  <a:pt x="369" y="47"/>
                </a:lnTo>
                <a:lnTo>
                  <a:pt x="317" y="20"/>
                </a:lnTo>
                <a:lnTo>
                  <a:pt x="317" y="20"/>
                </a:lnTo>
                <a:lnTo>
                  <a:pt x="280" y="0"/>
                </a:lnTo>
                <a:lnTo>
                  <a:pt x="277" y="2"/>
                </a:lnTo>
                <a:cubicBezTo>
                  <a:pt x="273" y="6"/>
                  <a:pt x="271" y="11"/>
                  <a:pt x="271" y="16"/>
                </a:cubicBezTo>
                <a:cubicBezTo>
                  <a:pt x="271" y="23"/>
                  <a:pt x="275" y="30"/>
                  <a:pt x="281" y="33"/>
                </a:cubicBezTo>
                <a:cubicBezTo>
                  <a:pt x="281" y="33"/>
                  <a:pt x="313" y="50"/>
                  <a:pt x="335" y="62"/>
                </a:cubicBezTo>
                <a:lnTo>
                  <a:pt x="3" y="62"/>
                </a:lnTo>
                <a:lnTo>
                  <a:pt x="2" y="65"/>
                </a:lnTo>
                <a:cubicBezTo>
                  <a:pt x="0" y="70"/>
                  <a:pt x="1" y="75"/>
                  <a:pt x="3" y="80"/>
                </a:cubicBezTo>
                <a:cubicBezTo>
                  <a:pt x="7" y="86"/>
                  <a:pt x="13" y="90"/>
                  <a:pt x="20" y="90"/>
                </a:cubicBezTo>
                <a:lnTo>
                  <a:pt x="335" y="90"/>
                </a:lnTo>
                <a:cubicBezTo>
                  <a:pt x="314" y="102"/>
                  <a:pt x="281" y="119"/>
                  <a:pt x="281" y="119"/>
                </a:cubicBezTo>
                <a:cubicBezTo>
                  <a:pt x="275" y="122"/>
                  <a:pt x="271" y="129"/>
                  <a:pt x="271" y="136"/>
                </a:cubicBezTo>
                <a:cubicBezTo>
                  <a:pt x="271" y="141"/>
                  <a:pt x="273" y="146"/>
                  <a:pt x="277" y="150"/>
                </a:cubicBezTo>
                <a:lnTo>
                  <a:pt x="280" y="152"/>
                </a:lnTo>
                <a:lnTo>
                  <a:pt x="368" y="105"/>
                </a:lnTo>
                <a:cubicBezTo>
                  <a:pt x="380" y="100"/>
                  <a:pt x="386" y="88"/>
                  <a:pt x="386" y="76"/>
                </a:cubicBezTo>
                <a:cubicBezTo>
                  <a:pt x="386" y="64"/>
                  <a:pt x="380" y="53"/>
                  <a:pt x="369" y="47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2853730" y="2823146"/>
            <a:ext cx="350118" cy="354434"/>
            <a:chOff x="2137222" y="3181507"/>
            <a:chExt cx="350118" cy="354434"/>
          </a:xfrm>
        </p:grpSpPr>
        <p:sp>
          <p:nvSpPr>
            <p:cNvPr id="28" name="ZoneTexte 27"/>
            <p:cNvSpPr txBox="1"/>
            <p:nvPr/>
          </p:nvSpPr>
          <p:spPr>
            <a:xfrm>
              <a:off x="2213683" y="3263479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</a:rPr>
                <a:t>02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298427" y="3410528"/>
              <a:ext cx="188913" cy="125413"/>
            </a:xfrm>
            <a:custGeom>
              <a:avLst/>
              <a:gdLst>
                <a:gd name="T0" fmla="*/ 198 w 198"/>
                <a:gd name="T1" fmla="*/ 131 h 131"/>
                <a:gd name="T2" fmla="*/ 198 w 198"/>
                <a:gd name="T3" fmla="*/ 131 h 131"/>
                <a:gd name="T4" fmla="*/ 198 w 198"/>
                <a:gd name="T5" fmla="*/ 0 h 131"/>
                <a:gd name="T6" fmla="*/ 0 w 198"/>
                <a:gd name="T7" fmla="*/ 131 h 131"/>
                <a:gd name="T8" fmla="*/ 198 w 198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1">
                  <a:moveTo>
                    <a:pt x="198" y="131"/>
                  </a:moveTo>
                  <a:lnTo>
                    <a:pt x="198" y="131"/>
                  </a:lnTo>
                  <a:lnTo>
                    <a:pt x="198" y="0"/>
                  </a:lnTo>
                  <a:cubicBezTo>
                    <a:pt x="198" y="0"/>
                    <a:pt x="127" y="98"/>
                    <a:pt x="0" y="131"/>
                  </a:cubicBezTo>
                  <a:lnTo>
                    <a:pt x="198" y="13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137222" y="3181507"/>
              <a:ext cx="188913" cy="127000"/>
            </a:xfrm>
            <a:custGeom>
              <a:avLst/>
              <a:gdLst>
                <a:gd name="T0" fmla="*/ 0 w 198"/>
                <a:gd name="T1" fmla="*/ 0 h 132"/>
                <a:gd name="T2" fmla="*/ 0 w 198"/>
                <a:gd name="T3" fmla="*/ 0 h 132"/>
                <a:gd name="T4" fmla="*/ 0 w 198"/>
                <a:gd name="T5" fmla="*/ 132 h 132"/>
                <a:gd name="T6" fmla="*/ 198 w 198"/>
                <a:gd name="T7" fmla="*/ 0 h 132"/>
                <a:gd name="T8" fmla="*/ 0 w 198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2">
                  <a:moveTo>
                    <a:pt x="0" y="0"/>
                  </a:moveTo>
                  <a:lnTo>
                    <a:pt x="0" y="0"/>
                  </a:lnTo>
                  <a:lnTo>
                    <a:pt x="0" y="132"/>
                  </a:lnTo>
                  <a:cubicBezTo>
                    <a:pt x="0" y="132"/>
                    <a:pt x="71" y="33"/>
                    <a:pt x="1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55045" y="2816932"/>
            <a:ext cx="246379" cy="266638"/>
            <a:chOff x="2137222" y="3181507"/>
            <a:chExt cx="246379" cy="266638"/>
          </a:xfrm>
        </p:grpSpPr>
        <p:sp>
          <p:nvSpPr>
            <p:cNvPr id="32" name="ZoneTexte 31"/>
            <p:cNvSpPr txBox="1"/>
            <p:nvPr/>
          </p:nvSpPr>
          <p:spPr>
            <a:xfrm>
              <a:off x="2213683" y="3263479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</a:rPr>
                <a:t>01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2137222" y="3181507"/>
              <a:ext cx="188913" cy="127000"/>
            </a:xfrm>
            <a:custGeom>
              <a:avLst/>
              <a:gdLst>
                <a:gd name="T0" fmla="*/ 0 w 198"/>
                <a:gd name="T1" fmla="*/ 0 h 132"/>
                <a:gd name="T2" fmla="*/ 0 w 198"/>
                <a:gd name="T3" fmla="*/ 0 h 132"/>
                <a:gd name="T4" fmla="*/ 0 w 198"/>
                <a:gd name="T5" fmla="*/ 132 h 132"/>
                <a:gd name="T6" fmla="*/ 198 w 198"/>
                <a:gd name="T7" fmla="*/ 0 h 132"/>
                <a:gd name="T8" fmla="*/ 0 w 198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2">
                  <a:moveTo>
                    <a:pt x="0" y="0"/>
                  </a:moveTo>
                  <a:lnTo>
                    <a:pt x="0" y="0"/>
                  </a:lnTo>
                  <a:lnTo>
                    <a:pt x="0" y="132"/>
                  </a:lnTo>
                  <a:cubicBezTo>
                    <a:pt x="0" y="132"/>
                    <a:pt x="71" y="33"/>
                    <a:pt x="1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205156" y="2816932"/>
            <a:ext cx="246379" cy="266638"/>
            <a:chOff x="2137222" y="3181507"/>
            <a:chExt cx="246379" cy="266638"/>
          </a:xfrm>
        </p:grpSpPr>
        <p:sp>
          <p:nvSpPr>
            <p:cNvPr id="36" name="ZoneTexte 35"/>
            <p:cNvSpPr txBox="1"/>
            <p:nvPr/>
          </p:nvSpPr>
          <p:spPr>
            <a:xfrm>
              <a:off x="2213683" y="3263479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</a:rPr>
                <a:t>02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137222" y="3181507"/>
              <a:ext cx="188913" cy="127000"/>
            </a:xfrm>
            <a:custGeom>
              <a:avLst/>
              <a:gdLst>
                <a:gd name="T0" fmla="*/ 0 w 198"/>
                <a:gd name="T1" fmla="*/ 0 h 132"/>
                <a:gd name="T2" fmla="*/ 0 w 198"/>
                <a:gd name="T3" fmla="*/ 0 h 132"/>
                <a:gd name="T4" fmla="*/ 0 w 198"/>
                <a:gd name="T5" fmla="*/ 132 h 132"/>
                <a:gd name="T6" fmla="*/ 198 w 198"/>
                <a:gd name="T7" fmla="*/ 0 h 132"/>
                <a:gd name="T8" fmla="*/ 0 w 198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2">
                  <a:moveTo>
                    <a:pt x="0" y="0"/>
                  </a:moveTo>
                  <a:lnTo>
                    <a:pt x="0" y="0"/>
                  </a:lnTo>
                  <a:lnTo>
                    <a:pt x="0" y="132"/>
                  </a:lnTo>
                  <a:cubicBezTo>
                    <a:pt x="0" y="132"/>
                    <a:pt x="71" y="33"/>
                    <a:pt x="1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4797152"/>
            <a:ext cx="1080000" cy="108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24" y="4797152"/>
            <a:ext cx="12020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fr-FR" dirty="0"/>
              <a:t>Éléments graphiques à utiliser avec les différents modèles de diapositives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*Note de bas de page sur trois lignes maximum consent </a:t>
            </a:r>
            <a:r>
              <a:rPr lang="fr-FR" dirty="0" err="1"/>
              <a:t>volorio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 </a:t>
            </a:r>
            <a:r>
              <a:rPr lang="fr-FR" dirty="0" err="1"/>
              <a:t>iligeniminim</a:t>
            </a:r>
            <a:r>
              <a:rPr lang="fr-FR" dirty="0"/>
              <a:t> et </a:t>
            </a:r>
            <a:r>
              <a:rPr lang="fr-FR" dirty="0" err="1"/>
              <a:t>aligenim</a:t>
            </a:r>
            <a:r>
              <a:rPr lang="fr-FR" dirty="0"/>
              <a:t> </a:t>
            </a:r>
            <a:r>
              <a:rPr lang="fr-FR" dirty="0" err="1"/>
              <a:t>sundi</a:t>
            </a:r>
            <a:r>
              <a:rPr lang="fr-FR" dirty="0"/>
              <a:t> </a:t>
            </a:r>
            <a:r>
              <a:rPr lang="fr-FR" dirty="0" err="1"/>
              <a:t>tiatin</a:t>
            </a:r>
            <a:r>
              <a:rPr lang="fr-FR" dirty="0"/>
              <a:t> </a:t>
            </a:r>
            <a:r>
              <a:rPr lang="fr-FR" dirty="0" err="1"/>
              <a:t>ellabore</a:t>
            </a:r>
            <a:r>
              <a:rPr lang="fr-FR" dirty="0"/>
              <a:t> </a:t>
            </a:r>
            <a:r>
              <a:rPr lang="fr-FR" dirty="0" err="1"/>
              <a:t>magnissi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occatiur</a:t>
            </a:r>
            <a:r>
              <a:rPr lang="fr-FR" dirty="0"/>
              <a:t> </a:t>
            </a:r>
            <a:r>
              <a:rPr lang="fr-FR" dirty="0" err="1"/>
              <a:t>similit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</a:t>
            </a:r>
            <a:r>
              <a:rPr lang="fr-FR" dirty="0" err="1"/>
              <a:t>reptaturlit</a:t>
            </a:r>
            <a:r>
              <a:rPr lang="fr-FR" dirty="0"/>
              <a:t> </a:t>
            </a:r>
            <a:r>
              <a:rPr lang="fr-FR" dirty="0" err="1"/>
              <a:t>cusam</a:t>
            </a:r>
            <a:r>
              <a:rPr lang="fr-FR" dirty="0"/>
              <a:t> landes </a:t>
            </a:r>
            <a:r>
              <a:rPr lang="fr-FR" dirty="0" err="1"/>
              <a:t>quati</a:t>
            </a:r>
            <a:r>
              <a:rPr lang="fr-FR" dirty="0"/>
              <a:t> non </a:t>
            </a:r>
            <a:r>
              <a:rPr lang="fr-FR" dirty="0" err="1"/>
              <a:t>reicitatis</a:t>
            </a:r>
            <a:r>
              <a:rPr lang="fr-FR" dirty="0"/>
              <a:t>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67355"/>
            <a:ext cx="1080000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60" y="1367355"/>
            <a:ext cx="1080000" cy="108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20" y="1367355"/>
            <a:ext cx="1080000" cy="10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80" y="1367355"/>
            <a:ext cx="108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67355"/>
            <a:ext cx="1080000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16932"/>
            <a:ext cx="1080000" cy="108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60" y="2816932"/>
            <a:ext cx="1080000" cy="108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20" y="2816932"/>
            <a:ext cx="1080000" cy="108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80" y="281693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  <a:p>
            <a:pPr lvl="2"/>
            <a:r>
              <a:rPr lang="fr-FR" dirty="0" smtClean="0"/>
              <a:t>prenom.nom@eramet.com</a:t>
            </a:r>
          </a:p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 smtClean="0"/>
              <a:t>prenom.nom@eramet.com</a:t>
            </a:r>
            <a:endParaRPr lang="fr-FR" dirty="0"/>
          </a:p>
          <a:p>
            <a:pPr lvl="3"/>
            <a:r>
              <a:rPr lang="fr-FR" dirty="0" smtClean="0"/>
              <a:t>www.aubertduval.com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1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prenom.nom@eramet.com</a:t>
            </a:r>
          </a:p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prenom.nom@eramet.com</a:t>
            </a:r>
          </a:p>
          <a:p>
            <a:pPr lvl="3"/>
            <a:r>
              <a:rPr lang="fr-FR" dirty="0"/>
              <a:t>www.aubertduval.com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1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prenom.nom@eramet.com</a:t>
            </a:r>
          </a:p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prenom.nom@eramet.com</a:t>
            </a:r>
          </a:p>
          <a:p>
            <a:pPr lvl="3"/>
            <a:r>
              <a:rPr lang="fr-FR" dirty="0"/>
              <a:t>www.aubertduval.com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1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4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Prénom Nom</a:t>
            </a:r>
          </a:p>
          <a:p>
            <a:pPr lvl="1"/>
            <a:r>
              <a:rPr lang="fr-FR" smtClean="0"/>
              <a:t>Fonction</a:t>
            </a:r>
          </a:p>
          <a:p>
            <a:pPr lvl="2"/>
            <a:r>
              <a:rPr lang="fr-FR" smtClean="0"/>
              <a:t>JOUR / MOIS / Année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528900"/>
            <a:ext cx="5400000" cy="1512168"/>
          </a:xfrm>
        </p:spPr>
        <p:txBody>
          <a:bodyPr/>
          <a:lstStyle/>
          <a:p>
            <a:r>
              <a:rPr lang="fr-FR" dirty="0" smtClean="0"/>
              <a:t>Titre de la présentation </a:t>
            </a:r>
            <a:br>
              <a:rPr lang="fr-FR" dirty="0" smtClean="0"/>
            </a:br>
            <a:r>
              <a:rPr lang="fr-FR" dirty="0" smtClean="0"/>
              <a:t>à intégrer sur deux ou trois</a:t>
            </a:r>
            <a:br>
              <a:rPr lang="fr-FR" dirty="0" smtClean="0"/>
            </a:br>
            <a:r>
              <a:rPr lang="fr-FR" dirty="0" smtClean="0"/>
              <a:t>lignes maximum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5301208"/>
            <a:ext cx="1116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4"/>
                </a:solidFill>
              </a:rPr>
              <a:t>Classification</a:t>
            </a:r>
            <a:endParaRPr lang="en-US" sz="1050" b="1" dirty="0">
              <a:solidFill>
                <a:schemeClr val="accent4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14908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4"/>
                </a:solidFill>
              </a:rPr>
              <a:t>Version</a:t>
            </a:r>
            <a:endParaRPr lang="en-US" sz="105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O1 -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Titre du chapitre à intégrer sur une ligne </a:t>
            </a:r>
            <a:br>
              <a:rPr lang="fr-FR" dirty="0" smtClean="0"/>
            </a:br>
            <a:r>
              <a:rPr lang="fr-FR" dirty="0" smtClean="0"/>
              <a:t>ou sur deux lignes maximum</a:t>
            </a:r>
          </a:p>
          <a:p>
            <a:pPr lvl="1"/>
            <a:r>
              <a:rPr lang="fr-FR" dirty="0" smtClean="0"/>
              <a:t>Sous titre sur une ligne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mtClean="0"/>
              <a:t>O2 -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smtClean="0"/>
              <a:t>O3 -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smtClean="0"/>
              <a:t>O4 -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smtClean="0"/>
              <a:t>O5 -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smtClean="0"/>
              <a:t>O6 -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 smtClean="0"/>
              <a:t>O7 -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 smtClean="0"/>
              <a:t>O8 -</a:t>
            </a:r>
            <a:endParaRPr lang="fr-FR" dirty="0"/>
          </a:p>
        </p:txBody>
      </p:sp>
      <p:sp>
        <p:nvSpPr>
          <p:cNvPr id="44" name="Espace réservé du texte 4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dirty="0" smtClean="0"/>
              <a:t>O9 -</a:t>
            </a:r>
            <a:endParaRPr lang="fr-FR" dirty="0"/>
          </a:p>
        </p:txBody>
      </p:sp>
      <p:sp>
        <p:nvSpPr>
          <p:cNvPr id="46" name="Espace réservé du texte 4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 smtClean="0"/>
              <a:t>1O -</a:t>
            </a:r>
            <a:endParaRPr lang="fr-FR" dirty="0"/>
          </a:p>
        </p:txBody>
      </p:sp>
      <p:sp>
        <p:nvSpPr>
          <p:cNvPr id="48" name="Espace réservé du texte 4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Titre du chapitre à intégrer sur une ligne </a:t>
            </a:r>
            <a:br>
              <a:rPr lang="fr-FR" dirty="0"/>
            </a:br>
            <a:r>
              <a:rPr lang="fr-FR" dirty="0"/>
              <a:t>ou sur deux lignes maximum</a:t>
            </a:r>
          </a:p>
          <a:p>
            <a:pPr lvl="1"/>
            <a:r>
              <a:rPr lang="fr-FR" dirty="0"/>
              <a:t>Sous titre sur une ligne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3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mtClean="0"/>
              <a:t>Titre du chapitre à intégrer</a:t>
            </a:r>
            <a:br>
              <a:rPr lang="fr-FR" smtClean="0"/>
            </a:br>
            <a:r>
              <a:rPr lang="fr-FR" smtClean="0"/>
              <a:t>sur deux ou trois lignes</a:t>
            </a:r>
            <a:br>
              <a:rPr lang="fr-FR" smtClean="0"/>
            </a:br>
            <a:r>
              <a:rPr lang="fr-FR" smtClean="0"/>
              <a:t>maximum Lorem ipsum dolor</a:t>
            </a:r>
          </a:p>
          <a:p>
            <a:pPr lvl="1"/>
            <a:r>
              <a:rPr lang="fr-FR" smtClean="0"/>
              <a:t>Sous titre sur une ligne </a:t>
            </a:r>
            <a:endParaRPr lang="fr-FR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3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O2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 dirty="0"/>
              <a:t>Titre </a:t>
            </a:r>
            <a:r>
              <a:rPr lang="fr-FR" dirty="0" smtClean="0"/>
              <a:t>du </a:t>
            </a:r>
            <a:r>
              <a:rPr lang="fr-FR" dirty="0"/>
              <a:t>chapitre à intégrer</a:t>
            </a:r>
            <a:br>
              <a:rPr lang="fr-FR" dirty="0"/>
            </a:br>
            <a:r>
              <a:rPr lang="fr-FR" dirty="0"/>
              <a:t>sur deux ou trois lignes</a:t>
            </a:r>
            <a:br>
              <a:rPr lang="fr-FR" dirty="0"/>
            </a:br>
            <a:r>
              <a:rPr lang="fr-FR" dirty="0"/>
              <a:t>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lvl="1"/>
            <a:r>
              <a:rPr lang="fr-FR" dirty="0"/>
              <a:t>Sous titre sur une ligne 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3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O3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fr-FR" dirty="0"/>
              <a:t>Titre </a:t>
            </a:r>
            <a:r>
              <a:rPr lang="fr-FR" dirty="0" smtClean="0"/>
              <a:t>du </a:t>
            </a:r>
            <a:r>
              <a:rPr lang="fr-FR" dirty="0"/>
              <a:t>chapitre à intégrer</a:t>
            </a:r>
            <a:br>
              <a:rPr lang="fr-FR" dirty="0"/>
            </a:br>
            <a:r>
              <a:rPr lang="fr-FR" dirty="0"/>
              <a:t>sur deux ou trois lignes</a:t>
            </a:r>
            <a:br>
              <a:rPr lang="fr-FR" dirty="0"/>
            </a:br>
            <a:r>
              <a:rPr lang="fr-FR" dirty="0"/>
              <a:t>maximum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lvl="1"/>
            <a:r>
              <a:rPr lang="fr-FR" dirty="0"/>
              <a:t>Sous titre sur une ligne 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6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Espace réservé du texte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mtClean="0"/>
              <a:t>Titre du chapitre à intégrer</a:t>
            </a:r>
            <a:br>
              <a:rPr lang="fr-FR" smtClean="0"/>
            </a:br>
            <a:r>
              <a:rPr lang="fr-FR" smtClean="0"/>
              <a:t>sur deux ou trois lignes</a:t>
            </a:r>
            <a:br>
              <a:rPr lang="fr-FR" smtClean="0"/>
            </a:br>
            <a:r>
              <a:rPr lang="fr-FR" smtClean="0"/>
              <a:t>maximum Lorem ipsum dolor</a:t>
            </a:r>
          </a:p>
          <a:p>
            <a:pPr lvl="1"/>
            <a:r>
              <a:rPr lang="fr-FR" smtClean="0"/>
              <a:t>Sous titre sur une ligne 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720000" y="0"/>
            <a:ext cx="2700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Insertion des visuels en arrière-plan pour les ouvertures de chapitre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Supprimer le visuel en 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tx2"/>
                </a:solidFill>
              </a:rPr>
              <a:t>Sélectionner </a:t>
            </a:r>
            <a:r>
              <a:rPr lang="fr-FR" sz="1000" dirty="0">
                <a:solidFill>
                  <a:schemeClr val="tx2"/>
                </a:solidFill>
              </a:rPr>
              <a:t>l’icône pour insérer une image,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Disposer l’image en arrière </a:t>
            </a:r>
            <a:r>
              <a:rPr lang="fr-FR" sz="1000" dirty="0" smtClean="0">
                <a:solidFill>
                  <a:schemeClr val="tx2"/>
                </a:solidFill>
              </a:rPr>
              <a:t>plan.</a:t>
            </a:r>
            <a:endParaRPr lang="fr-FR" sz="1000" dirty="0">
              <a:solidFill>
                <a:schemeClr val="tx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>
                <a:solidFill>
                  <a:schemeClr val="tx2"/>
                </a:solidFill>
              </a:rPr>
              <a:t>(Sélectionner l’image avec le bouton droit de la souris / Mettre à l’arrière plan</a:t>
            </a:r>
            <a:r>
              <a:rPr lang="fr-FR" sz="1000" dirty="0" smtClean="0">
                <a:solidFill>
                  <a:schemeClr val="tx2"/>
                </a:solidFill>
              </a:rPr>
              <a:t>).</a:t>
            </a:r>
            <a:endParaRPr lang="fr-F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pour une image  2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" name="Espace réservé du texte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Titre de la présentation - 00/00/00     Classification :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mtClean="0"/>
              <a:t>Titre du chapitre à intégrer</a:t>
            </a:r>
            <a:br>
              <a:rPr lang="fr-FR" smtClean="0"/>
            </a:br>
            <a:r>
              <a:rPr lang="fr-FR" smtClean="0"/>
              <a:t>sur deux ou trois lignes</a:t>
            </a:r>
            <a:br>
              <a:rPr lang="fr-FR" smtClean="0"/>
            </a:br>
            <a:r>
              <a:rPr lang="fr-FR" smtClean="0"/>
              <a:t>maximum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endParaRPr lang="fr-FR" dirty="0" smtClean="0"/>
          </a:p>
          <a:p>
            <a:pPr lvl="1"/>
            <a:r>
              <a:rPr lang="fr-FR" dirty="0" smtClean="0"/>
              <a:t>Sous titre sur une ligne 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ference document" ma:contentTypeID="0x010100B9C7DE7E3E5E413092C5CEE32468E72400FAB7926D86FDE24587203CE541261B3A" ma:contentTypeVersion="40" ma:contentTypeDescription="Create a new document." ma:contentTypeScope="" ma:versionID="466713619d136a02bec73f4c0dec8eb7">
  <xsd:schema xmlns:xsd="http://www.w3.org/2001/XMLSchema" xmlns:xs="http://www.w3.org/2001/XMLSchema" xmlns:p="http://schemas.microsoft.com/office/2006/metadata/properties" xmlns:ns2="e071a388-4438-45dc-8954-e36dc6d9519a" xmlns:ns3="37a77eae-e442-4402-8509-f045ec3dc052" targetNamespace="http://schemas.microsoft.com/office/2006/metadata/properties" ma:root="true" ma:fieldsID="3861036c9e413269468239629926b317" ns2:_="" ns3:_="">
    <xsd:import namespace="e071a388-4438-45dc-8954-e36dc6d9519a"/>
    <xsd:import namespace="37a77eae-e442-4402-8509-f045ec3dc052"/>
    <xsd:element name="properties">
      <xsd:complexType>
        <xsd:sequence>
          <xsd:element name="documentManagement">
            <xsd:complexType>
              <xsd:all>
                <xsd:element ref="ns2:POW_ERAMET_PublicationYear" minOccurs="0"/>
                <xsd:element ref="ns2:idc2a963984e44fdb282e4e3fff35b3f" minOccurs="0"/>
                <xsd:element ref="ns2:kc8e7889b2b64c74ab2c5911696d008b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2:da81973317dc426a9b3684746ba80e56" minOccurs="0"/>
                <xsd:element ref="ns2:p7f2a201ad4b4302bb27e6492ec12927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a388-4438-45dc-8954-e36dc6d9519a" elementFormDefault="qualified">
    <xsd:import namespace="http://schemas.microsoft.com/office/2006/documentManagement/types"/>
    <xsd:import namespace="http://schemas.microsoft.com/office/infopath/2007/PartnerControls"/>
    <xsd:element name="POW_ERAMET_PublicationYear" ma:index="14" nillable="true" ma:displayName="Year" ma:description="" ma:format="Dropdown" ma:internalName="POW_ERAMET_PublicationYear" ma:readOnly="false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idc2a963984e44fdb282e4e3fff35b3f" ma:index="17" ma:taxonomy="true" ma:internalName="idc2a963984e44fdb282e4e3fff35b3f" ma:taxonomyFieldName="ERAMET_LANGUAGE" ma:displayName="Language" ma:fieldId="{2dc2a963-984e-44fd-b282-e4e3fff35b3f}" ma:taxonomyMulti="true" ma:sspId="f64a3354-b0fd-4073-ae88-73e0de52efd1" ma:termSetId="a3d3cfde-e0c0-49b3-b939-56dda5c651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8e7889b2b64c74ab2c5911696d008b" ma:index="18" nillable="true" ma:taxonomy="true" ma:internalName="kc8e7889b2b64c74ab2c5911696d008b" ma:taxonomyFieldName="ERAMET_ENTITY6143" ma:displayName="Entity" ma:readOnly="false" ma:fieldId="{4c8e7889-b2b6-4c74-ab2c-5911696d008b}" ma:taxonomyMulti="true" ma:sspId="f64a3354-b0fd-4073-ae88-73e0de52efd1" ma:termSetId="506afe6a-0edd-4e94-b583-c5ebce7be8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f2880b62-0544-4406-88f2-c6a191d2d465}" ma:internalName="TaxCatchAllLabel" ma:readOnly="true" ma:showField="CatchAllDataLabel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da81973317dc426a9b3684746ba80e56" ma:index="24" ma:taxonomy="true" ma:internalName="da81973317dc426a9b3684746ba80e56" ma:taxonomyFieldName="ERAMET_DOCUMENT_TYPE" ma:displayName="Document Type" ma:fieldId="{da819733-17dc-426a-9b36-84746ba80e56}" ma:taxonomyMulti="true" ma:sspId="f64a3354-b0fd-4073-ae88-73e0de52efd1" ma:termSetId="2933c296-6f09-490f-b226-58bb0681cb8e" ma:anchorId="cea0e450-0e2d-45c7-91d3-5382260fc335" ma:open="false" ma:isKeyword="false">
      <xsd:complexType>
        <xsd:sequence>
          <xsd:element ref="pc:Terms" minOccurs="0" maxOccurs="1"/>
        </xsd:sequence>
      </xsd:complexType>
    </xsd:element>
    <xsd:element name="p7f2a201ad4b4302bb27e6492ec12927" ma:index="25" nillable="true" ma:taxonomy="true" ma:internalName="p7f2a201ad4b4302bb27e6492ec12927" ma:taxonomyFieldName="POW_ERAMET_BusinessLine" ma:displayName="Perimeter" ma:fieldId="{97f2a201-ad4b-4302-bb27-e6492ec12927}" ma:sspId="f64a3354-b0fd-4073-ae88-73e0de52efd1" ma:termSetId="a9eb03c3-00fe-4c11-b6af-3c527eabb3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f2880b62-0544-4406-88f2-c6a191d2d465}" ma:internalName="TaxCatchAll" ma:showField="CatchAllData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7eae-e442-4402-8509-f045ec3d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c2a963984e44fdb282e4e3fff35b3f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8ca84093-4134-4aac-a371-f575aeb41a53</TermId>
        </TermInfo>
      </Terms>
    </idc2a963984e44fdb282e4e3fff35b3f>
    <TaxCatchAll xmlns="e071a388-4438-45dc-8954-e36dc6d9519a">
      <Value>35</Value>
      <Value>4</Value>
    </TaxCatchAll>
    <kc8e7889b2b64c74ab2c5911696d008b xmlns="e071a388-4438-45dc-8954-e36dc6d9519a">
      <Terms xmlns="http://schemas.microsoft.com/office/infopath/2007/PartnerControls"/>
    </kc8e7889b2b64c74ab2c5911696d008b>
    <da81973317dc426a9b3684746ba80e56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0819fd5f-cdc2-4743-b44c-7b5b7e010198</TermId>
        </TermInfo>
      </Terms>
    </da81973317dc426a9b3684746ba80e56>
    <p7f2a201ad4b4302bb27e6492ec12927 xmlns="e071a388-4438-45dc-8954-e36dc6d9519a">
      <Terms xmlns="http://schemas.microsoft.com/office/infopath/2007/PartnerControls"/>
    </p7f2a201ad4b4302bb27e6492ec12927>
    <POW_ERAMET_PublicationYear xmlns="e071a388-4438-45dc-8954-e36dc6d9519a">2019</POW_ERAMET_PublicationYea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4AE37-BF28-4F13-9AA1-A83C8B7CA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1a388-4438-45dc-8954-e36dc6d9519a"/>
    <ds:schemaRef ds:uri="37a77eae-e442-4402-8509-f045ec3dc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06C5B-65FC-42C6-807B-8A3EEB1564EB}">
  <ds:schemaRefs>
    <ds:schemaRef ds:uri="http://purl.org/dc/terms/"/>
    <ds:schemaRef ds:uri="http://www.w3.org/XML/1998/namespace"/>
    <ds:schemaRef ds:uri="http://schemas.microsoft.com/office/2006/documentManagement/types"/>
    <ds:schemaRef ds:uri="37a77eae-e442-4402-8509-f045ec3dc05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071a388-4438-45dc-8954-e36dc6d9519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EA559D-C405-42FB-8679-8405214BF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PPT_modele_Eramet_Aubert-Duval_4-3</Template>
  <TotalTime>1</TotalTime>
  <Words>1458</Words>
  <Application>Microsoft Office PowerPoint</Application>
  <PresentationFormat>Affichage à l'écran (4:3)</PresentationFormat>
  <Paragraphs>322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Wingdings</vt:lpstr>
      <vt:lpstr>ERAMET</vt:lpstr>
      <vt:lpstr>Titre de la présentation  à intégrer sur deux ou trois lignes maximum</vt:lpstr>
      <vt:lpstr>Titre de la présentation  à intégrer sur deux ou trois lignes maximum</vt:lpstr>
      <vt:lpstr>Titre de la présentation  à intégrer sur deux ou trois lignes maximum</vt:lpstr>
      <vt:lpstr>Sommaire</vt:lpstr>
      <vt:lpstr>O1</vt:lpstr>
      <vt:lpstr>O2</vt:lpstr>
      <vt:lpstr>O3</vt:lpstr>
      <vt:lpstr>O1</vt:lpstr>
      <vt:lpstr>O2</vt:lpstr>
      <vt:lpstr>O3</vt:lpstr>
      <vt:lpstr>O4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Titre de la diapositive à intégrer sur une ou deux lignes maximum lorem ipsum dolor sit ipsum dolor sit</vt:lpstr>
      <vt:lpstr>Éléments graphiques à utiliser avec les différents modèles de diapositives</vt:lpstr>
      <vt:lpstr>Éléments graphiques à utiliser avec les différents modèles de diapositives</vt:lpstr>
      <vt:lpstr>contacts</vt:lpstr>
      <vt:lpstr>contacts</vt:lpstr>
      <vt:lpstr>contacts</vt:lpstr>
      <vt:lpstr>Présentation PowerPoint</vt:lpstr>
      <vt:lpstr>Présentation PowerPoint</vt:lpstr>
      <vt:lpstr>Présentation PowerPoint</vt:lpstr>
    </vt:vector>
  </TitlesOfParts>
  <Manager>Client</Manager>
  <Company>Eramet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 à intégrer sur deux ou trois lignes maximum</dc:title>
  <dc:subject>Client</dc:subject>
  <dc:creator>DELABORDE Patrick</dc:creator>
  <cp:lastModifiedBy>DELABORDE Patrick</cp:lastModifiedBy>
  <cp:revision>1</cp:revision>
  <dcterms:created xsi:type="dcterms:W3CDTF">2020-01-20T17:17:07Z</dcterms:created>
  <dcterms:modified xsi:type="dcterms:W3CDTF">2020-01-20T17:18:31Z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0x010100B9C7DE7E3E5E413092C5CEE32468E72400FAB7926D86FDE24587203CE541261B3A</vt:lpwstr>
  </property>
  <property fmtid="{D5CDD505-2E9C-101B-9397-08002B2CF9AE}" pid="3" name="ERAMET_LANGUAGE">
    <vt:lpwstr>4;#Français|8ca84093-4134-4aac-a371-f575aeb41a53</vt:lpwstr>
  </property>
  <property fmtid="{D5CDD505-2E9C-101B-9397-08002B2CF9AE}" pid="4" name="f61ff06ab28047cf8e3d563442618cc9">
    <vt:lpwstr/>
  </property>
  <property fmtid="{D5CDD505-2E9C-101B-9397-08002B2CF9AE}" pid="5" name="ERAMET_ENTITY6143">
    <vt:lpwstr/>
  </property>
  <property fmtid="{D5CDD505-2E9C-101B-9397-08002B2CF9AE}" pid="6" name="Pow_Eramet_Site">
    <vt:lpwstr/>
  </property>
  <property fmtid="{D5CDD505-2E9C-101B-9397-08002B2CF9AE}" pid="7" name="POW_ERAMET_BusinessLine">
    <vt:lpwstr/>
  </property>
  <property fmtid="{D5CDD505-2E9C-101B-9397-08002B2CF9AE}" pid="8" name="ERAMET_DOCUMENT_TYPE">
    <vt:lpwstr>35;#Template|0819fd5f-cdc2-4743-b44c-7b5b7e010198</vt:lpwstr>
  </property>
</Properties>
</file>