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7" r:id="rId1"/>
  </p:sldMasterIdLst>
  <p:notesMasterIdLst>
    <p:notesMasterId r:id="rId29"/>
  </p:notesMasterIdLst>
  <p:sldIdLst>
    <p:sldId id="289" r:id="rId2"/>
    <p:sldId id="290" r:id="rId3"/>
    <p:sldId id="291" r:id="rId4"/>
    <p:sldId id="258" r:id="rId5"/>
    <p:sldId id="293" r:id="rId6"/>
    <p:sldId id="294" r:id="rId7"/>
    <p:sldId id="313" r:id="rId8"/>
    <p:sldId id="309" r:id="rId9"/>
    <p:sldId id="308" r:id="rId10"/>
    <p:sldId id="310" r:id="rId11"/>
    <p:sldId id="311" r:id="rId12"/>
    <p:sldId id="267" r:id="rId13"/>
    <p:sldId id="295" r:id="rId14"/>
    <p:sldId id="296" r:id="rId15"/>
    <p:sldId id="297" r:id="rId16"/>
    <p:sldId id="298" r:id="rId17"/>
    <p:sldId id="284" r:id="rId18"/>
    <p:sldId id="299" r:id="rId19"/>
    <p:sldId id="274" r:id="rId20"/>
    <p:sldId id="312" r:id="rId21"/>
    <p:sldId id="314" r:id="rId22"/>
    <p:sldId id="301" r:id="rId23"/>
    <p:sldId id="302" r:id="rId24"/>
    <p:sldId id="303" r:id="rId25"/>
    <p:sldId id="305" r:id="rId26"/>
    <p:sldId id="306" r:id="rId27"/>
    <p:sldId id="307" r:id="rId2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255">
          <p15:clr>
            <a:srgbClr val="A4A3A4"/>
          </p15:clr>
        </p15:guide>
        <p15:guide id="3" orient="horz" pos="1139">
          <p15:clr>
            <a:srgbClr val="A4A3A4"/>
          </p15:clr>
        </p15:guide>
        <p15:guide id="4" orient="horz" pos="1094">
          <p15:clr>
            <a:srgbClr val="A4A3A4"/>
          </p15:clr>
        </p15:guide>
        <p15:guide id="5" orient="horz" pos="4065">
          <p15:clr>
            <a:srgbClr val="A4A3A4"/>
          </p15:clr>
        </p15:guide>
        <p15:guide id="6" orient="horz" pos="4201">
          <p15:clr>
            <a:srgbClr val="A4A3A4"/>
          </p15:clr>
        </p15:guide>
        <p15:guide id="7" pos="2880">
          <p15:clr>
            <a:srgbClr val="A4A3A4"/>
          </p15:clr>
        </p15:guide>
        <p15:guide id="8" pos="567">
          <p15:clr>
            <a:srgbClr val="A4A3A4"/>
          </p15:clr>
        </p15:guide>
        <p15:guide id="9" pos="5193">
          <p15:clr>
            <a:srgbClr val="A4A3A4"/>
          </p15:clr>
        </p15:guide>
        <p15:guide id="10" pos="5465">
          <p15:clr>
            <a:srgbClr val="A4A3A4"/>
          </p15:clr>
        </p15:guide>
        <p15:guide id="11" orient="horz" pos="3634">
          <p15:clr>
            <a:srgbClr val="A4A3A4"/>
          </p15:clr>
        </p15:guide>
        <p15:guide id="12" pos="35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A300"/>
    <a:srgbClr val="C84018"/>
    <a:srgbClr val="182C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68" autoAdjust="0"/>
  </p:normalViewPr>
  <p:slideViewPr>
    <p:cSldViewPr showGuides="1">
      <p:cViewPr>
        <p:scale>
          <a:sx n="70" d="100"/>
          <a:sy n="70" d="100"/>
        </p:scale>
        <p:origin x="-1974" y="-468"/>
      </p:cViewPr>
      <p:guideLst>
        <p:guide orient="horz" pos="2160"/>
        <p:guide orient="horz" pos="255"/>
        <p:guide orient="horz" pos="1139"/>
        <p:guide orient="horz" pos="1094"/>
        <p:guide orient="horz" pos="4065"/>
        <p:guide orient="horz" pos="4201"/>
        <p:guide orient="horz" pos="3634"/>
        <p:guide pos="2880"/>
        <p:guide pos="567"/>
        <p:guide pos="5193"/>
        <p:guide pos="5465"/>
        <p:guide pos="3515"/>
      </p:guideLst>
    </p:cSldViewPr>
  </p:slideViewPr>
  <p:outlineViewPr>
    <p:cViewPr>
      <p:scale>
        <a:sx n="33" d="100"/>
        <a:sy n="33" d="100"/>
      </p:scale>
      <p:origin x="0" y="154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l">
              <a:defRPr>
                <a:solidFill>
                  <a:schemeClr val="tx2"/>
                </a:solidFill>
              </a:defRPr>
            </a:pPr>
            <a:r>
              <a:rPr lang="fr-FR" sz="1150" dirty="0">
                <a:solidFill>
                  <a:schemeClr val="tx2"/>
                </a:solidFill>
              </a:rPr>
              <a:t>Titre </a:t>
            </a:r>
            <a:r>
              <a:rPr lang="fr-FR" sz="1150" dirty="0" smtClean="0">
                <a:solidFill>
                  <a:schemeClr val="tx2"/>
                </a:solidFill>
              </a:rPr>
              <a:t>Histogramme</a:t>
            </a:r>
            <a:endParaRPr lang="fr-FR" sz="1150" dirty="0">
              <a:solidFill>
                <a:schemeClr val="tx2"/>
              </a:solidFill>
            </a:endParaRPr>
          </a:p>
        </c:rich>
      </c:tx>
      <c:layout>
        <c:manualLayout>
          <c:xMode val="edge"/>
          <c:yMode val="edge"/>
          <c:x val="6.3123220708522498E-2"/>
          <c:y val="5.6587371023066602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9183930580106102E-2"/>
          <c:y val="0.13698083563220501"/>
          <c:w val="0.88489770207295504"/>
          <c:h val="0.544167443106735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Légende histogramme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Feuil1!$A$2:$A$5</c:f>
              <c:strCache>
                <c:ptCount val="4"/>
                <c:pt idx="0">
                  <c:v>2016</c:v>
                </c:pt>
                <c:pt idx="1">
                  <c:v>S1 2017</c:v>
                </c:pt>
                <c:pt idx="2">
                  <c:v>2017</c:v>
                </c:pt>
                <c:pt idx="3">
                  <c:v>S1 2018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14.8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Légende histogramme2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Feuil1!$A$2:$A$5</c:f>
              <c:strCache>
                <c:ptCount val="4"/>
                <c:pt idx="0">
                  <c:v>2016</c:v>
                </c:pt>
                <c:pt idx="1">
                  <c:v>S1 2017</c:v>
                </c:pt>
                <c:pt idx="2">
                  <c:v>2017</c:v>
                </c:pt>
                <c:pt idx="3">
                  <c:v>S1 2018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1">
                  <c:v>15.5</c:v>
                </c:pt>
              </c:numCache>
            </c:numRef>
          </c:val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Légende histogramme3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Feuil1!$A$2:$A$5</c:f>
              <c:strCache>
                <c:ptCount val="4"/>
                <c:pt idx="0">
                  <c:v>2016</c:v>
                </c:pt>
                <c:pt idx="1">
                  <c:v>S1 2017</c:v>
                </c:pt>
                <c:pt idx="2">
                  <c:v>2017</c:v>
                </c:pt>
                <c:pt idx="3">
                  <c:v>S1 2018</c:v>
                </c:pt>
              </c:strCache>
            </c:strRef>
          </c:cat>
          <c:val>
            <c:numRef>
              <c:f>Feuil1!$D$2:$D$5</c:f>
              <c:numCache>
                <c:formatCode>General</c:formatCode>
                <c:ptCount val="4"/>
                <c:pt idx="2">
                  <c:v>11</c:v>
                </c:pt>
              </c:numCache>
            </c:numRef>
          </c:val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Légende histogramme4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Feuil1!$A$2:$A$5</c:f>
              <c:strCache>
                <c:ptCount val="4"/>
                <c:pt idx="0">
                  <c:v>2016</c:v>
                </c:pt>
                <c:pt idx="1">
                  <c:v>S1 2017</c:v>
                </c:pt>
                <c:pt idx="2">
                  <c:v>2017</c:v>
                </c:pt>
                <c:pt idx="3">
                  <c:v>S1 2018</c:v>
                </c:pt>
              </c:strCache>
            </c:strRef>
          </c:cat>
          <c:val>
            <c:numRef>
              <c:f>Feuil1!$E$2:$E$5</c:f>
              <c:numCache>
                <c:formatCode>General</c:formatCode>
                <c:ptCount val="4"/>
                <c:pt idx="3">
                  <c:v>17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100"/>
        <c:axId val="47105536"/>
        <c:axId val="47107072"/>
      </c:barChart>
      <c:catAx>
        <c:axId val="471055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en-US"/>
          </a:p>
        </c:txPr>
        <c:crossAx val="47107072"/>
        <c:crosses val="autoZero"/>
        <c:auto val="1"/>
        <c:lblAlgn val="ctr"/>
        <c:lblOffset val="100"/>
        <c:noMultiLvlLbl val="0"/>
      </c:catAx>
      <c:valAx>
        <c:axId val="47107072"/>
        <c:scaling>
          <c:orientation val="minMax"/>
          <c:max val="20"/>
          <c:min val="0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en-US"/>
          </a:p>
        </c:txPr>
        <c:crossAx val="47105536"/>
        <c:crosses val="autoZero"/>
        <c:crossBetween val="between"/>
        <c:majorUnit val="4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4.417727784027E-2"/>
          <c:y val="0.83300701143931799"/>
          <c:w val="0.92470641169853796"/>
          <c:h val="0.16699295418699101"/>
        </c:manualLayout>
      </c:layout>
      <c:overlay val="0"/>
      <c:txPr>
        <a:bodyPr/>
        <a:lstStyle/>
        <a:p>
          <a:pPr>
            <a:defRPr sz="900" i="1">
              <a:solidFill>
                <a:schemeClr val="tx2"/>
              </a:solidFill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tx2"/>
                </a:solidFill>
              </a:defRPr>
            </a:pPr>
            <a:r>
              <a:rPr lang="fr-FR" sz="1150" dirty="0">
                <a:solidFill>
                  <a:schemeClr val="tx2"/>
                </a:solidFill>
              </a:rPr>
              <a:t>Titre </a:t>
            </a:r>
            <a:r>
              <a:rPr lang="fr-FR" sz="1150" dirty="0" smtClean="0">
                <a:solidFill>
                  <a:schemeClr val="tx2"/>
                </a:solidFill>
              </a:rPr>
              <a:t>Histogramme</a:t>
            </a:r>
            <a:endParaRPr lang="fr-FR" sz="1150" dirty="0">
              <a:solidFill>
                <a:schemeClr val="tx2"/>
              </a:solidFill>
            </a:endParaRPr>
          </a:p>
        </c:rich>
      </c:tx>
      <c:layout>
        <c:manualLayout>
          <c:xMode val="edge"/>
          <c:yMode val="edge"/>
          <c:x val="6.3123220708522498E-2"/>
          <c:y val="5.6587371023066602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9183930580106102E-2"/>
          <c:y val="0.15632002746333101"/>
          <c:w val="0.88489770207295504"/>
          <c:h val="0.67216383735563001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Légende histogramme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Feuil1!$A$2:$A$3</c:f>
              <c:strCache>
                <c:ptCount val="2"/>
                <c:pt idx="0">
                  <c:v>Légende</c:v>
                </c:pt>
                <c:pt idx="1">
                  <c:v>Légende</c:v>
                </c:pt>
              </c:strCache>
            </c:strRef>
          </c:cat>
          <c:val>
            <c:numRef>
              <c:f>Feuil1!$B$2:$B$3</c:f>
              <c:numCache>
                <c:formatCode>General</c:formatCode>
                <c:ptCount val="2"/>
                <c:pt idx="0">
                  <c:v>100</c:v>
                </c:pt>
                <c:pt idx="1">
                  <c:v>100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Légende histogramme2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Feuil1!$A$2:$A$3</c:f>
              <c:strCache>
                <c:ptCount val="2"/>
                <c:pt idx="0">
                  <c:v>Légende</c:v>
                </c:pt>
                <c:pt idx="1">
                  <c:v>Légende</c:v>
                </c:pt>
              </c:strCache>
            </c:strRef>
          </c:cat>
          <c:val>
            <c:numRef>
              <c:f>Feuil1!$C$2:$C$3</c:f>
              <c:numCache>
                <c:formatCode>General</c:formatCode>
                <c:ptCount val="2"/>
                <c:pt idx="0">
                  <c:v>150</c:v>
                </c:pt>
                <c:pt idx="1">
                  <c:v>150</c:v>
                </c:pt>
              </c:numCache>
            </c:numRef>
          </c:val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Légende histogramme3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Feuil1!$A$2:$A$3</c:f>
              <c:strCache>
                <c:ptCount val="2"/>
                <c:pt idx="0">
                  <c:v>Légende</c:v>
                </c:pt>
                <c:pt idx="1">
                  <c:v>Légende</c:v>
                </c:pt>
              </c:strCache>
            </c:strRef>
          </c:cat>
          <c:val>
            <c:numRef>
              <c:f>Feuil1!$D$2:$D$3</c:f>
              <c:numCache>
                <c:formatCode>General</c:formatCode>
                <c:ptCount val="2"/>
                <c:pt idx="0">
                  <c:v>800</c:v>
                </c:pt>
                <c:pt idx="1">
                  <c:v>800</c:v>
                </c:pt>
              </c:numCache>
            </c:numRef>
          </c:val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Légende histogramme4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Feuil1!$A$2:$A$3</c:f>
              <c:strCache>
                <c:ptCount val="2"/>
                <c:pt idx="0">
                  <c:v>Légende</c:v>
                </c:pt>
                <c:pt idx="1">
                  <c:v>Légende</c:v>
                </c:pt>
              </c:strCache>
            </c:strRef>
          </c:cat>
          <c:val>
            <c:numRef>
              <c:f>Feuil1!$E$2:$E$3</c:f>
              <c:numCache>
                <c:formatCode>General</c:formatCode>
                <c:ptCount val="2"/>
                <c:pt idx="0">
                  <c:v>400</c:v>
                </c:pt>
                <c:pt idx="1">
                  <c:v>400</c:v>
                </c:pt>
              </c:numCache>
            </c:numRef>
          </c:val>
        </c:ser>
        <c:ser>
          <c:idx val="4"/>
          <c:order val="4"/>
          <c:tx>
            <c:strRef>
              <c:f>Feuil1!$F$1</c:f>
              <c:strCache>
                <c:ptCount val="1"/>
                <c:pt idx="0">
                  <c:v>Légende histogramme5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Feuil1!$A$2:$A$3</c:f>
              <c:strCache>
                <c:ptCount val="2"/>
                <c:pt idx="0">
                  <c:v>Légende</c:v>
                </c:pt>
                <c:pt idx="1">
                  <c:v>Légende</c:v>
                </c:pt>
              </c:strCache>
            </c:strRef>
          </c:cat>
          <c:val>
            <c:numRef>
              <c:f>Feuil1!$F$2:$F$3</c:f>
              <c:numCache>
                <c:formatCode>General</c:formatCode>
                <c:ptCount val="2"/>
                <c:pt idx="0">
                  <c:v>290</c:v>
                </c:pt>
                <c:pt idx="1">
                  <c:v>290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1"/>
        <c:overlap val="100"/>
        <c:axId val="50303360"/>
        <c:axId val="50304896"/>
      </c:barChart>
      <c:catAx>
        <c:axId val="50303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txPr>
          <a:bodyPr/>
          <a:lstStyle/>
          <a:p>
            <a:pPr>
              <a:defRPr sz="900"/>
            </a:pPr>
            <a:endParaRPr lang="en-US"/>
          </a:p>
        </c:txPr>
        <c:crossAx val="50304896"/>
        <c:crosses val="autoZero"/>
        <c:auto val="1"/>
        <c:lblAlgn val="ctr"/>
        <c:lblOffset val="100"/>
        <c:noMultiLvlLbl val="0"/>
      </c:catAx>
      <c:valAx>
        <c:axId val="5030489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50303360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7.4646869693058199E-2"/>
          <c:y val="0.86819132652877995"/>
          <c:w val="0.891025195001795"/>
          <c:h val="0.12876800488805401"/>
        </c:manualLayout>
      </c:layout>
      <c:overlay val="0"/>
      <c:txPr>
        <a:bodyPr/>
        <a:lstStyle/>
        <a:p>
          <a:pPr>
            <a:defRPr sz="900" i="1">
              <a:solidFill>
                <a:schemeClr val="tx2"/>
              </a:solidFill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tx2"/>
                </a:solidFill>
              </a:defRPr>
            </a:pPr>
            <a:r>
              <a:rPr lang="fr-FR" sz="1150" dirty="0">
                <a:solidFill>
                  <a:schemeClr val="tx2"/>
                </a:solidFill>
              </a:rPr>
              <a:t>Titre </a:t>
            </a:r>
            <a:r>
              <a:rPr lang="fr-FR" sz="1150" dirty="0" smtClean="0">
                <a:solidFill>
                  <a:schemeClr val="tx2"/>
                </a:solidFill>
              </a:rPr>
              <a:t>Histogramme</a:t>
            </a:r>
            <a:endParaRPr lang="fr-FR" sz="1150" dirty="0">
              <a:solidFill>
                <a:schemeClr val="tx2"/>
              </a:solidFill>
            </a:endParaRPr>
          </a:p>
        </c:rich>
      </c:tx>
      <c:layout>
        <c:manualLayout>
          <c:xMode val="edge"/>
          <c:yMode val="edge"/>
          <c:x val="6.3123220708522498E-2"/>
          <c:y val="5.6587371023066602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9183930580106102E-2"/>
          <c:y val="0.117178130511464"/>
          <c:w val="0.88489770207295504"/>
          <c:h val="0.62398922356927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Légende histogramme</c:v>
                </c:pt>
              </c:strCache>
            </c:strRef>
          </c:tx>
          <c:spPr>
            <a:solidFill>
              <a:schemeClr val="accent4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Feuil1!$A$2:$A$5</c:f>
              <c:strCache>
                <c:ptCount val="4"/>
                <c:pt idx="0">
                  <c:v>2016</c:v>
                </c:pt>
                <c:pt idx="1">
                  <c:v>S1 2017</c:v>
                </c:pt>
                <c:pt idx="2">
                  <c:v>2017</c:v>
                </c:pt>
                <c:pt idx="3">
                  <c:v>S1 2018</c:v>
                </c:pt>
              </c:strCache>
            </c:strRef>
          </c:cat>
          <c:val>
            <c:numRef>
              <c:f>Feuil1!$B$2:$B$5</c:f>
              <c:numCache>
                <c:formatCode>0%</c:formatCode>
                <c:ptCount val="4"/>
                <c:pt idx="0">
                  <c:v>0.51</c:v>
                </c:pt>
                <c:pt idx="1">
                  <c:v>0.15</c:v>
                </c:pt>
                <c:pt idx="2">
                  <c:v>0.25</c:v>
                </c:pt>
                <c:pt idx="3">
                  <c:v>0.3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Légende histogramme2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Feuil1!$A$2:$A$5</c:f>
              <c:strCache>
                <c:ptCount val="4"/>
                <c:pt idx="0">
                  <c:v>2016</c:v>
                </c:pt>
                <c:pt idx="1">
                  <c:v>S1 2017</c:v>
                </c:pt>
                <c:pt idx="2">
                  <c:v>2017</c:v>
                </c:pt>
                <c:pt idx="3">
                  <c:v>S1 2018</c:v>
                </c:pt>
              </c:strCache>
            </c:strRef>
          </c:cat>
          <c:val>
            <c:numRef>
              <c:f>Feuil1!$C$2:$C$5</c:f>
              <c:numCache>
                <c:formatCode>0%</c:formatCode>
                <c:ptCount val="4"/>
                <c:pt idx="0">
                  <c:v>0.49</c:v>
                </c:pt>
                <c:pt idx="1">
                  <c:v>0.85</c:v>
                </c:pt>
                <c:pt idx="2">
                  <c:v>0.75</c:v>
                </c:pt>
                <c:pt idx="3">
                  <c:v>0.7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50609536"/>
        <c:axId val="50652288"/>
      </c:barChart>
      <c:catAx>
        <c:axId val="506095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en-US"/>
          </a:p>
        </c:txPr>
        <c:crossAx val="50652288"/>
        <c:crosses val="autoZero"/>
        <c:auto val="1"/>
        <c:lblAlgn val="ctr"/>
        <c:lblOffset val="100"/>
        <c:noMultiLvlLbl val="0"/>
      </c:catAx>
      <c:valAx>
        <c:axId val="50652288"/>
        <c:scaling>
          <c:orientation val="minMax"/>
          <c:max val="1"/>
          <c:min val="0"/>
        </c:scaling>
        <c:delete val="0"/>
        <c:axPos val="l"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en-US"/>
          </a:p>
        </c:txPr>
        <c:crossAx val="50609536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4.417727784027E-2"/>
          <c:y val="0.88430973201946705"/>
          <c:w val="0.92470641169853796"/>
          <c:h val="9.6619948555185506E-2"/>
        </c:manualLayout>
      </c:layout>
      <c:overlay val="0"/>
      <c:txPr>
        <a:bodyPr/>
        <a:lstStyle/>
        <a:p>
          <a:pPr>
            <a:defRPr sz="900" i="1">
              <a:solidFill>
                <a:schemeClr val="tx2"/>
              </a:solidFill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tx2"/>
                </a:solidFill>
              </a:defRPr>
            </a:pPr>
            <a:r>
              <a:rPr lang="fr-FR" sz="1150" dirty="0">
                <a:solidFill>
                  <a:schemeClr val="tx2"/>
                </a:solidFill>
              </a:rPr>
              <a:t>Titre </a:t>
            </a:r>
            <a:r>
              <a:rPr lang="fr-FR" sz="1150" dirty="0" smtClean="0">
                <a:solidFill>
                  <a:schemeClr val="tx2"/>
                </a:solidFill>
              </a:rPr>
              <a:t>Histogramme</a:t>
            </a:r>
            <a:endParaRPr lang="fr-FR" sz="1150" dirty="0">
              <a:solidFill>
                <a:schemeClr val="tx2"/>
              </a:solidFill>
            </a:endParaRPr>
          </a:p>
        </c:rich>
      </c:tx>
      <c:layout>
        <c:manualLayout>
          <c:xMode val="edge"/>
          <c:yMode val="edge"/>
          <c:x val="6.3123220708522498E-2"/>
          <c:y val="5.6587371023066602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9183930580106102E-2"/>
          <c:y val="0.117178130511464"/>
          <c:w val="0.88489770207295504"/>
          <c:h val="0.6239892235692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Légende histogramme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Feuil1!$A$2:$A$5</c:f>
              <c:strCache>
                <c:ptCount val="4"/>
                <c:pt idx="0">
                  <c:v>2016</c:v>
                </c:pt>
                <c:pt idx="1">
                  <c:v>S1 2017</c:v>
                </c:pt>
                <c:pt idx="2">
                  <c:v>2017</c:v>
                </c:pt>
                <c:pt idx="3">
                  <c:v>S1 2018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14.8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Légende histogramme2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Feuil1!$A$2:$A$5</c:f>
              <c:strCache>
                <c:ptCount val="4"/>
                <c:pt idx="0">
                  <c:v>2016</c:v>
                </c:pt>
                <c:pt idx="1">
                  <c:v>S1 2017</c:v>
                </c:pt>
                <c:pt idx="2">
                  <c:v>2017</c:v>
                </c:pt>
                <c:pt idx="3">
                  <c:v>S1 2018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1">
                  <c:v>15.5</c:v>
                </c:pt>
              </c:numCache>
            </c:numRef>
          </c:val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Légende histogramme3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Feuil1!$A$2:$A$5</c:f>
              <c:strCache>
                <c:ptCount val="4"/>
                <c:pt idx="0">
                  <c:v>2016</c:v>
                </c:pt>
                <c:pt idx="1">
                  <c:v>S1 2017</c:v>
                </c:pt>
                <c:pt idx="2">
                  <c:v>2017</c:v>
                </c:pt>
                <c:pt idx="3">
                  <c:v>S1 2018</c:v>
                </c:pt>
              </c:strCache>
            </c:strRef>
          </c:cat>
          <c:val>
            <c:numRef>
              <c:f>Feuil1!$D$2:$D$5</c:f>
              <c:numCache>
                <c:formatCode>General</c:formatCode>
                <c:ptCount val="4"/>
                <c:pt idx="2">
                  <c:v>11</c:v>
                </c:pt>
              </c:numCache>
            </c:numRef>
          </c:val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Légende histogramme4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Feuil1!$A$2:$A$5</c:f>
              <c:strCache>
                <c:ptCount val="4"/>
                <c:pt idx="0">
                  <c:v>2016</c:v>
                </c:pt>
                <c:pt idx="1">
                  <c:v>S1 2017</c:v>
                </c:pt>
                <c:pt idx="2">
                  <c:v>2017</c:v>
                </c:pt>
                <c:pt idx="3">
                  <c:v>S1 2018</c:v>
                </c:pt>
              </c:strCache>
            </c:strRef>
          </c:cat>
          <c:val>
            <c:numRef>
              <c:f>Feuil1!$E$2:$E$5</c:f>
              <c:numCache>
                <c:formatCode>General</c:formatCode>
                <c:ptCount val="4"/>
                <c:pt idx="3">
                  <c:v>17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100"/>
        <c:axId val="50504832"/>
        <c:axId val="50506368"/>
      </c:barChart>
      <c:catAx>
        <c:axId val="505048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en-US"/>
          </a:p>
        </c:txPr>
        <c:crossAx val="50506368"/>
        <c:crosses val="autoZero"/>
        <c:auto val="1"/>
        <c:lblAlgn val="ctr"/>
        <c:lblOffset val="100"/>
        <c:noMultiLvlLbl val="0"/>
      </c:catAx>
      <c:valAx>
        <c:axId val="50506368"/>
        <c:scaling>
          <c:orientation val="minMax"/>
          <c:max val="20"/>
          <c:min val="0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en-US"/>
          </a:p>
        </c:txPr>
        <c:crossAx val="50504832"/>
        <c:crosses val="autoZero"/>
        <c:crossBetween val="between"/>
        <c:majorUnit val="4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4.417727784027E-2"/>
          <c:y val="0.88430973201946705"/>
          <c:w val="0.92470641169853796"/>
          <c:h val="9.6619948555185506E-2"/>
        </c:manualLayout>
      </c:layout>
      <c:overlay val="0"/>
      <c:txPr>
        <a:bodyPr/>
        <a:lstStyle/>
        <a:p>
          <a:pPr>
            <a:defRPr sz="900" i="1">
              <a:solidFill>
                <a:schemeClr val="tx2"/>
              </a:solidFill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0.23626</cdr:x>
      <cdr:y>0.10137</cdr:y>
    </cdr:from>
    <cdr:to>
      <cdr:x>0.33762</cdr:x>
      <cdr:y>0.14558</cdr:y>
    </cdr:to>
    <cdr:sp macro="" textlink="">
      <cdr:nvSpPr>
        <cdr:cNvPr id="2" name="ZoneTexte 17"/>
        <cdr:cNvSpPr txBox="1"/>
      </cdr:nvSpPr>
      <cdr:spPr>
        <a:xfrm xmlns:a="http://schemas.openxmlformats.org/drawingml/2006/main">
          <a:off x="893043" y="423379"/>
          <a:ext cx="383117" cy="18466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lIns="0" tIns="0" rIns="0" bIns="0" rtlCol="0">
          <a:spAutoFit/>
        </a:bodyPr>
        <a:lstStyle xmlns:a="http://schemas.openxmlformats.org/drawingml/2006/main">
          <a:defPPr>
            <a:defRPr lang="fr-FR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fr-FR" sz="1200" b="1" dirty="0" smtClean="0">
              <a:solidFill>
                <a:schemeClr val="tx2"/>
              </a:solidFill>
            </a:rPr>
            <a:t>3 269</a:t>
          </a:r>
          <a:endParaRPr lang="fr-FR" sz="1200" b="1" dirty="0">
            <a:solidFill>
              <a:schemeClr val="tx2"/>
            </a:solidFill>
          </a:endParaRPr>
        </a:p>
      </cdr:txBody>
    </cdr:sp>
  </cdr:relSizeAnchor>
  <cdr:relSizeAnchor xmlns:cdr="http://schemas.openxmlformats.org/drawingml/2006/chartDrawing">
    <cdr:from>
      <cdr:x>0.68395</cdr:x>
      <cdr:y>0.10137</cdr:y>
    </cdr:from>
    <cdr:to>
      <cdr:x>0.78531</cdr:x>
      <cdr:y>0.14558</cdr:y>
    </cdr:to>
    <cdr:sp macro="" textlink="">
      <cdr:nvSpPr>
        <cdr:cNvPr id="3" name="ZoneTexte 18"/>
        <cdr:cNvSpPr txBox="1"/>
      </cdr:nvSpPr>
      <cdr:spPr>
        <a:xfrm xmlns:a="http://schemas.openxmlformats.org/drawingml/2006/main">
          <a:off x="2585231" y="423379"/>
          <a:ext cx="383118" cy="18466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lIns="0" tIns="0" rIns="0" bIns="0" rtlCol="0">
          <a:spAutoFit/>
        </a:bodyPr>
        <a:lstStyle xmlns:a="http://schemas.openxmlformats.org/drawingml/2006/main">
          <a:defPPr>
            <a:defRPr lang="fr-FR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fr-FR" sz="1200" b="1" dirty="0" smtClean="0">
              <a:solidFill>
                <a:schemeClr val="tx2"/>
              </a:solidFill>
            </a:rPr>
            <a:t>3 290</a:t>
          </a:r>
          <a:endParaRPr lang="fr-FR" sz="1200" b="1" dirty="0">
            <a:solidFill>
              <a:schemeClr val="tx2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fld id="{D680E798-53FF-4C51-A981-953463752515}" type="datetimeFigureOut">
              <a:rPr lang="fr-FR" smtClean="0"/>
              <a:pPr/>
              <a:t>15/02/2019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fld id="{1B06CD8F-B7ED-4A05-9FB1-A01CC0EF02CC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1662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 A">
    <p:bg>
      <p:bgPr>
        <a:solidFill>
          <a:srgbClr val="182C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39999" y="4402124"/>
            <a:ext cx="5400000" cy="1024348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 sz="1700">
                <a:solidFill>
                  <a:schemeClr val="bg1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700" b="0">
                <a:solidFill>
                  <a:schemeClr val="bg1"/>
                </a:solidFill>
              </a:defRPr>
            </a:lvl2pPr>
            <a:lvl3pPr marL="0" indent="0" algn="l">
              <a:spcBef>
                <a:spcPts val="1200"/>
              </a:spcBef>
              <a:buNone/>
              <a:defRPr sz="1100" b="0" cap="all" baseline="0">
                <a:solidFill>
                  <a:schemeClr val="bg1"/>
                </a:solidFill>
              </a:defRPr>
            </a:lvl3pPr>
            <a:lvl4pPr marL="13716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date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 bwMode="gray">
          <a:xfrm>
            <a:off x="539999" y="2657915"/>
            <a:ext cx="5400000" cy="1512168"/>
          </a:xfrm>
        </p:spPr>
        <p:txBody>
          <a:bodyPr/>
          <a:lstStyle>
            <a:lvl1pPr>
              <a:lnSpc>
                <a:spcPct val="90000"/>
              </a:lnSpc>
              <a:defRPr sz="3000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5565374" y="494312"/>
            <a:ext cx="3063050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6887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 B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39999" y="4402124"/>
            <a:ext cx="5400000" cy="1024348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 sz="1700">
                <a:solidFill>
                  <a:schemeClr val="bg1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700" b="0">
                <a:solidFill>
                  <a:schemeClr val="bg1"/>
                </a:solidFill>
              </a:defRPr>
            </a:lvl2pPr>
            <a:lvl3pPr marL="0" indent="0" algn="l">
              <a:spcBef>
                <a:spcPts val="1200"/>
              </a:spcBef>
              <a:buNone/>
              <a:defRPr sz="1100" b="0" cap="all" baseline="0">
                <a:solidFill>
                  <a:schemeClr val="bg1"/>
                </a:solidFill>
              </a:defRPr>
            </a:lvl3pPr>
            <a:lvl4pPr marL="13716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date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 bwMode="gray">
          <a:xfrm>
            <a:off x="539999" y="2657915"/>
            <a:ext cx="5400000" cy="1512168"/>
          </a:xfrm>
        </p:spPr>
        <p:txBody>
          <a:bodyPr/>
          <a:lstStyle>
            <a:lvl1pPr>
              <a:lnSpc>
                <a:spcPct val="90000"/>
              </a:lnSpc>
              <a:defRPr sz="3000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5565374" y="494312"/>
            <a:ext cx="3063050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0888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39999" y="4402124"/>
            <a:ext cx="5400000" cy="1024348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 sz="1700">
                <a:solidFill>
                  <a:schemeClr val="tx2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700" b="0">
                <a:solidFill>
                  <a:schemeClr val="tx2"/>
                </a:solidFill>
              </a:defRPr>
            </a:lvl2pPr>
            <a:lvl3pPr marL="0" indent="0" algn="l">
              <a:spcBef>
                <a:spcPts val="1200"/>
              </a:spcBef>
              <a:buNone/>
              <a:defRPr sz="1100" b="0" cap="all" baseline="0">
                <a:solidFill>
                  <a:schemeClr val="tx2"/>
                </a:solidFill>
              </a:defRPr>
            </a:lvl3pPr>
            <a:lvl4pPr marL="13716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date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 bwMode="gray">
          <a:xfrm>
            <a:off x="539999" y="2657915"/>
            <a:ext cx="5400000" cy="1512168"/>
          </a:xfrm>
        </p:spPr>
        <p:txBody>
          <a:bodyPr/>
          <a:lstStyle>
            <a:lvl1pPr>
              <a:lnSpc>
                <a:spcPct val="90000"/>
              </a:lnSpc>
              <a:defRPr sz="300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pic>
        <p:nvPicPr>
          <p:cNvPr id="14" name="Imag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5565374" y="494312"/>
            <a:ext cx="3063051" cy="12600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109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texte 4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936000" y="1260134"/>
            <a:ext cx="3600000" cy="360127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cxnSp>
        <p:nvCxnSpPr>
          <p:cNvPr id="29" name="Connecteur droit 28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Espace réservé du texte 4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41266" y="1675630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33" name="Espace réservé du texte 4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936000" y="1675630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26" name="Espace réservé du texte 4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441266" y="2425088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27" name="Espace réservé du texte 4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936000" y="2425088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28" name="Espace réservé du texte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441266" y="3174546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30" name="Espace réservé du texte 4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936000" y="3174546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31" name="Espace réservé du texte 4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441266" y="3924003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39" name="Espace réservé du texte 4"/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936000" y="3924003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49" name="Espace réservé du texte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441266" y="4673460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50" name="Espace réservé du texte 4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936000" y="4673460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51" name="Espace réservé du texte 4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4581722" y="1675630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52" name="Espace réservé du texte 4"/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5076456" y="1675630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53" name="Espace réservé du texte 4"/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4581722" y="2425088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54" name="Espace réservé du texte 4"/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5076456" y="2425088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55" name="Espace réservé du texte 4"/>
          <p:cNvSpPr>
            <a:spLocks noGrp="1"/>
          </p:cNvSpPr>
          <p:nvPr>
            <p:ph type="body" sz="quarter" idx="31" hasCustomPrompt="1"/>
          </p:nvPr>
        </p:nvSpPr>
        <p:spPr bwMode="gray">
          <a:xfrm>
            <a:off x="4581722" y="3174546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56" name="Espace réservé du texte 4"/>
          <p:cNvSpPr>
            <a:spLocks noGrp="1"/>
          </p:cNvSpPr>
          <p:nvPr>
            <p:ph type="body" sz="quarter" idx="32" hasCustomPrompt="1"/>
          </p:nvPr>
        </p:nvSpPr>
        <p:spPr bwMode="gray">
          <a:xfrm>
            <a:off x="5076456" y="3174546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57" name="Espace réservé du texte 4"/>
          <p:cNvSpPr>
            <a:spLocks noGrp="1"/>
          </p:cNvSpPr>
          <p:nvPr>
            <p:ph type="body" sz="quarter" idx="33" hasCustomPrompt="1"/>
          </p:nvPr>
        </p:nvSpPr>
        <p:spPr bwMode="gray">
          <a:xfrm>
            <a:off x="4581722" y="3924003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58" name="Espace réservé du texte 4"/>
          <p:cNvSpPr>
            <a:spLocks noGrp="1"/>
          </p:cNvSpPr>
          <p:nvPr>
            <p:ph type="body" sz="quarter" idx="34" hasCustomPrompt="1"/>
          </p:nvPr>
        </p:nvSpPr>
        <p:spPr bwMode="gray">
          <a:xfrm>
            <a:off x="5076456" y="3924003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59" name="Espace réservé du texte 4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4581722" y="4673460"/>
            <a:ext cx="476282" cy="648000"/>
          </a:xfrm>
        </p:spPr>
        <p:txBody>
          <a:bodyPr/>
          <a:lstStyle>
            <a:lvl1pPr algn="r">
              <a:lnSpc>
                <a:spcPct val="95000"/>
              </a:lnSpc>
              <a:spcAft>
                <a:spcPts val="0"/>
              </a:spcAft>
              <a:defRPr sz="14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OO -</a:t>
            </a:r>
            <a:endParaRPr lang="fr-FR" noProof="0" dirty="0"/>
          </a:p>
        </p:txBody>
      </p:sp>
      <p:sp>
        <p:nvSpPr>
          <p:cNvPr id="60" name="Espace réservé du texte 4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5076456" y="4673460"/>
            <a:ext cx="3600000" cy="648000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  <a:lvl2pPr marL="0" indent="0">
              <a:lnSpc>
                <a:spcPct val="95000"/>
              </a:lnSpc>
              <a:spcBef>
                <a:spcPts val="0"/>
              </a:spcBef>
              <a:buNone/>
              <a:defRPr sz="1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noProof="0" dirty="0" smtClean="0"/>
              <a:t>Titre</a:t>
            </a:r>
          </a:p>
          <a:p>
            <a:pPr lvl="1"/>
            <a:r>
              <a:rPr lang="fr-FR" noProof="0" dirty="0" smtClean="0"/>
              <a:t>Texte</a:t>
            </a:r>
            <a:endParaRPr lang="fr-FR" noProof="0" dirty="0"/>
          </a:p>
        </p:txBody>
      </p:sp>
      <p:sp>
        <p:nvSpPr>
          <p:cNvPr id="61" name="Espace réservé du texte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5076456" y="5445224"/>
            <a:ext cx="3600000" cy="360127"/>
          </a:xfrm>
        </p:spPr>
        <p:txBody>
          <a:bodyPr/>
          <a:lstStyle>
            <a:lvl1pPr>
              <a:lnSpc>
                <a:spcPct val="95000"/>
              </a:lnSpc>
              <a:spcAft>
                <a:spcPts val="0"/>
              </a:spcAft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noProof="0" dirty="0" smtClean="0"/>
              <a:t>Titre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84672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A">
    <p:bg>
      <p:bgPr>
        <a:solidFill>
          <a:srgbClr val="182C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bg1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012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bg1"/>
                </a:solidFill>
              </a:defRPr>
            </a:lvl1pPr>
            <a:lvl2pPr marL="0" indent="0">
              <a:buNone/>
              <a:defRPr sz="2200"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740352" y="6201308"/>
            <a:ext cx="1006985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9457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B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bg1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012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bg1"/>
                </a:solidFill>
              </a:defRPr>
            </a:lvl1pPr>
            <a:lvl2pPr marL="0" indent="0">
              <a:buNone/>
              <a:defRPr sz="2200"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740352" y="6201308"/>
            <a:ext cx="1006985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5511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012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tx2"/>
                </a:solidFill>
              </a:defRPr>
            </a:lvl1pPr>
            <a:lvl2pPr marL="0" indent="0">
              <a:buNone/>
              <a:defRPr sz="2200" b="0">
                <a:solidFill>
                  <a:schemeClr val="tx2"/>
                </a:solidFill>
              </a:defRPr>
            </a:lvl2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</p:spTree>
    <p:extLst>
      <p:ext uri="{BB962C8B-B14F-4D97-AF65-F5344CB8AC3E}">
        <p14:creationId xmlns:p14="http://schemas.microsoft.com/office/powerpoint/2010/main" val="30170676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visue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texte 12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0" y="3125272"/>
            <a:ext cx="9144000" cy="3732728"/>
          </a:xfrm>
          <a:custGeom>
            <a:avLst/>
            <a:gdLst>
              <a:gd name="connsiteX0" fmla="*/ 9135185 w 9144000"/>
              <a:gd name="connsiteY0" fmla="*/ 0 h 3732728"/>
              <a:gd name="connsiteX1" fmla="*/ 9144000 w 9144000"/>
              <a:gd name="connsiteY1" fmla="*/ 0 h 3732728"/>
              <a:gd name="connsiteX2" fmla="*/ 9144000 w 9144000"/>
              <a:gd name="connsiteY2" fmla="*/ 43810 h 3732728"/>
              <a:gd name="connsiteX3" fmla="*/ 9144000 w 9144000"/>
              <a:gd name="connsiteY3" fmla="*/ 756192 h 3732728"/>
              <a:gd name="connsiteX4" fmla="*/ 9144000 w 9144000"/>
              <a:gd name="connsiteY4" fmla="*/ 803939 h 3732728"/>
              <a:gd name="connsiteX5" fmla="*/ 3897084 w 9144000"/>
              <a:gd name="connsiteY5" fmla="*/ 3732728 h 3732728"/>
              <a:gd name="connsiteX6" fmla="*/ 3826591 w 9144000"/>
              <a:gd name="connsiteY6" fmla="*/ 3732728 h 3732728"/>
              <a:gd name="connsiteX7" fmla="*/ 0 w 9144000"/>
              <a:gd name="connsiteY7" fmla="*/ 3732728 h 3732728"/>
              <a:gd name="connsiteX8" fmla="*/ 0 w 9144000"/>
              <a:gd name="connsiteY8" fmla="*/ 3505453 h 3732728"/>
              <a:gd name="connsiteX9" fmla="*/ 0 w 9144000"/>
              <a:gd name="connsiteY9" fmla="*/ 3458661 h 3732728"/>
              <a:gd name="connsiteX10" fmla="*/ 3770388 w 9144000"/>
              <a:gd name="connsiteY10" fmla="*/ 2026257 h 3732728"/>
              <a:gd name="connsiteX11" fmla="*/ 5354561 w 9144000"/>
              <a:gd name="connsiteY11" fmla="*/ 1171590 h 3732728"/>
              <a:gd name="connsiteX12" fmla="*/ 8665280 w 9144000"/>
              <a:gd name="connsiteY12" fmla="*/ 57149 h 373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4000" h="3732728">
                <a:moveTo>
                  <a:pt x="9135185" y="0"/>
                </a:moveTo>
                <a:lnTo>
                  <a:pt x="9144000" y="0"/>
                </a:lnTo>
                <a:lnTo>
                  <a:pt x="9144000" y="43810"/>
                </a:lnTo>
                <a:lnTo>
                  <a:pt x="9144000" y="756192"/>
                </a:lnTo>
                <a:lnTo>
                  <a:pt x="9144000" y="803939"/>
                </a:lnTo>
                <a:cubicBezTo>
                  <a:pt x="6831089" y="1447566"/>
                  <a:pt x="4991620" y="2820764"/>
                  <a:pt x="3897084" y="3732728"/>
                </a:cubicBezTo>
                <a:lnTo>
                  <a:pt x="3826591" y="3732728"/>
                </a:lnTo>
                <a:lnTo>
                  <a:pt x="0" y="3732728"/>
                </a:lnTo>
                <a:lnTo>
                  <a:pt x="0" y="3505453"/>
                </a:lnTo>
                <a:lnTo>
                  <a:pt x="0" y="3458661"/>
                </a:lnTo>
                <a:cubicBezTo>
                  <a:pt x="1086916" y="3490174"/>
                  <a:pt x="1899483" y="3047084"/>
                  <a:pt x="3770388" y="2026257"/>
                </a:cubicBezTo>
                <a:cubicBezTo>
                  <a:pt x="4230493" y="1776064"/>
                  <a:pt x="4750613" y="1492448"/>
                  <a:pt x="5354561" y="1171590"/>
                </a:cubicBezTo>
                <a:cubicBezTo>
                  <a:pt x="6439809" y="595883"/>
                  <a:pt x="7549126" y="222697"/>
                  <a:pt x="8665280" y="57149"/>
                </a:cubicBez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txBody>
          <a:bodyPr wrap="square" anchor="ctr" anchorCtr="0">
            <a:noAutofit/>
          </a:bodyPr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bg1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600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bg1"/>
                </a:solidFill>
              </a:defRPr>
            </a:lvl1pPr>
            <a:lvl2pPr marL="0" indent="0">
              <a:buNone/>
              <a:defRPr sz="2200"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sp>
        <p:nvSpPr>
          <p:cNvPr id="11" name="Espace réservé du texte 6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7740000" y="6202800"/>
            <a:ext cx="1008000" cy="432000"/>
          </a:xfrm>
          <a:blipFill>
            <a:blip r:embed="rId2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anchor="ctr" anchorCtr="0"/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-10633" y="-10633"/>
            <a:ext cx="3576638" cy="1735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Espace réservé pour une image  10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0"/>
            <a:ext cx="9144000" cy="6858000"/>
          </a:xfrm>
          <a:solidFill>
            <a:schemeClr val="bg1">
              <a:lumMod val="95000"/>
            </a:schemeClr>
          </a:solidFill>
        </p:spPr>
        <p:txBody>
          <a:bodyPr tIns="1260000" anchor="ctr" anchorCtr="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aseline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une image, </a:t>
            </a:r>
            <a:br>
              <a:rPr lang="fr-FR" noProof="0" dirty="0" smtClean="0"/>
            </a:br>
            <a:r>
              <a:rPr lang="fr-FR" noProof="0" dirty="0" smtClean="0"/>
              <a:t>puis disposer l’image en arrière plan </a:t>
            </a:r>
            <a:br>
              <a:rPr lang="fr-FR" noProof="0" dirty="0" smtClean="0"/>
            </a:br>
            <a:r>
              <a:rPr lang="fr-FR" noProof="0" dirty="0" smtClean="0"/>
              <a:t>(Sélectionner l’image avec le bouton droit de la souris / </a:t>
            </a:r>
            <a:br>
              <a:rPr lang="fr-FR" noProof="0" dirty="0" smtClean="0"/>
            </a:br>
            <a:r>
              <a:rPr lang="fr-FR" noProof="0" dirty="0" smtClean="0"/>
              <a:t>Mettre à l’arrière plan)</a:t>
            </a:r>
          </a:p>
        </p:txBody>
      </p:sp>
    </p:spTree>
    <p:extLst>
      <p:ext uri="{BB962C8B-B14F-4D97-AF65-F5344CB8AC3E}">
        <p14:creationId xmlns:p14="http://schemas.microsoft.com/office/powerpoint/2010/main" val="556428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visue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texte 12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0" y="3125272"/>
            <a:ext cx="9144000" cy="3732728"/>
          </a:xfrm>
          <a:custGeom>
            <a:avLst/>
            <a:gdLst>
              <a:gd name="connsiteX0" fmla="*/ 9135185 w 9144000"/>
              <a:gd name="connsiteY0" fmla="*/ 0 h 3732728"/>
              <a:gd name="connsiteX1" fmla="*/ 9144000 w 9144000"/>
              <a:gd name="connsiteY1" fmla="*/ 0 h 3732728"/>
              <a:gd name="connsiteX2" fmla="*/ 9144000 w 9144000"/>
              <a:gd name="connsiteY2" fmla="*/ 43810 h 3732728"/>
              <a:gd name="connsiteX3" fmla="*/ 9144000 w 9144000"/>
              <a:gd name="connsiteY3" fmla="*/ 756192 h 3732728"/>
              <a:gd name="connsiteX4" fmla="*/ 9144000 w 9144000"/>
              <a:gd name="connsiteY4" fmla="*/ 803939 h 3732728"/>
              <a:gd name="connsiteX5" fmla="*/ 3897084 w 9144000"/>
              <a:gd name="connsiteY5" fmla="*/ 3732728 h 3732728"/>
              <a:gd name="connsiteX6" fmla="*/ 3826591 w 9144000"/>
              <a:gd name="connsiteY6" fmla="*/ 3732728 h 3732728"/>
              <a:gd name="connsiteX7" fmla="*/ 0 w 9144000"/>
              <a:gd name="connsiteY7" fmla="*/ 3732728 h 3732728"/>
              <a:gd name="connsiteX8" fmla="*/ 0 w 9144000"/>
              <a:gd name="connsiteY8" fmla="*/ 3505453 h 3732728"/>
              <a:gd name="connsiteX9" fmla="*/ 0 w 9144000"/>
              <a:gd name="connsiteY9" fmla="*/ 3458661 h 3732728"/>
              <a:gd name="connsiteX10" fmla="*/ 3770388 w 9144000"/>
              <a:gd name="connsiteY10" fmla="*/ 2026257 h 3732728"/>
              <a:gd name="connsiteX11" fmla="*/ 5354561 w 9144000"/>
              <a:gd name="connsiteY11" fmla="*/ 1171590 h 3732728"/>
              <a:gd name="connsiteX12" fmla="*/ 8665280 w 9144000"/>
              <a:gd name="connsiteY12" fmla="*/ 57149 h 373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4000" h="3732728">
                <a:moveTo>
                  <a:pt x="9135185" y="0"/>
                </a:moveTo>
                <a:lnTo>
                  <a:pt x="9144000" y="0"/>
                </a:lnTo>
                <a:lnTo>
                  <a:pt x="9144000" y="43810"/>
                </a:lnTo>
                <a:lnTo>
                  <a:pt x="9144000" y="756192"/>
                </a:lnTo>
                <a:lnTo>
                  <a:pt x="9144000" y="803939"/>
                </a:lnTo>
                <a:cubicBezTo>
                  <a:pt x="6831089" y="1447566"/>
                  <a:pt x="4991620" y="2820764"/>
                  <a:pt x="3897084" y="3732728"/>
                </a:cubicBezTo>
                <a:lnTo>
                  <a:pt x="3826591" y="3732728"/>
                </a:lnTo>
                <a:lnTo>
                  <a:pt x="0" y="3732728"/>
                </a:lnTo>
                <a:lnTo>
                  <a:pt x="0" y="3505453"/>
                </a:lnTo>
                <a:lnTo>
                  <a:pt x="0" y="3458661"/>
                </a:lnTo>
                <a:cubicBezTo>
                  <a:pt x="1086916" y="3490174"/>
                  <a:pt x="1899483" y="3047084"/>
                  <a:pt x="3770388" y="2026257"/>
                </a:cubicBezTo>
                <a:cubicBezTo>
                  <a:pt x="4230493" y="1776064"/>
                  <a:pt x="4750613" y="1492448"/>
                  <a:pt x="5354561" y="1171590"/>
                </a:cubicBezTo>
                <a:cubicBezTo>
                  <a:pt x="6439809" y="595883"/>
                  <a:pt x="7549126" y="222697"/>
                  <a:pt x="8665280" y="57149"/>
                </a:cubicBezTo>
                <a:close/>
              </a:path>
            </a:pathLst>
          </a:custGeom>
          <a:solidFill>
            <a:schemeClr val="accent2">
              <a:alpha val="40000"/>
            </a:schemeClr>
          </a:solidFill>
          <a:ln>
            <a:noFill/>
          </a:ln>
        </p:spPr>
        <p:txBody>
          <a:bodyPr wrap="square" anchor="ctr" anchorCtr="0">
            <a:noAutofit/>
          </a:bodyPr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bg1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600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bg1"/>
                </a:solidFill>
              </a:defRPr>
            </a:lvl1pPr>
            <a:lvl2pPr marL="0" indent="0">
              <a:buNone/>
              <a:defRPr sz="2200"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sp>
        <p:nvSpPr>
          <p:cNvPr id="11" name="Espace réservé du texte 6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7740000" y="6202800"/>
            <a:ext cx="1008000" cy="432000"/>
          </a:xfrm>
          <a:blipFill>
            <a:blip r:embed="rId2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anchor="ctr" anchorCtr="0"/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-10633" y="-10633"/>
            <a:ext cx="3576638" cy="1735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Espace réservé pour une image  10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0"/>
            <a:ext cx="9144000" cy="6858000"/>
          </a:xfrm>
          <a:solidFill>
            <a:schemeClr val="bg1">
              <a:lumMod val="95000"/>
            </a:schemeClr>
          </a:solidFill>
        </p:spPr>
        <p:txBody>
          <a:bodyPr tIns="1260000" anchor="ctr" anchorCtr="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aseline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une image, </a:t>
            </a:r>
            <a:br>
              <a:rPr lang="fr-FR" noProof="0" dirty="0" smtClean="0"/>
            </a:br>
            <a:r>
              <a:rPr lang="fr-FR" noProof="0" dirty="0" smtClean="0"/>
              <a:t>puis disposer l’image en arrière plan </a:t>
            </a:r>
            <a:br>
              <a:rPr lang="fr-FR" noProof="0" dirty="0" smtClean="0"/>
            </a:br>
            <a:r>
              <a:rPr lang="fr-FR" noProof="0" dirty="0" smtClean="0"/>
              <a:t>(Sélectionner l’image avec le bouton droit de la souris / </a:t>
            </a:r>
            <a:br>
              <a:rPr lang="fr-FR" noProof="0" dirty="0" smtClean="0"/>
            </a:br>
            <a:r>
              <a:rPr lang="fr-FR" noProof="0" dirty="0" smtClean="0"/>
              <a:t>Mettre à l’arrière plan)</a:t>
            </a:r>
          </a:p>
        </p:txBody>
      </p:sp>
    </p:spTree>
    <p:extLst>
      <p:ext uri="{BB962C8B-B14F-4D97-AF65-F5344CB8AC3E}">
        <p14:creationId xmlns:p14="http://schemas.microsoft.com/office/powerpoint/2010/main" val="39978308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visuel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texte 12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0" y="3125272"/>
            <a:ext cx="9144000" cy="3732728"/>
          </a:xfrm>
          <a:custGeom>
            <a:avLst/>
            <a:gdLst>
              <a:gd name="connsiteX0" fmla="*/ 9135185 w 9144000"/>
              <a:gd name="connsiteY0" fmla="*/ 0 h 3732728"/>
              <a:gd name="connsiteX1" fmla="*/ 9144000 w 9144000"/>
              <a:gd name="connsiteY1" fmla="*/ 0 h 3732728"/>
              <a:gd name="connsiteX2" fmla="*/ 9144000 w 9144000"/>
              <a:gd name="connsiteY2" fmla="*/ 43810 h 3732728"/>
              <a:gd name="connsiteX3" fmla="*/ 9144000 w 9144000"/>
              <a:gd name="connsiteY3" fmla="*/ 756192 h 3732728"/>
              <a:gd name="connsiteX4" fmla="*/ 9144000 w 9144000"/>
              <a:gd name="connsiteY4" fmla="*/ 803939 h 3732728"/>
              <a:gd name="connsiteX5" fmla="*/ 3897084 w 9144000"/>
              <a:gd name="connsiteY5" fmla="*/ 3732728 h 3732728"/>
              <a:gd name="connsiteX6" fmla="*/ 3826591 w 9144000"/>
              <a:gd name="connsiteY6" fmla="*/ 3732728 h 3732728"/>
              <a:gd name="connsiteX7" fmla="*/ 0 w 9144000"/>
              <a:gd name="connsiteY7" fmla="*/ 3732728 h 3732728"/>
              <a:gd name="connsiteX8" fmla="*/ 0 w 9144000"/>
              <a:gd name="connsiteY8" fmla="*/ 3505453 h 3732728"/>
              <a:gd name="connsiteX9" fmla="*/ 0 w 9144000"/>
              <a:gd name="connsiteY9" fmla="*/ 3458661 h 3732728"/>
              <a:gd name="connsiteX10" fmla="*/ 3770388 w 9144000"/>
              <a:gd name="connsiteY10" fmla="*/ 2026257 h 3732728"/>
              <a:gd name="connsiteX11" fmla="*/ 5354561 w 9144000"/>
              <a:gd name="connsiteY11" fmla="*/ 1171590 h 3732728"/>
              <a:gd name="connsiteX12" fmla="*/ 8665280 w 9144000"/>
              <a:gd name="connsiteY12" fmla="*/ 57149 h 373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4000" h="3732728">
                <a:moveTo>
                  <a:pt x="9135185" y="0"/>
                </a:moveTo>
                <a:lnTo>
                  <a:pt x="9144000" y="0"/>
                </a:lnTo>
                <a:lnTo>
                  <a:pt x="9144000" y="43810"/>
                </a:lnTo>
                <a:lnTo>
                  <a:pt x="9144000" y="756192"/>
                </a:lnTo>
                <a:lnTo>
                  <a:pt x="9144000" y="803939"/>
                </a:lnTo>
                <a:cubicBezTo>
                  <a:pt x="6831089" y="1447566"/>
                  <a:pt x="4991620" y="2820764"/>
                  <a:pt x="3897084" y="3732728"/>
                </a:cubicBezTo>
                <a:lnTo>
                  <a:pt x="3826591" y="3732728"/>
                </a:lnTo>
                <a:lnTo>
                  <a:pt x="0" y="3732728"/>
                </a:lnTo>
                <a:lnTo>
                  <a:pt x="0" y="3505453"/>
                </a:lnTo>
                <a:lnTo>
                  <a:pt x="0" y="3458661"/>
                </a:lnTo>
                <a:cubicBezTo>
                  <a:pt x="1086916" y="3490174"/>
                  <a:pt x="1899483" y="3047084"/>
                  <a:pt x="3770388" y="2026257"/>
                </a:cubicBezTo>
                <a:cubicBezTo>
                  <a:pt x="4230493" y="1776064"/>
                  <a:pt x="4750613" y="1492448"/>
                  <a:pt x="5354561" y="1171590"/>
                </a:cubicBezTo>
                <a:cubicBezTo>
                  <a:pt x="6439809" y="595883"/>
                  <a:pt x="7549126" y="222697"/>
                  <a:pt x="8665280" y="57149"/>
                </a:cubicBezTo>
                <a:close/>
              </a:path>
            </a:pathLst>
          </a:custGeom>
          <a:solidFill>
            <a:schemeClr val="accent3">
              <a:alpha val="40000"/>
            </a:schemeClr>
          </a:solidFill>
          <a:ln>
            <a:noFill/>
          </a:ln>
        </p:spPr>
        <p:txBody>
          <a:bodyPr wrap="square" anchor="ctr" anchorCtr="0">
            <a:noAutofit/>
          </a:bodyPr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bg1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600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bg1"/>
                </a:solidFill>
              </a:defRPr>
            </a:lvl1pPr>
            <a:lvl2pPr marL="0" indent="0">
              <a:buNone/>
              <a:defRPr sz="2200"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sp>
        <p:nvSpPr>
          <p:cNvPr id="11" name="Espace réservé du texte 6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7740000" y="6202800"/>
            <a:ext cx="1008000" cy="432000"/>
          </a:xfrm>
          <a:blipFill>
            <a:blip r:embed="rId2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anchor="ctr" anchorCtr="0"/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-10633" y="-10633"/>
            <a:ext cx="3576638" cy="1735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Espace réservé pour une image  10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0"/>
            <a:ext cx="9144000" cy="6858000"/>
          </a:xfrm>
          <a:solidFill>
            <a:schemeClr val="bg1">
              <a:lumMod val="95000"/>
            </a:schemeClr>
          </a:solidFill>
        </p:spPr>
        <p:txBody>
          <a:bodyPr tIns="1260000" anchor="ctr" anchorCtr="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aseline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une image, </a:t>
            </a:r>
            <a:br>
              <a:rPr lang="fr-FR" noProof="0" dirty="0" smtClean="0"/>
            </a:br>
            <a:r>
              <a:rPr lang="fr-FR" noProof="0" dirty="0" smtClean="0"/>
              <a:t>puis disposer l’image en arrière plan </a:t>
            </a:r>
            <a:br>
              <a:rPr lang="fr-FR" noProof="0" dirty="0" smtClean="0"/>
            </a:br>
            <a:r>
              <a:rPr lang="fr-FR" noProof="0" dirty="0" smtClean="0"/>
              <a:t>(Sélectionner l’image avec le bouton droit de la souris / </a:t>
            </a:r>
            <a:br>
              <a:rPr lang="fr-FR" noProof="0" dirty="0" smtClean="0"/>
            </a:br>
            <a:r>
              <a:rPr lang="fr-FR" noProof="0" dirty="0" smtClean="0"/>
              <a:t>Mettre à l’arrière plan)</a:t>
            </a:r>
          </a:p>
        </p:txBody>
      </p:sp>
    </p:spTree>
    <p:extLst>
      <p:ext uri="{BB962C8B-B14F-4D97-AF65-F5344CB8AC3E}">
        <p14:creationId xmlns:p14="http://schemas.microsoft.com/office/powerpoint/2010/main" val="2296439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visuel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texte 12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0" y="3125272"/>
            <a:ext cx="9144000" cy="3732728"/>
          </a:xfrm>
          <a:custGeom>
            <a:avLst/>
            <a:gdLst>
              <a:gd name="connsiteX0" fmla="*/ 9135185 w 9144000"/>
              <a:gd name="connsiteY0" fmla="*/ 0 h 3732728"/>
              <a:gd name="connsiteX1" fmla="*/ 9144000 w 9144000"/>
              <a:gd name="connsiteY1" fmla="*/ 0 h 3732728"/>
              <a:gd name="connsiteX2" fmla="*/ 9144000 w 9144000"/>
              <a:gd name="connsiteY2" fmla="*/ 43810 h 3732728"/>
              <a:gd name="connsiteX3" fmla="*/ 9144000 w 9144000"/>
              <a:gd name="connsiteY3" fmla="*/ 756192 h 3732728"/>
              <a:gd name="connsiteX4" fmla="*/ 9144000 w 9144000"/>
              <a:gd name="connsiteY4" fmla="*/ 803939 h 3732728"/>
              <a:gd name="connsiteX5" fmla="*/ 3897084 w 9144000"/>
              <a:gd name="connsiteY5" fmla="*/ 3732728 h 3732728"/>
              <a:gd name="connsiteX6" fmla="*/ 3826591 w 9144000"/>
              <a:gd name="connsiteY6" fmla="*/ 3732728 h 3732728"/>
              <a:gd name="connsiteX7" fmla="*/ 0 w 9144000"/>
              <a:gd name="connsiteY7" fmla="*/ 3732728 h 3732728"/>
              <a:gd name="connsiteX8" fmla="*/ 0 w 9144000"/>
              <a:gd name="connsiteY8" fmla="*/ 3505453 h 3732728"/>
              <a:gd name="connsiteX9" fmla="*/ 0 w 9144000"/>
              <a:gd name="connsiteY9" fmla="*/ 3458661 h 3732728"/>
              <a:gd name="connsiteX10" fmla="*/ 3770388 w 9144000"/>
              <a:gd name="connsiteY10" fmla="*/ 2026257 h 3732728"/>
              <a:gd name="connsiteX11" fmla="*/ 5354561 w 9144000"/>
              <a:gd name="connsiteY11" fmla="*/ 1171590 h 3732728"/>
              <a:gd name="connsiteX12" fmla="*/ 8665280 w 9144000"/>
              <a:gd name="connsiteY12" fmla="*/ 57149 h 373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4000" h="3732728">
                <a:moveTo>
                  <a:pt x="9135185" y="0"/>
                </a:moveTo>
                <a:lnTo>
                  <a:pt x="9144000" y="0"/>
                </a:lnTo>
                <a:lnTo>
                  <a:pt x="9144000" y="43810"/>
                </a:lnTo>
                <a:lnTo>
                  <a:pt x="9144000" y="756192"/>
                </a:lnTo>
                <a:lnTo>
                  <a:pt x="9144000" y="803939"/>
                </a:lnTo>
                <a:cubicBezTo>
                  <a:pt x="6831089" y="1447566"/>
                  <a:pt x="4991620" y="2820764"/>
                  <a:pt x="3897084" y="3732728"/>
                </a:cubicBezTo>
                <a:lnTo>
                  <a:pt x="3826591" y="3732728"/>
                </a:lnTo>
                <a:lnTo>
                  <a:pt x="0" y="3732728"/>
                </a:lnTo>
                <a:lnTo>
                  <a:pt x="0" y="3505453"/>
                </a:lnTo>
                <a:lnTo>
                  <a:pt x="0" y="3458661"/>
                </a:lnTo>
                <a:cubicBezTo>
                  <a:pt x="1086916" y="3490174"/>
                  <a:pt x="1899483" y="3047084"/>
                  <a:pt x="3770388" y="2026257"/>
                </a:cubicBezTo>
                <a:cubicBezTo>
                  <a:pt x="4230493" y="1776064"/>
                  <a:pt x="4750613" y="1492448"/>
                  <a:pt x="5354561" y="1171590"/>
                </a:cubicBezTo>
                <a:cubicBezTo>
                  <a:pt x="6439809" y="595883"/>
                  <a:pt x="7549126" y="222697"/>
                  <a:pt x="8665280" y="57149"/>
                </a:cubicBez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txBody>
          <a:bodyPr wrap="square" anchor="ctr" anchorCtr="0">
            <a:noAutofit/>
          </a:bodyPr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 hasCustomPrompt="1"/>
          </p:nvPr>
        </p:nvSpPr>
        <p:spPr bwMode="gray">
          <a:xfrm>
            <a:off x="5156772" y="184872"/>
            <a:ext cx="3732790" cy="1872208"/>
          </a:xfrm>
        </p:spPr>
        <p:txBody>
          <a:bodyPr/>
          <a:lstStyle>
            <a:lvl1pPr algn="r">
              <a:defRPr sz="12400" b="0">
                <a:solidFill>
                  <a:schemeClr val="bg1"/>
                </a:solidFill>
              </a:defRPr>
            </a:lvl1pPr>
          </a:lstStyle>
          <a:p>
            <a:r>
              <a:rPr lang="fr-FR" noProof="0" dirty="0" smtClean="0"/>
              <a:t>OO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 bwMode="gray">
          <a:xfrm>
            <a:off x="540000" y="2631600"/>
            <a:ext cx="5220000" cy="3095625"/>
          </a:xfrm>
        </p:spPr>
        <p:txBody>
          <a:bodyPr/>
          <a:lstStyle>
            <a:lvl1pPr>
              <a:lnSpc>
                <a:spcPct val="90000"/>
              </a:lnSpc>
              <a:spcAft>
                <a:spcPts val="1700"/>
              </a:spcAft>
              <a:defRPr sz="2800">
                <a:solidFill>
                  <a:schemeClr val="bg1"/>
                </a:solidFill>
              </a:defRPr>
            </a:lvl1pPr>
            <a:lvl2pPr marL="0" indent="0">
              <a:buNone/>
              <a:defRPr sz="2200" b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sp>
        <p:nvSpPr>
          <p:cNvPr id="11" name="Espace réservé du texte 6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7740000" y="6202800"/>
            <a:ext cx="1008000" cy="432000"/>
          </a:xfrm>
          <a:blipFill>
            <a:blip r:embed="rId2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anchor="ctr" anchorCtr="0"/>
          <a:lstStyle>
            <a:lvl1pPr algn="ctr">
              <a:defRPr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-10633" y="-10633"/>
            <a:ext cx="3576638" cy="1735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>
                <a:alpha val="0"/>
              </a:schemeClr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Espace réservé pour une image  10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0"/>
            <a:ext cx="9144000" cy="6858000"/>
          </a:xfrm>
          <a:solidFill>
            <a:schemeClr val="bg1">
              <a:lumMod val="95000"/>
            </a:schemeClr>
          </a:solidFill>
        </p:spPr>
        <p:txBody>
          <a:bodyPr tIns="1260000" anchor="ctr" anchorCtr="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aseline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une image, </a:t>
            </a:r>
            <a:br>
              <a:rPr lang="fr-FR" noProof="0" dirty="0" smtClean="0"/>
            </a:br>
            <a:r>
              <a:rPr lang="fr-FR" noProof="0" dirty="0" smtClean="0"/>
              <a:t>puis disposer l’image en arrière plan </a:t>
            </a:r>
            <a:br>
              <a:rPr lang="fr-FR" noProof="0" dirty="0" smtClean="0"/>
            </a:br>
            <a:r>
              <a:rPr lang="fr-FR" noProof="0" dirty="0" smtClean="0"/>
              <a:t>(Sélectionner l’image avec le bouton droit de la souris / </a:t>
            </a:r>
            <a:br>
              <a:rPr lang="fr-FR" noProof="0" dirty="0" smtClean="0"/>
            </a:br>
            <a:r>
              <a:rPr lang="fr-FR" noProof="0" dirty="0" smtClean="0"/>
              <a:t>Mettre à l’arrière plan)</a:t>
            </a:r>
          </a:p>
        </p:txBody>
      </p:sp>
    </p:spTree>
    <p:extLst>
      <p:ext uri="{BB962C8B-B14F-4D97-AF65-F5344CB8AC3E}">
        <p14:creationId xmlns:p14="http://schemas.microsoft.com/office/powerpoint/2010/main" val="1648802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cxnSp>
        <p:nvCxnSpPr>
          <p:cNvPr id="8" name="Connecteur droit 7"/>
          <p:cNvCxnSpPr/>
          <p:nvPr userDrawn="1"/>
        </p:nvCxnSpPr>
        <p:spPr bwMode="gray">
          <a:xfrm>
            <a:off x="540000" y="972102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du contenu 2"/>
          <p:cNvSpPr>
            <a:spLocks noGrp="1"/>
          </p:cNvSpPr>
          <p:nvPr>
            <p:ph idx="1" hasCustomPrompt="1"/>
          </p:nvPr>
        </p:nvSpPr>
        <p:spPr bwMode="gray">
          <a:xfrm>
            <a:off x="540000" y="1242000"/>
            <a:ext cx="8064000" cy="4860000"/>
          </a:xfrm>
        </p:spPr>
        <p:txBody>
          <a:bodyPr/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0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192682"/>
            <a:ext cx="3240000" cy="4392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136665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 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e la date 8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3" name="Connecteur droit 12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texte 13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540000" y="1242000"/>
            <a:ext cx="4104000" cy="4860000"/>
          </a:xfrm>
        </p:spPr>
        <p:txBody>
          <a:bodyPr/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7" name="Espace réservé du texte 1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860000" y="1242000"/>
            <a:ext cx="3744000" cy="4860000"/>
          </a:xfrm>
        </p:spPr>
        <p:txBody>
          <a:bodyPr/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8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192682"/>
            <a:ext cx="3240000" cy="4392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302820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chiffres cl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ce réservé pour une image  10"/>
          <p:cNvSpPr>
            <a:spLocks noGrp="1"/>
          </p:cNvSpPr>
          <p:nvPr>
            <p:ph type="pic" sz="quarter" idx="19" hasCustomPrompt="1"/>
          </p:nvPr>
        </p:nvSpPr>
        <p:spPr bwMode="gray">
          <a:xfrm>
            <a:off x="540000" y="1291282"/>
            <a:ext cx="4032000" cy="3924000"/>
          </a:xfrm>
          <a:solidFill>
            <a:schemeClr val="bg1">
              <a:lumMod val="95000"/>
            </a:schemeClr>
          </a:solidFill>
        </p:spPr>
        <p:txBody>
          <a:bodyPr tIns="900000" anchor="ctr" anchorCtr="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une image</a:t>
            </a: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22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24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7" name="Connecteur droit 16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Espace réservé du texte 1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860000" y="1242882"/>
            <a:ext cx="3744000" cy="3060000"/>
          </a:xfrm>
        </p:spPr>
        <p:txBody>
          <a:bodyPr/>
          <a:lstStyle>
            <a:lvl5pPr marL="712800" indent="-266400">
              <a:defRPr/>
            </a:lvl5pPr>
            <a:lvl6pPr marL="900000" indent="-180975">
              <a:defRPr/>
            </a:lvl6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9" name="Espace réservé du texte 4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5336890" y="4347852"/>
            <a:ext cx="1620000" cy="972000"/>
          </a:xfrm>
        </p:spPr>
        <p:txBody>
          <a:bodyPr/>
          <a:lstStyle>
            <a:lvl1pPr>
              <a:spcAft>
                <a:spcPts val="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0" name="Espace réservé du texte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7126964" y="4347852"/>
            <a:ext cx="1620000" cy="972000"/>
          </a:xfrm>
        </p:spPr>
        <p:txBody>
          <a:bodyPr/>
          <a:lstStyle>
            <a:lvl1pPr>
              <a:spcAft>
                <a:spcPts val="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1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192682"/>
            <a:ext cx="3240000" cy="4392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13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617235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texte encad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 bwMode="gray">
          <a:xfrm>
            <a:off x="4874400" y="1306264"/>
            <a:ext cx="3729600" cy="3762000"/>
          </a:xfrm>
          <a:prstGeom prst="rect">
            <a:avLst/>
          </a:prstGeom>
          <a:noFill/>
          <a:ln w="12700">
            <a:gradFill flip="none" rotWithShape="1">
              <a:gsLst>
                <a:gs pos="37000">
                  <a:schemeClr val="accent2"/>
                </a:gs>
                <a:gs pos="0">
                  <a:schemeClr val="accent1"/>
                </a:gs>
                <a:gs pos="63000">
                  <a:schemeClr val="accent3"/>
                </a:gs>
                <a:gs pos="100000">
                  <a:schemeClr val="accent4"/>
                </a:gs>
              </a:gsLst>
              <a:lin ang="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u texte 13"/>
          <p:cNvSpPr>
            <a:spLocks noGrp="1"/>
          </p:cNvSpPr>
          <p:nvPr>
            <p:ph type="body" sz="quarter" idx="18"/>
          </p:nvPr>
        </p:nvSpPr>
        <p:spPr bwMode="gray">
          <a:xfrm>
            <a:off x="4874400" y="1306264"/>
            <a:ext cx="3730075" cy="3762000"/>
          </a:xfrm>
          <a:ln w="22225">
            <a:noFill/>
            <a:miter lim="800000"/>
          </a:ln>
        </p:spPr>
        <p:txBody>
          <a:bodyPr lIns="216000" tIns="216000" rIns="108000"/>
          <a:lstStyle>
            <a:lvl1pPr marL="3600">
              <a:lnSpc>
                <a:spcPct val="97000"/>
              </a:lnSpc>
              <a:spcAft>
                <a:spcPts val="0"/>
              </a:spcAft>
              <a:defRPr sz="1200" baseline="0"/>
            </a:lvl1pPr>
            <a:lvl2pPr marL="0" indent="0">
              <a:lnSpc>
                <a:spcPct val="97000"/>
              </a:lnSpc>
              <a:spcBef>
                <a:spcPts val="0"/>
              </a:spcBef>
              <a:buNone/>
              <a:tabLst>
                <a:tab pos="0" algn="l"/>
              </a:tabLst>
              <a:defRPr b="0">
                <a:solidFill>
                  <a:schemeClr val="accent2"/>
                </a:solidFill>
              </a:defRPr>
            </a:lvl2pPr>
            <a:lvl3pPr marL="3175" indent="0">
              <a:buFont typeface="Arial" pitchFamily="34" charset="0"/>
              <a:buNone/>
              <a:defRPr/>
            </a:lvl3pPr>
            <a:lvl4pPr marL="4762" indent="0">
              <a:buNone/>
              <a:defRPr/>
            </a:lvl4pPr>
            <a:lvl5pPr marL="3175" indent="0">
              <a:buNone/>
              <a:defRPr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9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2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7" name="Connecteur droit 16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space réservé du texte 13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540000" y="1242000"/>
            <a:ext cx="4104000" cy="4860000"/>
          </a:xfrm>
        </p:spPr>
        <p:txBody>
          <a:bodyPr/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8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192682"/>
            <a:ext cx="3240000" cy="4392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14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26214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chiffres clés encadr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24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26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20" name="Connecteur droit 19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texte 13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540000" y="1242000"/>
            <a:ext cx="4104000" cy="4860000"/>
          </a:xfrm>
        </p:spPr>
        <p:txBody>
          <a:bodyPr/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7" name="Espace réservé du texte 4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5112984" y="1757064"/>
            <a:ext cx="1620000" cy="1620000"/>
          </a:xfrm>
        </p:spPr>
        <p:txBody>
          <a:bodyPr/>
          <a:lstStyle>
            <a:lvl1pPr>
              <a:spcAft>
                <a:spcPts val="20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6" name="Espace réservé du texte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6903814" y="1757064"/>
            <a:ext cx="1620000" cy="1620000"/>
          </a:xfrm>
        </p:spPr>
        <p:txBody>
          <a:bodyPr/>
          <a:lstStyle>
            <a:lvl1pPr>
              <a:spcAft>
                <a:spcPts val="20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7" name="Espace réservé du texte 4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5112984" y="3410400"/>
            <a:ext cx="1620000" cy="1620000"/>
          </a:xfrm>
        </p:spPr>
        <p:txBody>
          <a:bodyPr/>
          <a:lstStyle>
            <a:lvl1pPr>
              <a:spcAft>
                <a:spcPts val="20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8" name="Espace réservé du texte 4"/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6903814" y="3410400"/>
            <a:ext cx="1620000" cy="1620000"/>
          </a:xfrm>
        </p:spPr>
        <p:txBody>
          <a:bodyPr/>
          <a:lstStyle>
            <a:lvl1pPr>
              <a:spcAft>
                <a:spcPts val="20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9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192682"/>
            <a:ext cx="3240000" cy="4392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14" name="Rectangle 13"/>
          <p:cNvSpPr/>
          <p:nvPr userDrawn="1"/>
        </p:nvSpPr>
        <p:spPr bwMode="gray">
          <a:xfrm>
            <a:off x="4874400" y="1306264"/>
            <a:ext cx="3729600" cy="3762000"/>
          </a:xfrm>
          <a:prstGeom prst="rect">
            <a:avLst/>
          </a:prstGeom>
          <a:noFill/>
          <a:ln w="12700">
            <a:gradFill flip="none" rotWithShape="1">
              <a:gsLst>
                <a:gs pos="37000">
                  <a:schemeClr val="accent2"/>
                </a:gs>
                <a:gs pos="0">
                  <a:schemeClr val="accent1"/>
                </a:gs>
                <a:gs pos="63000">
                  <a:schemeClr val="accent3"/>
                </a:gs>
                <a:gs pos="100000">
                  <a:schemeClr val="accent4"/>
                </a:gs>
              </a:gsLst>
              <a:lin ang="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16082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graphique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graphique 16"/>
          <p:cNvSpPr>
            <a:spLocks noGrp="1"/>
          </p:cNvSpPr>
          <p:nvPr>
            <p:ph type="chart" sz="quarter" idx="19" hasCustomPrompt="1"/>
          </p:nvPr>
        </p:nvSpPr>
        <p:spPr bwMode="gray">
          <a:xfrm>
            <a:off x="583130" y="1242000"/>
            <a:ext cx="3600000" cy="4104000"/>
          </a:xfrm>
        </p:spPr>
        <p:txBody>
          <a:bodyPr tIns="900000" anchor="ctr" anchorCtr="0"/>
          <a:lstStyle>
            <a:lvl1pPr marL="0" indent="0" algn="ctr">
              <a:buNone/>
              <a:defRPr sz="1000" baseline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 graphique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20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22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7" name="Connecteur droit 16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texte 1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860000" y="1242000"/>
            <a:ext cx="3744000" cy="2808000"/>
          </a:xfrm>
        </p:spPr>
        <p:txBody>
          <a:bodyPr/>
          <a:lstStyle>
            <a:lvl5pPr marL="712788" indent="-265113">
              <a:defRPr/>
            </a:lvl5pPr>
            <a:lvl6pPr marL="900000" indent="-180975">
              <a:defRPr/>
            </a:lvl6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20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192682"/>
            <a:ext cx="3240000" cy="4392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15" name="Espace réservé du texte 4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5336890" y="4088698"/>
            <a:ext cx="1620000" cy="1440000"/>
          </a:xfrm>
        </p:spPr>
        <p:txBody>
          <a:bodyPr/>
          <a:lstStyle>
            <a:lvl1pPr>
              <a:spcAft>
                <a:spcPts val="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1" name="Espace réservé du texte 4"/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7126964" y="4088698"/>
            <a:ext cx="1620000" cy="1440000"/>
          </a:xfrm>
        </p:spPr>
        <p:txBody>
          <a:bodyPr/>
          <a:lstStyle>
            <a:lvl1pPr>
              <a:spcAft>
                <a:spcPts val="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74194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graphique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graphique 16"/>
          <p:cNvSpPr>
            <a:spLocks noGrp="1"/>
          </p:cNvSpPr>
          <p:nvPr>
            <p:ph type="chart" sz="quarter" idx="19" hasCustomPrompt="1"/>
          </p:nvPr>
        </p:nvSpPr>
        <p:spPr bwMode="gray">
          <a:xfrm>
            <a:off x="583130" y="1242000"/>
            <a:ext cx="3780000" cy="4176000"/>
          </a:xfrm>
        </p:spPr>
        <p:txBody>
          <a:bodyPr tIns="900000" anchor="ctr" anchorCtr="0"/>
          <a:lstStyle>
            <a:lvl1pPr marL="0" indent="0" algn="ctr">
              <a:buNone/>
              <a:defRPr sz="1000" baseline="0">
                <a:solidFill>
                  <a:schemeClr val="tx2"/>
                </a:solidFill>
              </a:defRPr>
            </a:lvl1pPr>
          </a:lstStyle>
          <a:p>
            <a:r>
              <a:rPr lang="fr-FR" noProof="0" dirty="0" smtClean="0"/>
              <a:t>Sélectionner l’icône pour insérer un graphique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20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22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7" name="Connecteur droit 16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texte 1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860000" y="1242000"/>
            <a:ext cx="3744000" cy="3168000"/>
          </a:xfrm>
        </p:spPr>
        <p:txBody>
          <a:bodyPr/>
          <a:lstStyle>
            <a:lvl5pPr marL="712788" indent="-265113">
              <a:defRPr/>
            </a:lvl5pPr>
            <a:lvl6pPr marL="900000" indent="-180975">
              <a:defRPr/>
            </a:lvl6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20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192682"/>
            <a:ext cx="3240000" cy="4392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15" name="Espace réservé du texte 4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5336890" y="4463150"/>
            <a:ext cx="1620000" cy="1440000"/>
          </a:xfrm>
        </p:spPr>
        <p:txBody>
          <a:bodyPr/>
          <a:lstStyle>
            <a:lvl1pPr>
              <a:spcAft>
                <a:spcPts val="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21" name="Espace réservé du texte 4"/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7126964" y="4463150"/>
            <a:ext cx="1620000" cy="1440000"/>
          </a:xfrm>
        </p:spPr>
        <p:txBody>
          <a:bodyPr/>
          <a:lstStyle>
            <a:lvl1pPr>
              <a:spcAft>
                <a:spcPts val="0"/>
              </a:spcAft>
              <a:defRPr sz="3500"/>
            </a:lvl1pPr>
            <a:lvl2pPr marL="0" indent="0">
              <a:spcBef>
                <a:spcPts val="0"/>
              </a:spcBef>
              <a:buNone/>
              <a:defRPr sz="1200" b="0"/>
            </a:lvl2pPr>
          </a:lstStyle>
          <a:p>
            <a:pPr lvl="0"/>
            <a:r>
              <a:rPr lang="fr-FR" dirty="0" smtClean="0"/>
              <a:t>00%</a:t>
            </a:r>
          </a:p>
          <a:p>
            <a:pPr lvl="1"/>
            <a:r>
              <a:rPr lang="fr-FR" dirty="0" smtClean="0"/>
              <a:t>Texte</a:t>
            </a:r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47796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 graphiqu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graphique 16"/>
          <p:cNvSpPr>
            <a:spLocks noGrp="1"/>
          </p:cNvSpPr>
          <p:nvPr>
            <p:ph type="chart" sz="quarter" idx="19" hasCustomPrompt="1"/>
          </p:nvPr>
        </p:nvSpPr>
        <p:spPr bwMode="gray">
          <a:xfrm>
            <a:off x="540000" y="2420888"/>
            <a:ext cx="3600000" cy="3348000"/>
          </a:xfrm>
        </p:spPr>
        <p:txBody>
          <a:bodyPr tIns="900000" anchor="ctr" anchorCtr="0"/>
          <a:lstStyle>
            <a:lvl1pPr marL="0" indent="0" algn="ctr">
              <a:buNone/>
              <a:defRPr baseline="0"/>
            </a:lvl1pPr>
          </a:lstStyle>
          <a:p>
            <a:r>
              <a:rPr lang="fr-FR" noProof="0" smtClean="0"/>
              <a:t>Sélectionner l’icône pour insérer un graphique</a:t>
            </a:r>
          </a:p>
        </p:txBody>
      </p:sp>
      <p:sp>
        <p:nvSpPr>
          <p:cNvPr id="13" name="Espace réservé du graphique 16"/>
          <p:cNvSpPr>
            <a:spLocks noGrp="1"/>
          </p:cNvSpPr>
          <p:nvPr>
            <p:ph type="chart" sz="quarter" idx="21" hasCustomPrompt="1"/>
          </p:nvPr>
        </p:nvSpPr>
        <p:spPr bwMode="gray">
          <a:xfrm>
            <a:off x="5004000" y="2420888"/>
            <a:ext cx="3600000" cy="3348000"/>
          </a:xfrm>
        </p:spPr>
        <p:txBody>
          <a:bodyPr tIns="900000" anchor="ctr" anchorCtr="0"/>
          <a:lstStyle>
            <a:lvl1pPr marL="0" indent="0" algn="ctr">
              <a:buNone/>
              <a:defRPr baseline="0"/>
            </a:lvl1pPr>
          </a:lstStyle>
          <a:p>
            <a:r>
              <a:rPr lang="fr-FR" noProof="0" dirty="0" smtClean="0"/>
              <a:t>Sélectionner l’icône pour insérer un graphique</a:t>
            </a: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22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24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8" name="Connecteur droit 17"/>
          <p:cNvCxnSpPr/>
          <p:nvPr userDrawn="1"/>
        </p:nvCxnSpPr>
        <p:spPr bwMode="gray">
          <a:xfrm>
            <a:off x="540000" y="972000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space réservé du texte 1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540000" y="1242000"/>
            <a:ext cx="4104000" cy="1188000"/>
          </a:xfrm>
        </p:spPr>
        <p:txBody>
          <a:bodyPr/>
          <a:lstStyle>
            <a:lvl5pPr marL="446400" indent="-266400"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20" name="Espace réservé du texte 13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4860000" y="1242000"/>
            <a:ext cx="3744000" cy="1188000"/>
          </a:xfrm>
        </p:spPr>
        <p:txBody>
          <a:bodyPr/>
          <a:lstStyle>
            <a:lvl5pPr marL="446400" indent="-266400"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21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192682"/>
            <a:ext cx="3240000" cy="4392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8890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 C">
    <p:bg bwMode="gray">
      <p:bgPr>
        <a:solidFill>
          <a:srgbClr val="182C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2960948"/>
            <a:ext cx="3420000" cy="2016000"/>
          </a:xfrm>
        </p:spPr>
        <p:txBody>
          <a:bodyPr/>
          <a:lstStyle>
            <a:lvl1pPr marL="0" indent="0" algn="l">
              <a:spcBef>
                <a:spcPts val="1600"/>
              </a:spcBef>
              <a:spcAft>
                <a:spcPts val="0"/>
              </a:spcAft>
              <a:buNone/>
              <a:defRPr sz="1350" cap="none">
                <a:solidFill>
                  <a:schemeClr val="bg1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350" b="1" cap="all" baseline="0">
                <a:solidFill>
                  <a:schemeClr val="bg1"/>
                </a:solidFill>
              </a:defRPr>
            </a:lvl2pPr>
            <a:lvl3pPr marL="0" indent="0" algn="l">
              <a:spcBef>
                <a:spcPts val="0"/>
              </a:spcBef>
              <a:buNone/>
              <a:defRPr sz="1350" b="0" cap="none" baseline="0">
                <a:solidFill>
                  <a:schemeClr val="bg1"/>
                </a:solidFill>
              </a:defRPr>
            </a:lvl3pPr>
            <a:lvl4pPr marL="0" indent="0" algn="l">
              <a:spcBef>
                <a:spcPts val="2400"/>
              </a:spcBef>
              <a:buNone/>
              <a:defRPr sz="1600" b="1" baseline="0">
                <a:solidFill>
                  <a:schemeClr val="accent2"/>
                </a:solidFill>
              </a:defRPr>
            </a:lvl4pPr>
            <a:lvl5pPr marL="18288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prenom.nom@erametgroup.com</a:t>
            </a:r>
          </a:p>
          <a:p>
            <a:pPr lvl="3"/>
            <a:r>
              <a:rPr lang="fr-FR" dirty="0" smtClean="0"/>
              <a:t>Adresse internet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 hasCustomPrompt="1"/>
          </p:nvPr>
        </p:nvSpPr>
        <p:spPr bwMode="gray">
          <a:xfrm>
            <a:off x="540000" y="2125940"/>
            <a:ext cx="3420000" cy="774000"/>
          </a:xfrm>
        </p:spPr>
        <p:txBody>
          <a:bodyPr/>
          <a:lstStyle>
            <a:lvl1pPr>
              <a:lnSpc>
                <a:spcPct val="100000"/>
              </a:lnSpc>
              <a:defRPr sz="1600" cap="all" baseline="0">
                <a:solidFill>
                  <a:schemeClr val="accent3"/>
                </a:solidFill>
              </a:defRPr>
            </a:lvl1pPr>
          </a:lstStyle>
          <a:p>
            <a:r>
              <a:rPr lang="fr-FR" dirty="0" smtClean="0"/>
              <a:t>contacts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685603" y="5542604"/>
            <a:ext cx="1925343" cy="79199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3588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 D">
    <p:bg bwMode="gray"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2960948"/>
            <a:ext cx="3420000" cy="2016000"/>
          </a:xfrm>
        </p:spPr>
        <p:txBody>
          <a:bodyPr/>
          <a:lstStyle>
            <a:lvl1pPr marL="0" indent="0" algn="l">
              <a:spcBef>
                <a:spcPts val="1600"/>
              </a:spcBef>
              <a:spcAft>
                <a:spcPts val="0"/>
              </a:spcAft>
              <a:buNone/>
              <a:defRPr sz="1350" cap="none">
                <a:solidFill>
                  <a:schemeClr val="bg1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350" b="1" cap="all" baseline="0">
                <a:solidFill>
                  <a:schemeClr val="bg1"/>
                </a:solidFill>
              </a:defRPr>
            </a:lvl2pPr>
            <a:lvl3pPr marL="0" indent="0" algn="l">
              <a:spcBef>
                <a:spcPts val="0"/>
              </a:spcBef>
              <a:buNone/>
              <a:defRPr sz="1350" b="0" cap="none" baseline="0">
                <a:solidFill>
                  <a:schemeClr val="bg1"/>
                </a:solidFill>
              </a:defRPr>
            </a:lvl3pPr>
            <a:lvl4pPr marL="0" indent="0" algn="l">
              <a:spcBef>
                <a:spcPts val="2400"/>
              </a:spcBef>
              <a:buNone/>
              <a:defRPr sz="1600" b="1" baseline="0">
                <a:solidFill>
                  <a:schemeClr val="accent2"/>
                </a:solidFill>
              </a:defRPr>
            </a:lvl4pPr>
            <a:lvl5pPr marL="18288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prenom.nom@erametgroup.com</a:t>
            </a:r>
          </a:p>
          <a:p>
            <a:pPr lvl="3"/>
            <a:r>
              <a:rPr lang="fr-FR" dirty="0" smtClean="0"/>
              <a:t>Adresse internet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 hasCustomPrompt="1"/>
          </p:nvPr>
        </p:nvSpPr>
        <p:spPr bwMode="gray">
          <a:xfrm>
            <a:off x="540000" y="2125940"/>
            <a:ext cx="3420000" cy="774000"/>
          </a:xfrm>
        </p:spPr>
        <p:txBody>
          <a:bodyPr/>
          <a:lstStyle>
            <a:lvl1pPr>
              <a:lnSpc>
                <a:spcPct val="100000"/>
              </a:lnSpc>
              <a:defRPr sz="1600" cap="all" baseline="0">
                <a:solidFill>
                  <a:schemeClr val="accent3"/>
                </a:solidFill>
              </a:defRPr>
            </a:lvl1pPr>
          </a:lstStyle>
          <a:p>
            <a:r>
              <a:rPr lang="fr-FR" dirty="0" smtClean="0"/>
              <a:t>contacts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685603" y="5542604"/>
            <a:ext cx="1925343" cy="79199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7584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 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sp>
        <p:nvSpPr>
          <p:cNvPr id="13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2960948"/>
            <a:ext cx="3420000" cy="2016000"/>
          </a:xfrm>
        </p:spPr>
        <p:txBody>
          <a:bodyPr/>
          <a:lstStyle>
            <a:lvl1pPr marL="0" indent="0" algn="l">
              <a:spcBef>
                <a:spcPts val="1600"/>
              </a:spcBef>
              <a:spcAft>
                <a:spcPts val="0"/>
              </a:spcAft>
              <a:buNone/>
              <a:defRPr sz="1350" cap="none">
                <a:solidFill>
                  <a:schemeClr val="tx2"/>
                </a:solidFill>
              </a:defRPr>
            </a:lvl1pPr>
            <a:lvl2pPr marL="0" indent="0" algn="l">
              <a:spcBef>
                <a:spcPts val="0"/>
              </a:spcBef>
              <a:buNone/>
              <a:defRPr sz="1350" b="1" cap="all" baseline="0">
                <a:solidFill>
                  <a:schemeClr val="tx2"/>
                </a:solidFill>
              </a:defRPr>
            </a:lvl2pPr>
            <a:lvl3pPr marL="0" indent="0" algn="l">
              <a:spcBef>
                <a:spcPts val="0"/>
              </a:spcBef>
              <a:buNone/>
              <a:defRPr sz="1350" b="0" cap="none" baseline="0">
                <a:solidFill>
                  <a:schemeClr val="tx2"/>
                </a:solidFill>
              </a:defRPr>
            </a:lvl3pPr>
            <a:lvl4pPr marL="0" indent="0" algn="l">
              <a:spcBef>
                <a:spcPts val="2400"/>
              </a:spcBef>
              <a:buNone/>
              <a:defRPr sz="1600" b="1" baseline="0">
                <a:solidFill>
                  <a:schemeClr val="accent2"/>
                </a:solidFill>
              </a:defRPr>
            </a:lvl4pPr>
            <a:lvl5pPr marL="18288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prenom.nom@erametgroup.com</a:t>
            </a:r>
          </a:p>
          <a:p>
            <a:pPr lvl="3"/>
            <a:r>
              <a:rPr lang="fr-FR" dirty="0" smtClean="0"/>
              <a:t>Adresse internet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 hasCustomPrompt="1"/>
          </p:nvPr>
        </p:nvSpPr>
        <p:spPr bwMode="gray">
          <a:xfrm>
            <a:off x="540000" y="2125940"/>
            <a:ext cx="3420000" cy="774000"/>
          </a:xfrm>
        </p:spPr>
        <p:txBody>
          <a:bodyPr/>
          <a:lstStyle>
            <a:lvl1pPr>
              <a:lnSpc>
                <a:spcPct val="100000"/>
              </a:lnSpc>
              <a:defRPr sz="1600" cap="all" baseline="0">
                <a:solidFill>
                  <a:schemeClr val="accent3"/>
                </a:solidFill>
              </a:defRPr>
            </a:lvl1pPr>
          </a:lstStyle>
          <a:p>
            <a:r>
              <a:rPr lang="fr-FR" dirty="0" smtClean="0"/>
              <a:t>contacts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685603" y="5542603"/>
            <a:ext cx="1925343" cy="7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508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 C">
    <p:bg bwMode="gray">
      <p:bgPr>
        <a:solidFill>
          <a:srgbClr val="182C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3189336" y="2206800"/>
            <a:ext cx="3063050" cy="1260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758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 D">
    <p:bg bwMode="gray"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3189336" y="2206800"/>
            <a:ext cx="3063050" cy="1260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063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 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>
          <a:xfrm>
            <a:off x="0" y="6678000"/>
            <a:ext cx="180000" cy="180000"/>
          </a:xfrm>
        </p:spPr>
        <p:txBody>
          <a:bodyPr/>
          <a:lstStyle>
            <a:lvl1pPr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3189336" y="2206800"/>
            <a:ext cx="3063051" cy="1260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" y="0"/>
            <a:ext cx="3599998" cy="1764944"/>
          </a:xfrm>
          <a:prstGeom prst="rect">
            <a:avLst/>
          </a:prstGeom>
        </p:spPr>
      </p:pic>
      <p:sp>
        <p:nvSpPr>
          <p:cNvPr id="11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5515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9"/>
          <p:cNvSpPr>
            <a:spLocks/>
          </p:cNvSpPr>
          <p:nvPr userDrawn="1"/>
        </p:nvSpPr>
        <p:spPr bwMode="gray">
          <a:xfrm>
            <a:off x="0" y="3124200"/>
            <a:ext cx="9144000" cy="3733800"/>
          </a:xfrm>
          <a:custGeom>
            <a:avLst/>
            <a:gdLst>
              <a:gd name="T0" fmla="*/ 5621 w 9599"/>
              <a:gd name="T1" fmla="*/ 1228 h 3910"/>
              <a:gd name="T2" fmla="*/ 5621 w 9599"/>
              <a:gd name="T3" fmla="*/ 1228 h 3910"/>
              <a:gd name="T4" fmla="*/ 3958 w 9599"/>
              <a:gd name="T5" fmla="*/ 2123 h 3910"/>
              <a:gd name="T6" fmla="*/ 0 w 9599"/>
              <a:gd name="T7" fmla="*/ 3623 h 3910"/>
              <a:gd name="T8" fmla="*/ 0 w 9599"/>
              <a:gd name="T9" fmla="*/ 3672 h 3910"/>
              <a:gd name="T10" fmla="*/ 0 w 9599"/>
              <a:gd name="T11" fmla="*/ 3910 h 3910"/>
              <a:gd name="T12" fmla="*/ 4017 w 9599"/>
              <a:gd name="T13" fmla="*/ 3910 h 3910"/>
              <a:gd name="T14" fmla="*/ 4091 w 9599"/>
              <a:gd name="T15" fmla="*/ 3910 h 3910"/>
              <a:gd name="T16" fmla="*/ 9599 w 9599"/>
              <a:gd name="T17" fmla="*/ 843 h 3910"/>
              <a:gd name="T18" fmla="*/ 9599 w 9599"/>
              <a:gd name="T19" fmla="*/ 793 h 3910"/>
              <a:gd name="T20" fmla="*/ 9599 w 9599"/>
              <a:gd name="T21" fmla="*/ 47 h 3910"/>
              <a:gd name="T22" fmla="*/ 9599 w 9599"/>
              <a:gd name="T23" fmla="*/ 0 h 3910"/>
              <a:gd name="T24" fmla="*/ 5621 w 9599"/>
              <a:gd name="T25" fmla="*/ 1228 h 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599" h="3910">
                <a:moveTo>
                  <a:pt x="5621" y="1228"/>
                </a:moveTo>
                <a:lnTo>
                  <a:pt x="5621" y="1228"/>
                </a:lnTo>
                <a:cubicBezTo>
                  <a:pt x="4987" y="1564"/>
                  <a:pt x="4441" y="1861"/>
                  <a:pt x="3958" y="2123"/>
                </a:cubicBezTo>
                <a:cubicBezTo>
                  <a:pt x="1994" y="3192"/>
                  <a:pt x="1141" y="3656"/>
                  <a:pt x="0" y="3623"/>
                </a:cubicBezTo>
                <a:lnTo>
                  <a:pt x="0" y="3672"/>
                </a:lnTo>
                <a:lnTo>
                  <a:pt x="0" y="3910"/>
                </a:lnTo>
                <a:lnTo>
                  <a:pt x="4017" y="3910"/>
                </a:lnTo>
                <a:lnTo>
                  <a:pt x="4091" y="3910"/>
                </a:lnTo>
                <a:cubicBezTo>
                  <a:pt x="5240" y="2955"/>
                  <a:pt x="7171" y="1517"/>
                  <a:pt x="9599" y="843"/>
                </a:cubicBezTo>
                <a:lnTo>
                  <a:pt x="9599" y="793"/>
                </a:lnTo>
                <a:lnTo>
                  <a:pt x="9599" y="47"/>
                </a:lnTo>
                <a:lnTo>
                  <a:pt x="9599" y="0"/>
                </a:lnTo>
                <a:cubicBezTo>
                  <a:pt x="8258" y="127"/>
                  <a:pt x="6923" y="539"/>
                  <a:pt x="5621" y="1228"/>
                </a:cubicBez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 bwMode="gray">
          <a:xfrm>
            <a:off x="540000" y="0"/>
            <a:ext cx="8064000" cy="82973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 bwMode="gray">
          <a:xfrm>
            <a:off x="540000" y="1242000"/>
            <a:ext cx="8064000" cy="486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 bwMode="gray">
          <a:xfrm>
            <a:off x="0" y="6678000"/>
            <a:ext cx="180000" cy="18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ctr">
              <a:defRPr sz="1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 bwMode="gray">
          <a:xfrm>
            <a:off x="539550" y="6192682"/>
            <a:ext cx="288033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lnSpc>
                <a:spcPct val="90000"/>
              </a:lnSpc>
              <a:defRPr sz="900" b="1">
                <a:solidFill>
                  <a:schemeClr val="accent2"/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740352" y="6201308"/>
            <a:ext cx="1006986" cy="432000"/>
          </a:xfrm>
          <a:prstGeom prst="rect">
            <a:avLst/>
          </a:prstGeom>
        </p:spPr>
      </p:pic>
      <p:sp>
        <p:nvSpPr>
          <p:cNvPr id="9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08" r:id="rId3"/>
    <p:sldLayoutId id="2147483825" r:id="rId4"/>
    <p:sldLayoutId id="2147483840" r:id="rId5"/>
    <p:sldLayoutId id="2147483841" r:id="rId6"/>
    <p:sldLayoutId id="2147483839" r:id="rId7"/>
    <p:sldLayoutId id="2147483849" r:id="rId8"/>
    <p:sldLayoutId id="2147483820" r:id="rId9"/>
    <p:sldLayoutId id="2147483850" r:id="rId10"/>
    <p:sldLayoutId id="2147483851" r:id="rId11"/>
    <p:sldLayoutId id="2147483826" r:id="rId12"/>
    <p:sldLayoutId id="2147483827" r:id="rId13"/>
    <p:sldLayoutId id="2147483828" r:id="rId14"/>
    <p:sldLayoutId id="2147483829" r:id="rId15"/>
    <p:sldLayoutId id="2147483830" r:id="rId16"/>
    <p:sldLayoutId id="2147483833" r:id="rId17"/>
    <p:sldLayoutId id="2147483842" r:id="rId18"/>
    <p:sldLayoutId id="2147483832" r:id="rId19"/>
    <p:sldLayoutId id="2147483843" r:id="rId20"/>
    <p:sldLayoutId id="2147483822" r:id="rId21"/>
    <p:sldLayoutId id="2147483821" r:id="rId22"/>
    <p:sldLayoutId id="2147483846" r:id="rId23"/>
    <p:sldLayoutId id="2147483824" r:id="rId24"/>
    <p:sldLayoutId id="2147483823" r:id="rId25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2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175" indent="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itchFamily="34" charset="0"/>
        <a:buNone/>
        <a:defRPr sz="1600" b="1" kern="1200">
          <a:solidFill>
            <a:schemeClr val="accent2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0"/>
        </a:spcBef>
        <a:buFont typeface="Wingdings" pitchFamily="2" charset="2"/>
        <a:buNone/>
        <a:defRPr sz="1200" b="0" kern="1200">
          <a:solidFill>
            <a:schemeClr val="tx2"/>
          </a:solidFill>
          <a:latin typeface="+mn-lt"/>
          <a:ea typeface="+mn-ea"/>
          <a:cs typeface="+mn-cs"/>
        </a:defRPr>
      </a:lvl2pPr>
      <a:lvl3pPr marL="270000" indent="-270000" algn="l" defTabSz="914400" rtl="0" eaLnBrk="1" latinLnBrk="0" hangingPunct="1">
        <a:lnSpc>
          <a:spcPct val="100000"/>
        </a:lnSpc>
        <a:spcBef>
          <a:spcPts val="400"/>
        </a:spcBef>
        <a:buSzPct val="100000"/>
        <a:buFontTx/>
        <a:buBlip>
          <a:blip r:embed="rId28"/>
        </a:buBlip>
        <a:defRPr sz="1400" b="1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270000" indent="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SzPct val="100000"/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719138" indent="-269875" algn="l" defTabSz="914400" rtl="0" eaLnBrk="1" latinLnBrk="0" hangingPunct="1">
        <a:lnSpc>
          <a:spcPct val="90000"/>
        </a:lnSpc>
        <a:spcBef>
          <a:spcPts val="0"/>
        </a:spcBef>
        <a:spcAft>
          <a:spcPts val="400"/>
        </a:spcAft>
        <a:buClr>
          <a:schemeClr val="accent2"/>
        </a:buClr>
        <a:buSzPct val="100000"/>
        <a:buFont typeface="Arial" pitchFamily="34" charset="0"/>
        <a:buChar char="&gt;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081088" indent="-179388" algn="l" defTabSz="914400" rtl="0" eaLnBrk="1" latinLnBrk="0" hangingPunct="1">
        <a:lnSpc>
          <a:spcPct val="90000"/>
        </a:lnSpc>
        <a:spcBef>
          <a:spcPts val="0"/>
        </a:spcBef>
        <a:spcAft>
          <a:spcPts val="400"/>
        </a:spcAft>
        <a:buClr>
          <a:schemeClr val="accent2"/>
        </a:buClr>
        <a:buFont typeface="Arial" pitchFamily="34" charset="0"/>
        <a:buChar char="•"/>
        <a:defRPr sz="10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smtClean="0"/>
              <a:t>Prénom Nom</a:t>
            </a:r>
          </a:p>
          <a:p>
            <a:pPr lvl="1"/>
            <a:r>
              <a:rPr lang="fr-FR" smtClean="0"/>
              <a:t>Fonction</a:t>
            </a:r>
          </a:p>
          <a:p>
            <a:pPr lvl="2"/>
            <a:r>
              <a:rPr lang="fr-FR" smtClean="0"/>
              <a:t>JOUR / MOIS / Année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539552" y="2456892"/>
            <a:ext cx="5400000" cy="1512168"/>
          </a:xfrm>
        </p:spPr>
        <p:txBody>
          <a:bodyPr/>
          <a:lstStyle/>
          <a:p>
            <a:r>
              <a:rPr lang="fr-FR" dirty="0" smtClean="0"/>
              <a:t>Titre de la présentation </a:t>
            </a:r>
            <a:br>
              <a:rPr lang="fr-FR" dirty="0" smtClean="0"/>
            </a:br>
            <a:r>
              <a:rPr lang="fr-FR" dirty="0" smtClean="0"/>
              <a:t>à intégrer sur deux ou trois</a:t>
            </a:r>
            <a:br>
              <a:rPr lang="fr-FR" dirty="0" smtClean="0"/>
            </a:br>
            <a:r>
              <a:rPr lang="fr-FR" dirty="0" smtClean="0"/>
              <a:t>lignes maximum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467544" y="4149080"/>
            <a:ext cx="10081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solidFill>
                  <a:schemeClr val="bg1"/>
                </a:solidFill>
              </a:rPr>
              <a:t>Version</a:t>
            </a:r>
            <a:endParaRPr lang="en-US" sz="1050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67544" y="5301208"/>
            <a:ext cx="111612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solidFill>
                  <a:schemeClr val="bg1"/>
                </a:solidFill>
              </a:rPr>
              <a:t>Classification</a:t>
            </a:r>
            <a:endParaRPr lang="en-US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07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smtClean="0"/>
              <a:t>Prénom Nom</a:t>
            </a:r>
          </a:p>
          <a:p>
            <a:pPr lvl="1"/>
            <a:r>
              <a:rPr lang="fr-FR" smtClean="0"/>
              <a:t>Fonction</a:t>
            </a:r>
          </a:p>
          <a:p>
            <a:pPr lvl="2"/>
            <a:r>
              <a:rPr lang="fr-FR" smtClean="0"/>
              <a:t>JOUR / MOIS / Année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575556" y="2456892"/>
            <a:ext cx="5400000" cy="1512168"/>
          </a:xfrm>
        </p:spPr>
        <p:txBody>
          <a:bodyPr/>
          <a:lstStyle/>
          <a:p>
            <a:r>
              <a:rPr lang="fr-FR" dirty="0" smtClean="0"/>
              <a:t>Titre de la présentation </a:t>
            </a:r>
            <a:br>
              <a:rPr lang="fr-FR" dirty="0" smtClean="0"/>
            </a:br>
            <a:r>
              <a:rPr lang="fr-FR" dirty="0" smtClean="0"/>
              <a:t>à intégrer sur deux ou trois</a:t>
            </a:r>
            <a:br>
              <a:rPr lang="fr-FR" dirty="0" smtClean="0"/>
            </a:br>
            <a:r>
              <a:rPr lang="fr-FR" dirty="0" smtClean="0"/>
              <a:t>lignes maximum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467544" y="5301208"/>
            <a:ext cx="111612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solidFill>
                  <a:schemeClr val="bg1"/>
                </a:solidFill>
              </a:rPr>
              <a:t>Classification</a:t>
            </a:r>
            <a:endParaRPr lang="en-US" sz="1050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67544" y="4149080"/>
            <a:ext cx="10081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solidFill>
                  <a:schemeClr val="bg1"/>
                </a:solidFill>
              </a:rPr>
              <a:t>Version</a:t>
            </a:r>
            <a:endParaRPr lang="en-US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7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smtClean="0"/>
              <a:t>Prénom Nom</a:t>
            </a:r>
          </a:p>
          <a:p>
            <a:pPr lvl="1"/>
            <a:r>
              <a:rPr lang="fr-FR" smtClean="0"/>
              <a:t>Fonction</a:t>
            </a:r>
          </a:p>
          <a:p>
            <a:pPr lvl="2"/>
            <a:r>
              <a:rPr lang="fr-FR" smtClean="0"/>
              <a:t>JOUR / MOIS / Année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575556" y="2528900"/>
            <a:ext cx="5400000" cy="1512168"/>
          </a:xfrm>
        </p:spPr>
        <p:txBody>
          <a:bodyPr/>
          <a:lstStyle/>
          <a:p>
            <a:r>
              <a:rPr lang="fr-FR" dirty="0" smtClean="0"/>
              <a:t>Titre de la présentation </a:t>
            </a:r>
            <a:br>
              <a:rPr lang="fr-FR" dirty="0" smtClean="0"/>
            </a:br>
            <a:r>
              <a:rPr lang="fr-FR" dirty="0" smtClean="0"/>
              <a:t>à intégrer sur deux ou trois</a:t>
            </a:r>
            <a:br>
              <a:rPr lang="fr-FR" dirty="0" smtClean="0"/>
            </a:br>
            <a:r>
              <a:rPr lang="fr-FR" dirty="0" smtClean="0"/>
              <a:t>lignes maximum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467544" y="5301208"/>
            <a:ext cx="111612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solidFill>
                  <a:schemeClr val="accent4"/>
                </a:solidFill>
              </a:rPr>
              <a:t>Classification</a:t>
            </a:r>
            <a:endParaRPr lang="en-US" sz="1050" b="1" dirty="0">
              <a:solidFill>
                <a:schemeClr val="accent4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67544" y="4149080"/>
            <a:ext cx="10081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solidFill>
                  <a:schemeClr val="accent4"/>
                </a:solidFill>
              </a:rPr>
              <a:t>Version</a:t>
            </a:r>
            <a:endParaRPr lang="en-US" sz="1050" b="1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7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smtClean="0"/>
              <a:t>Introduction</a:t>
            </a: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4</a:t>
            </a:fld>
            <a:endParaRPr lang="fr-FR" dirty="0"/>
          </a:p>
        </p:txBody>
      </p:sp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Sommaire</a:t>
            </a:r>
            <a:endParaRPr lang="fr-FR" dirty="0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fr-FR" smtClean="0"/>
              <a:t>O1 -</a:t>
            </a:r>
            <a:endParaRPr lang="fr-FR" dirty="0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 smtClean="0"/>
              <a:t>Titre du chapitre à intégrer sur une ligne </a:t>
            </a:r>
            <a:br>
              <a:rPr lang="fr-FR" dirty="0" smtClean="0"/>
            </a:br>
            <a:r>
              <a:rPr lang="fr-FR" dirty="0" smtClean="0"/>
              <a:t>ou sur deux lignes maximum</a:t>
            </a:r>
          </a:p>
          <a:p>
            <a:pPr lvl="1"/>
            <a:r>
              <a:rPr lang="fr-FR" dirty="0" smtClean="0"/>
              <a:t>Sous titre sur une ligne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fr-FR" smtClean="0"/>
              <a:t>O2 -</a:t>
            </a:r>
            <a:endParaRPr lang="fr-FR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fr-FR" dirty="0"/>
              <a:t>Titre du chapitre à intégrer sur une ligne </a:t>
            </a:r>
            <a:br>
              <a:rPr lang="fr-FR" dirty="0"/>
            </a:br>
            <a:r>
              <a:rPr lang="fr-FR" dirty="0"/>
              <a:t>ou sur deux lignes maximum</a:t>
            </a:r>
          </a:p>
          <a:p>
            <a:pPr lvl="1"/>
            <a:r>
              <a:rPr lang="fr-FR" dirty="0"/>
              <a:t>Sous titre sur une ligne</a:t>
            </a:r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fr-FR" smtClean="0"/>
              <a:t>O3 -</a:t>
            </a:r>
            <a:endParaRPr lang="fr-FR" dirty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fr-FR" dirty="0"/>
              <a:t>Titre du chapitre à intégrer sur une ligne </a:t>
            </a:r>
            <a:br>
              <a:rPr lang="fr-FR" dirty="0"/>
            </a:br>
            <a:r>
              <a:rPr lang="fr-FR" dirty="0"/>
              <a:t>ou sur deux lignes maximum</a:t>
            </a:r>
          </a:p>
          <a:p>
            <a:pPr lvl="1"/>
            <a:r>
              <a:rPr lang="fr-FR" dirty="0"/>
              <a:t>Sous titre sur une ligne</a:t>
            </a:r>
          </a:p>
        </p:txBody>
      </p:sp>
      <p:sp>
        <p:nvSpPr>
          <p:cNvPr id="18" name="Espace réservé du texte 17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fr-FR" smtClean="0"/>
              <a:t>O4 -</a:t>
            </a:r>
            <a:endParaRPr lang="fr-FR" dirty="0"/>
          </a:p>
        </p:txBody>
      </p:sp>
      <p:sp>
        <p:nvSpPr>
          <p:cNvPr id="17" name="Espace réservé du texte 16"/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fr-FR" dirty="0"/>
              <a:t>Titre du chapitre à intégrer sur une ligne </a:t>
            </a:r>
            <a:br>
              <a:rPr lang="fr-FR" dirty="0"/>
            </a:br>
            <a:r>
              <a:rPr lang="fr-FR" dirty="0"/>
              <a:t>ou sur deux lignes maximum</a:t>
            </a:r>
          </a:p>
          <a:p>
            <a:pPr lvl="1"/>
            <a:r>
              <a:rPr lang="fr-FR" dirty="0"/>
              <a:t>Sous titre sur une ligne</a:t>
            </a:r>
          </a:p>
        </p:txBody>
      </p:sp>
      <p:sp>
        <p:nvSpPr>
          <p:cNvPr id="20" name="Espace réservé du texte 19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fr-FR" smtClean="0"/>
              <a:t>O5 -</a:t>
            </a:r>
            <a:endParaRPr lang="fr-FR" dirty="0"/>
          </a:p>
        </p:txBody>
      </p:sp>
      <p:sp>
        <p:nvSpPr>
          <p:cNvPr id="19" name="Espace réservé du texte 18"/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fr-FR" dirty="0"/>
              <a:t>Titre du chapitre à intégrer sur une ligne </a:t>
            </a:r>
            <a:br>
              <a:rPr lang="fr-FR" dirty="0"/>
            </a:br>
            <a:r>
              <a:rPr lang="fr-FR" dirty="0"/>
              <a:t>ou sur deux lignes maximum</a:t>
            </a:r>
          </a:p>
          <a:p>
            <a:pPr lvl="1"/>
            <a:r>
              <a:rPr lang="fr-FR" dirty="0"/>
              <a:t>Sous titre sur une ligne</a:t>
            </a:r>
          </a:p>
        </p:txBody>
      </p:sp>
      <p:sp>
        <p:nvSpPr>
          <p:cNvPr id="22" name="Espace réservé du texte 21"/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fr-FR" smtClean="0"/>
              <a:t>O6 -</a:t>
            </a:r>
            <a:endParaRPr lang="fr-FR" dirty="0"/>
          </a:p>
        </p:txBody>
      </p:sp>
      <p:sp>
        <p:nvSpPr>
          <p:cNvPr id="21" name="Espace réservé du texte 20"/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fr-FR" dirty="0"/>
              <a:t>Titre du chapitre à intégrer sur une ligne </a:t>
            </a:r>
            <a:br>
              <a:rPr lang="fr-FR" dirty="0"/>
            </a:br>
            <a:r>
              <a:rPr lang="fr-FR" dirty="0"/>
              <a:t>ou sur deux lignes maximum</a:t>
            </a:r>
          </a:p>
          <a:p>
            <a:pPr lvl="1"/>
            <a:r>
              <a:rPr lang="fr-FR" dirty="0"/>
              <a:t>Sous titre sur une ligne</a:t>
            </a: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fr-FR" dirty="0" smtClean="0"/>
              <a:t>O7 -</a:t>
            </a:r>
            <a:endParaRPr lang="fr-FR" dirty="0"/>
          </a:p>
        </p:txBody>
      </p:sp>
      <p:sp>
        <p:nvSpPr>
          <p:cNvPr id="23" name="Espace réservé du texte 22"/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fr-FR" dirty="0"/>
              <a:t>Titre du chapitre à intégrer sur une ligne </a:t>
            </a:r>
            <a:br>
              <a:rPr lang="fr-FR" dirty="0"/>
            </a:br>
            <a:r>
              <a:rPr lang="fr-FR" dirty="0"/>
              <a:t>ou sur deux lignes maximum</a:t>
            </a:r>
          </a:p>
          <a:p>
            <a:pPr lvl="1"/>
            <a:r>
              <a:rPr lang="fr-FR" dirty="0"/>
              <a:t>Sous titre sur une ligne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fr-FR" dirty="0" smtClean="0"/>
              <a:t>O8 -</a:t>
            </a:r>
            <a:endParaRPr lang="fr-FR" dirty="0"/>
          </a:p>
        </p:txBody>
      </p:sp>
      <p:sp>
        <p:nvSpPr>
          <p:cNvPr id="44" name="Espace réservé du texte 43"/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fr-FR" dirty="0"/>
              <a:t>Titre du chapitre à intégrer sur une ligne </a:t>
            </a:r>
            <a:br>
              <a:rPr lang="fr-FR" dirty="0"/>
            </a:br>
            <a:r>
              <a:rPr lang="fr-FR" dirty="0"/>
              <a:t>ou sur deux lignes maximum</a:t>
            </a:r>
          </a:p>
          <a:p>
            <a:pPr lvl="1"/>
            <a:r>
              <a:rPr lang="fr-FR" dirty="0"/>
              <a:t>Sous titre sur une ligne</a:t>
            </a:r>
          </a:p>
        </p:txBody>
      </p:sp>
      <p:sp>
        <p:nvSpPr>
          <p:cNvPr id="45" name="Espace réservé du texte 44"/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r>
              <a:rPr lang="fr-FR" dirty="0" smtClean="0"/>
              <a:t>O9 -</a:t>
            </a:r>
            <a:endParaRPr lang="fr-FR" dirty="0"/>
          </a:p>
        </p:txBody>
      </p:sp>
      <p:sp>
        <p:nvSpPr>
          <p:cNvPr id="46" name="Espace réservé du texte 45"/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r>
              <a:rPr lang="fr-FR" dirty="0"/>
              <a:t>Titre du chapitre à intégrer sur une ligne </a:t>
            </a:r>
            <a:br>
              <a:rPr lang="fr-FR" dirty="0"/>
            </a:br>
            <a:r>
              <a:rPr lang="fr-FR" dirty="0"/>
              <a:t>ou sur deux lignes maximum</a:t>
            </a:r>
          </a:p>
          <a:p>
            <a:pPr lvl="1"/>
            <a:r>
              <a:rPr lang="fr-FR" dirty="0"/>
              <a:t>Sous titre sur une ligne</a:t>
            </a:r>
          </a:p>
        </p:txBody>
      </p:sp>
      <p:sp>
        <p:nvSpPr>
          <p:cNvPr id="47" name="Espace réservé du texte 46"/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r>
              <a:rPr lang="fr-FR" dirty="0" smtClean="0"/>
              <a:t>1O -</a:t>
            </a:r>
            <a:endParaRPr lang="fr-FR" dirty="0"/>
          </a:p>
        </p:txBody>
      </p:sp>
      <p:sp>
        <p:nvSpPr>
          <p:cNvPr id="48" name="Espace réservé du texte 47"/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r>
              <a:rPr lang="fr-FR" dirty="0"/>
              <a:t>Titre du chapitre à intégrer sur une ligne </a:t>
            </a:r>
            <a:br>
              <a:rPr lang="fr-FR" dirty="0"/>
            </a:br>
            <a:r>
              <a:rPr lang="fr-FR" dirty="0"/>
              <a:t>ou sur deux lignes maximum</a:t>
            </a:r>
          </a:p>
          <a:p>
            <a:pPr lvl="1"/>
            <a:r>
              <a:rPr lang="fr-FR" dirty="0"/>
              <a:t>Sous titre sur une ligne</a:t>
            </a:r>
          </a:p>
        </p:txBody>
      </p:sp>
      <p:sp>
        <p:nvSpPr>
          <p:cNvPr id="49" name="Espace réservé du texte 48"/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r>
              <a:rPr lang="fr-FR" dirty="0" smtClean="0"/>
              <a:t>Conclusion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9135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re 22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dirty="0" smtClean="0"/>
              <a:t>01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5</a:t>
            </a:fld>
            <a:endParaRPr lang="fr-FR" dirty="0"/>
          </a:p>
        </p:txBody>
      </p:sp>
      <p:sp>
        <p:nvSpPr>
          <p:cNvPr id="24" name="Espace réservé du texte 23"/>
          <p:cNvSpPr>
            <a:spLocks noGrp="1"/>
          </p:cNvSpPr>
          <p:nvPr>
            <p:ph type="body" sz="quarter" idx="17"/>
          </p:nvPr>
        </p:nvSpPr>
        <p:spPr bwMode="gray"/>
        <p:txBody>
          <a:bodyPr/>
          <a:lstStyle/>
          <a:p>
            <a:r>
              <a:rPr lang="fr-FR" dirty="0"/>
              <a:t>Titre </a:t>
            </a:r>
            <a:r>
              <a:rPr lang="fr-FR" dirty="0" smtClean="0"/>
              <a:t>du </a:t>
            </a:r>
            <a:r>
              <a:rPr lang="fr-FR" dirty="0"/>
              <a:t>chapitre à intégrer</a:t>
            </a:r>
            <a:br>
              <a:rPr lang="fr-FR" dirty="0"/>
            </a:br>
            <a:r>
              <a:rPr lang="fr-FR" dirty="0"/>
              <a:t>sur deux ou trois lignes</a:t>
            </a:r>
            <a:br>
              <a:rPr lang="fr-FR" dirty="0"/>
            </a:br>
            <a:r>
              <a:rPr lang="fr-FR" dirty="0"/>
              <a:t>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endParaRPr lang="fr-FR" dirty="0"/>
          </a:p>
          <a:p>
            <a:pPr lvl="1"/>
            <a:r>
              <a:rPr lang="fr-FR" dirty="0"/>
              <a:t>Sous titre sur une ligne </a:t>
            </a:r>
          </a:p>
        </p:txBody>
      </p:sp>
      <p:sp>
        <p:nvSpPr>
          <p:cNvPr id="25" name="Espace réservé du texte 24"/>
          <p:cNvSpPr>
            <a:spLocks noGrp="1"/>
          </p:cNvSpPr>
          <p:nvPr>
            <p:ph type="body" sz="quarter" idx="4294967295"/>
          </p:nvPr>
        </p:nvSpPr>
        <p:spPr bwMode="gray">
          <a:xfrm>
            <a:off x="0" y="-11113"/>
            <a:ext cx="3576638" cy="1735138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9449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re 22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dirty="0" smtClean="0"/>
              <a:t>02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6</a:t>
            </a:fld>
            <a:endParaRPr lang="fr-FR" dirty="0"/>
          </a:p>
        </p:txBody>
      </p:sp>
      <p:sp>
        <p:nvSpPr>
          <p:cNvPr id="24" name="Espace réservé du texte 23"/>
          <p:cNvSpPr>
            <a:spLocks noGrp="1"/>
          </p:cNvSpPr>
          <p:nvPr>
            <p:ph type="body" sz="quarter" idx="17"/>
          </p:nvPr>
        </p:nvSpPr>
        <p:spPr bwMode="gray"/>
        <p:txBody>
          <a:bodyPr/>
          <a:lstStyle/>
          <a:p>
            <a:r>
              <a:rPr lang="fr-FR" dirty="0"/>
              <a:t>Titre du chapitre à intégrer</a:t>
            </a:r>
            <a:br>
              <a:rPr lang="fr-FR" dirty="0"/>
            </a:br>
            <a:r>
              <a:rPr lang="fr-FR" dirty="0"/>
              <a:t>sur deux ou trois lignes</a:t>
            </a:r>
            <a:br>
              <a:rPr lang="fr-FR" dirty="0"/>
            </a:br>
            <a:r>
              <a:rPr lang="fr-FR" dirty="0"/>
              <a:t>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endParaRPr lang="fr-FR" dirty="0"/>
          </a:p>
          <a:p>
            <a:pPr lvl="1"/>
            <a:r>
              <a:rPr lang="fr-FR" dirty="0"/>
              <a:t>Sous titre sur une ligne </a:t>
            </a:r>
          </a:p>
        </p:txBody>
      </p:sp>
      <p:sp>
        <p:nvSpPr>
          <p:cNvPr id="25" name="Espace réservé du texte 24"/>
          <p:cNvSpPr>
            <a:spLocks noGrp="1"/>
          </p:cNvSpPr>
          <p:nvPr>
            <p:ph type="body" sz="quarter" idx="4294967295"/>
          </p:nvPr>
        </p:nvSpPr>
        <p:spPr bwMode="gray">
          <a:xfrm>
            <a:off x="0" y="-11113"/>
            <a:ext cx="3576638" cy="1735138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9449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re 22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dirty="0" smtClean="0"/>
              <a:t>03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7</a:t>
            </a:fld>
            <a:endParaRPr lang="fr-FR" dirty="0"/>
          </a:p>
        </p:txBody>
      </p:sp>
      <p:sp>
        <p:nvSpPr>
          <p:cNvPr id="24" name="Espace réservé du texte 23"/>
          <p:cNvSpPr>
            <a:spLocks noGrp="1"/>
          </p:cNvSpPr>
          <p:nvPr>
            <p:ph type="body" sz="quarter" idx="17"/>
          </p:nvPr>
        </p:nvSpPr>
        <p:spPr bwMode="gray"/>
        <p:txBody>
          <a:bodyPr/>
          <a:lstStyle/>
          <a:p>
            <a:r>
              <a:rPr lang="fr-FR" dirty="0"/>
              <a:t>Titre </a:t>
            </a:r>
            <a:r>
              <a:rPr lang="fr-FR" dirty="0" smtClean="0"/>
              <a:t>du </a:t>
            </a:r>
            <a:r>
              <a:rPr lang="fr-FR" dirty="0"/>
              <a:t>chapitre à intégrer</a:t>
            </a:r>
            <a:br>
              <a:rPr lang="fr-FR" dirty="0"/>
            </a:br>
            <a:r>
              <a:rPr lang="fr-FR" dirty="0"/>
              <a:t>sur deux ou trois lignes</a:t>
            </a:r>
            <a:br>
              <a:rPr lang="fr-FR" dirty="0"/>
            </a:br>
            <a:r>
              <a:rPr lang="fr-FR" dirty="0"/>
              <a:t>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endParaRPr lang="fr-FR" dirty="0"/>
          </a:p>
          <a:p>
            <a:pPr lvl="1"/>
            <a:r>
              <a:rPr lang="fr-FR" dirty="0"/>
              <a:t>Sous titre sur une ligne </a:t>
            </a:r>
          </a:p>
        </p:txBody>
      </p:sp>
      <p:sp>
        <p:nvSpPr>
          <p:cNvPr id="25" name="Espace réservé du texte 24"/>
          <p:cNvSpPr>
            <a:spLocks noGrp="1"/>
          </p:cNvSpPr>
          <p:nvPr>
            <p:ph type="body" sz="quarter" idx="4294967295"/>
          </p:nvPr>
        </p:nvSpPr>
        <p:spPr bwMode="gray">
          <a:xfrm>
            <a:off x="0" y="-11113"/>
            <a:ext cx="3576638" cy="1735138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266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pour une image  7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20" name="Espace réservé du texte 19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O1</a:t>
            </a: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8</a:t>
            </a:fld>
            <a:endParaRPr lang="fr-FR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/>
              <a:t>Titre du chapitre à intégrer</a:t>
            </a:r>
            <a:br>
              <a:rPr lang="fr-FR" dirty="0"/>
            </a:br>
            <a:r>
              <a:rPr lang="fr-FR" dirty="0"/>
              <a:t>sur deux ou trois lignes</a:t>
            </a:r>
            <a:br>
              <a:rPr lang="fr-FR" dirty="0"/>
            </a:br>
            <a:r>
              <a:rPr lang="fr-FR" dirty="0"/>
              <a:t>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endParaRPr lang="fr-FR" dirty="0"/>
          </a:p>
          <a:p>
            <a:pPr lvl="1"/>
            <a:r>
              <a:rPr lang="fr-FR" dirty="0"/>
              <a:t>Sous titre sur une ligne </a:t>
            </a:r>
          </a:p>
        </p:txBody>
      </p:sp>
      <p:sp>
        <p:nvSpPr>
          <p:cNvPr id="21" name="Espace réservé du texte 20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  <p:sp>
        <p:nvSpPr>
          <p:cNvPr id="19" name="Espace réservé du texte 18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9720000" y="0"/>
            <a:ext cx="2700000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Insertion des visuels en arrière-plan pour les ouvertures de chapitre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fr-FR" sz="1000" dirty="0" smtClean="0">
                <a:solidFill>
                  <a:schemeClr val="tx2"/>
                </a:solidFill>
              </a:rPr>
              <a:t>Supprimer le visuel en place.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fr-FR" sz="1000" dirty="0" smtClean="0">
                <a:solidFill>
                  <a:schemeClr val="tx2"/>
                </a:solidFill>
              </a:rPr>
              <a:t>Sélectionner </a:t>
            </a:r>
            <a:r>
              <a:rPr lang="fr-FR" sz="1000" dirty="0">
                <a:solidFill>
                  <a:schemeClr val="tx2"/>
                </a:solidFill>
              </a:rPr>
              <a:t>l’icône pour insérer une image,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fr-FR" sz="1000" dirty="0">
                <a:solidFill>
                  <a:schemeClr val="tx2"/>
                </a:solidFill>
              </a:rPr>
              <a:t>Disposer l’image en arrière </a:t>
            </a:r>
            <a:r>
              <a:rPr lang="fr-FR" sz="1000" dirty="0" smtClean="0">
                <a:solidFill>
                  <a:schemeClr val="tx2"/>
                </a:solidFill>
              </a:rPr>
              <a:t>plan.</a:t>
            </a:r>
            <a:endParaRPr lang="fr-FR" sz="1000" dirty="0">
              <a:solidFill>
                <a:schemeClr val="tx2"/>
              </a:solidFill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fr-FR" sz="1000" dirty="0">
                <a:solidFill>
                  <a:schemeClr val="tx2"/>
                </a:solidFill>
              </a:rPr>
              <a:t>(Sélectionner l’image avec le bouton droit de la souris / Mettre à l’arrière plan</a:t>
            </a:r>
            <a:r>
              <a:rPr lang="fr-FR" sz="1000" dirty="0" smtClean="0">
                <a:solidFill>
                  <a:schemeClr val="tx2"/>
                </a:solidFill>
              </a:rPr>
              <a:t>).</a:t>
            </a:r>
            <a:endParaRPr lang="fr-FR" sz="1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72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Espace réservé pour une image  23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0" name="Espace réservé du texte 19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O2</a:t>
            </a: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9</a:t>
            </a:fld>
            <a:endParaRPr lang="fr-FR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 smtClean="0"/>
          </a:p>
          <a:p>
            <a:r>
              <a:rPr lang="fr-FR" smtClean="0"/>
              <a:t>Titre </a:t>
            </a:r>
            <a:r>
              <a:rPr lang="fr-FR" dirty="0"/>
              <a:t>du chapitre à intégrer</a:t>
            </a:r>
            <a:br>
              <a:rPr lang="fr-FR" dirty="0"/>
            </a:br>
            <a:r>
              <a:rPr lang="fr-FR" dirty="0"/>
              <a:t>sur deux ou trois lignes</a:t>
            </a:r>
            <a:br>
              <a:rPr lang="fr-FR" dirty="0"/>
            </a:br>
            <a:r>
              <a:rPr lang="fr-FR" dirty="0"/>
              <a:t>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endParaRPr lang="fr-FR" dirty="0"/>
          </a:p>
          <a:p>
            <a:pPr lvl="1"/>
            <a:r>
              <a:rPr lang="fr-FR" dirty="0"/>
              <a:t>Sous titre sur une ligne </a:t>
            </a:r>
          </a:p>
        </p:txBody>
      </p:sp>
      <p:sp>
        <p:nvSpPr>
          <p:cNvPr id="21" name="Espace réservé du texte 20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  <p:sp>
        <p:nvSpPr>
          <p:cNvPr id="19" name="Espace réservé du texte 18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9063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pour une image  5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20" name="Espace réservé du texte 19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O3</a:t>
            </a: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10</a:t>
            </a:fld>
            <a:endParaRPr lang="fr-FR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/>
              <a:t>Titre du chapitre à intégrer</a:t>
            </a:r>
            <a:br>
              <a:rPr lang="fr-FR" dirty="0"/>
            </a:br>
            <a:r>
              <a:rPr lang="fr-FR" dirty="0"/>
              <a:t>sur deux ou trois lignes</a:t>
            </a:r>
            <a:br>
              <a:rPr lang="fr-FR" dirty="0"/>
            </a:br>
            <a:r>
              <a:rPr lang="fr-FR" dirty="0"/>
              <a:t>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endParaRPr lang="fr-FR" dirty="0"/>
          </a:p>
          <a:p>
            <a:pPr lvl="1"/>
            <a:r>
              <a:rPr lang="fr-FR" dirty="0"/>
              <a:t>Sous titre sur une ligne </a:t>
            </a:r>
          </a:p>
        </p:txBody>
      </p:sp>
      <p:sp>
        <p:nvSpPr>
          <p:cNvPr id="21" name="Espace réservé du texte 20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  <p:sp>
        <p:nvSpPr>
          <p:cNvPr id="19" name="Espace réservé du texte 18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2225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Espace réservé pour une image  8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20" name="Espace réservé du texte 19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O4</a:t>
            </a: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11</a:t>
            </a:fld>
            <a:endParaRPr lang="fr-FR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/>
              <a:t>Titre du chapitre à intégrer</a:t>
            </a:r>
            <a:br>
              <a:rPr lang="fr-FR" dirty="0"/>
            </a:br>
            <a:r>
              <a:rPr lang="fr-FR" dirty="0"/>
              <a:t>sur deux ou trois lignes</a:t>
            </a:r>
            <a:br>
              <a:rPr lang="fr-FR" dirty="0"/>
            </a:br>
            <a:r>
              <a:rPr lang="fr-FR" dirty="0"/>
              <a:t>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endParaRPr lang="fr-FR" dirty="0"/>
          </a:p>
          <a:p>
            <a:pPr lvl="1"/>
            <a:r>
              <a:rPr lang="fr-FR" dirty="0"/>
              <a:t>Sous titre sur une ligne </a:t>
            </a:r>
          </a:p>
        </p:txBody>
      </p:sp>
      <p:sp>
        <p:nvSpPr>
          <p:cNvPr id="21" name="Espace réservé du texte 20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  <p:sp>
        <p:nvSpPr>
          <p:cNvPr id="19" name="Espace réservé du texte 18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127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re 9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dirty="0"/>
              <a:t>Titre de la diapositive à intégrer sur une ou deux</a:t>
            </a:r>
            <a:br>
              <a:rPr lang="fr-FR" dirty="0"/>
            </a:br>
            <a:r>
              <a:rPr lang="fr-FR" dirty="0"/>
              <a:t>lignes 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 bwMode="gray">
          <a:xfrm>
            <a:off x="0" y="6678000"/>
            <a:ext cx="180000" cy="180000"/>
          </a:xfrm>
        </p:spPr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 bwMode="gray">
          <a:xfrm>
            <a:off x="539550" y="6192682"/>
            <a:ext cx="288033" cy="440684"/>
          </a:xfrm>
        </p:spPr>
        <p:txBody>
          <a:bodyPr/>
          <a:lstStyle/>
          <a:p>
            <a:fld id="{733122C9-A0B9-462F-8757-0847AD287B63}" type="slidenum">
              <a:rPr lang="fr-FR" smtClean="0"/>
              <a:pPr/>
              <a:t>12</a:t>
            </a:fld>
            <a:endParaRPr lang="fr-FR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idx="1"/>
          </p:nvPr>
        </p:nvSpPr>
        <p:spPr bwMode="gray"/>
        <p:txBody>
          <a:bodyPr/>
          <a:lstStyle/>
          <a:p>
            <a:r>
              <a:rPr lang="fr-FR" dirty="0" err="1"/>
              <a:t>Taesti</a:t>
            </a:r>
            <a:r>
              <a:rPr lang="fr-FR" dirty="0"/>
              <a:t> dit </a:t>
            </a:r>
            <a:r>
              <a:rPr lang="fr-FR" dirty="0" err="1"/>
              <a:t>idenest</a:t>
            </a:r>
            <a:r>
              <a:rPr lang="fr-FR" dirty="0"/>
              <a:t> </a:t>
            </a:r>
            <a:r>
              <a:rPr lang="fr-FR" dirty="0" err="1"/>
              <a:t>maio</a:t>
            </a:r>
            <a:r>
              <a:rPr lang="fr-FR" dirty="0"/>
              <a:t>. Met et, </a:t>
            </a:r>
            <a:r>
              <a:rPr lang="fr-FR" dirty="0" err="1"/>
              <a:t>quaecae</a:t>
            </a:r>
            <a:r>
              <a:rPr lang="fr-FR" dirty="0"/>
              <a:t> </a:t>
            </a:r>
            <a:r>
              <a:rPr lang="fr-FR" dirty="0" err="1"/>
              <a:t>latur</a:t>
            </a:r>
            <a:r>
              <a:rPr lang="fr-FR" dirty="0"/>
              <a:t> </a:t>
            </a:r>
            <a:r>
              <a:rPr lang="fr-FR" dirty="0" err="1"/>
              <a:t>moloreh</a:t>
            </a:r>
            <a:r>
              <a:rPr lang="fr-FR" dirty="0"/>
              <a:t> </a:t>
            </a:r>
            <a:r>
              <a:rPr lang="fr-FR" dirty="0" err="1"/>
              <a:t>enianimin</a:t>
            </a:r>
            <a:r>
              <a:rPr lang="fr-FR" dirty="0"/>
              <a:t> </a:t>
            </a:r>
            <a:r>
              <a:rPr lang="fr-FR" dirty="0" err="1" smtClean="0"/>
              <a:t>quam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quosam</a:t>
            </a:r>
            <a:r>
              <a:rPr lang="fr-FR" dirty="0"/>
              <a:t>, </a:t>
            </a:r>
            <a:r>
              <a:rPr lang="fr-FR" dirty="0" err="1"/>
              <a:t>eaqui</a:t>
            </a:r>
            <a:r>
              <a:rPr lang="fr-FR" dirty="0"/>
              <a:t> bus </a:t>
            </a:r>
            <a:r>
              <a:rPr lang="fr-FR" dirty="0" err="1"/>
              <a:t>accum</a:t>
            </a:r>
            <a:r>
              <a:rPr lang="fr-FR" dirty="0"/>
              <a:t> </a:t>
            </a:r>
            <a:r>
              <a:rPr lang="fr-FR" dirty="0" err="1"/>
              <a:t>rerum</a:t>
            </a:r>
            <a:r>
              <a:rPr lang="fr-FR" dirty="0"/>
              <a:t> ut </a:t>
            </a:r>
            <a:r>
              <a:rPr lang="fr-FR" dirty="0" err="1"/>
              <a:t>illorum</a:t>
            </a:r>
            <a:r>
              <a:rPr lang="fr-FR" dirty="0"/>
              <a:t> </a:t>
            </a:r>
            <a:r>
              <a:rPr lang="fr-FR" dirty="0" err="1"/>
              <a:t>quis</a:t>
            </a:r>
            <a:r>
              <a:rPr lang="fr-FR" dirty="0"/>
              <a:t> </a:t>
            </a:r>
            <a:r>
              <a:rPr lang="fr-FR" dirty="0" err="1"/>
              <a:t>metet</a:t>
            </a:r>
            <a:r>
              <a:rPr lang="fr-FR" dirty="0"/>
              <a:t>.</a:t>
            </a:r>
          </a:p>
          <a:p>
            <a:pPr lvl="2"/>
            <a:r>
              <a:rPr lang="fr-FR" dirty="0"/>
              <a:t>Est, </a:t>
            </a:r>
            <a:r>
              <a:rPr lang="fr-FR" dirty="0" err="1"/>
              <a:t>quate</a:t>
            </a:r>
            <a:r>
              <a:rPr lang="fr-FR" dirty="0"/>
              <a:t> que </a:t>
            </a:r>
            <a:r>
              <a:rPr lang="fr-FR" dirty="0" err="1"/>
              <a:t>molorpo</a:t>
            </a:r>
            <a:r>
              <a:rPr lang="fr-FR" dirty="0"/>
              <a:t> </a:t>
            </a:r>
            <a:r>
              <a:rPr lang="fr-FR" dirty="0" err="1"/>
              <a:t>restiant</a:t>
            </a:r>
            <a:r>
              <a:rPr lang="fr-FR" dirty="0"/>
              <a:t> </a:t>
            </a:r>
            <a:r>
              <a:rPr lang="fr-FR" dirty="0" err="1"/>
              <a:t>quate</a:t>
            </a:r>
            <a:r>
              <a:rPr lang="fr-FR" dirty="0"/>
              <a:t> que </a:t>
            </a:r>
            <a:r>
              <a:rPr lang="fr-FR" dirty="0" err="1"/>
              <a:t>molorpo</a:t>
            </a:r>
            <a:r>
              <a:rPr lang="fr-FR" dirty="0"/>
              <a:t> </a:t>
            </a:r>
            <a:r>
              <a:rPr lang="fr-FR" dirty="0" err="1"/>
              <a:t>restiant</a:t>
            </a:r>
            <a:r>
              <a:rPr lang="fr-FR" dirty="0"/>
              <a:t> </a:t>
            </a:r>
            <a:r>
              <a:rPr lang="fr-FR" dirty="0" err="1"/>
              <a:t>quate</a:t>
            </a:r>
            <a:endParaRPr lang="fr-FR" dirty="0"/>
          </a:p>
          <a:p>
            <a:pPr lvl="3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 smtClean="0"/>
              <a:t>sundi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reptaturlit</a:t>
            </a:r>
            <a:r>
              <a:rPr lang="fr-FR" dirty="0" smtClean="0"/>
              <a:t> </a:t>
            </a:r>
            <a:r>
              <a:rPr lang="fr-FR" dirty="0"/>
              <a:t>et </a:t>
            </a:r>
            <a:r>
              <a:rPr lang="fr-FR" dirty="0" err="1"/>
              <a:t>quecone</a:t>
            </a:r>
            <a:r>
              <a:rPr lang="fr-FR" dirty="0"/>
              <a:t> </a:t>
            </a:r>
            <a:r>
              <a:rPr lang="fr-FR" dirty="0" err="1"/>
              <a:t>simin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.</a:t>
            </a:r>
          </a:p>
          <a:p>
            <a:pPr lvl="2"/>
            <a:r>
              <a:rPr lang="fr-FR" dirty="0" err="1"/>
              <a:t>Ihillab</a:t>
            </a:r>
            <a:r>
              <a:rPr lang="fr-FR" dirty="0"/>
              <a:t> </a:t>
            </a:r>
            <a:r>
              <a:rPr lang="fr-FR" dirty="0" err="1"/>
              <a:t>inihil</a:t>
            </a:r>
            <a:r>
              <a:rPr lang="fr-FR" dirty="0"/>
              <a:t> in </a:t>
            </a:r>
            <a:r>
              <a:rPr lang="fr-FR" dirty="0" err="1"/>
              <a:t>perios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re</a:t>
            </a:r>
            <a:r>
              <a:rPr lang="fr-FR" dirty="0"/>
              <a:t> </a:t>
            </a:r>
            <a:r>
              <a:rPr lang="fr-FR" dirty="0" err="1"/>
              <a:t>cullest</a:t>
            </a:r>
            <a:r>
              <a:rPr lang="fr-FR" dirty="0"/>
              <a:t> </a:t>
            </a:r>
            <a:r>
              <a:rPr lang="fr-FR" dirty="0" err="1"/>
              <a:t>iandendit</a:t>
            </a:r>
            <a:r>
              <a:rPr lang="fr-FR" dirty="0"/>
              <a:t> et, </a:t>
            </a:r>
            <a:r>
              <a:rPr lang="fr-FR" dirty="0" err="1"/>
              <a:t>sitiatu</a:t>
            </a:r>
            <a:r>
              <a:rPr lang="fr-FR" dirty="0"/>
              <a:t> </a:t>
            </a:r>
            <a:r>
              <a:rPr lang="fr-FR" dirty="0" err="1"/>
              <a:t>restio</a:t>
            </a:r>
            <a:endParaRPr lang="fr-FR" dirty="0"/>
          </a:p>
          <a:p>
            <a:pPr lvl="3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 smtClean="0"/>
              <a:t>sundi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reptaturlit</a:t>
            </a:r>
            <a:r>
              <a:rPr lang="fr-FR" dirty="0" smtClean="0"/>
              <a:t> </a:t>
            </a:r>
            <a:r>
              <a:rPr lang="fr-FR" dirty="0"/>
              <a:t>et </a:t>
            </a:r>
            <a:r>
              <a:rPr lang="fr-FR" dirty="0" err="1"/>
              <a:t>quecone</a:t>
            </a:r>
            <a:r>
              <a:rPr lang="fr-FR" dirty="0"/>
              <a:t> </a:t>
            </a:r>
            <a:r>
              <a:rPr lang="fr-FR" dirty="0" err="1"/>
              <a:t>simin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.</a:t>
            </a:r>
          </a:p>
          <a:p>
            <a:pPr lvl="2"/>
            <a:r>
              <a:rPr lang="fr-FR" dirty="0" err="1"/>
              <a:t>Ihillab</a:t>
            </a:r>
            <a:r>
              <a:rPr lang="fr-FR" dirty="0"/>
              <a:t> </a:t>
            </a:r>
            <a:r>
              <a:rPr lang="fr-FR" dirty="0" err="1"/>
              <a:t>inihil</a:t>
            </a:r>
            <a:r>
              <a:rPr lang="fr-FR" dirty="0"/>
              <a:t> in </a:t>
            </a:r>
            <a:r>
              <a:rPr lang="fr-FR" dirty="0" err="1"/>
              <a:t>perios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re</a:t>
            </a:r>
            <a:r>
              <a:rPr lang="fr-FR" dirty="0"/>
              <a:t> </a:t>
            </a:r>
            <a:r>
              <a:rPr lang="fr-FR" dirty="0" err="1"/>
              <a:t>cullest</a:t>
            </a:r>
            <a:r>
              <a:rPr lang="fr-FR" dirty="0"/>
              <a:t> </a:t>
            </a:r>
            <a:r>
              <a:rPr lang="fr-FR" dirty="0" err="1"/>
              <a:t>iandendit</a:t>
            </a:r>
            <a:r>
              <a:rPr lang="fr-FR" dirty="0"/>
              <a:t> et, </a:t>
            </a:r>
            <a:r>
              <a:rPr lang="fr-FR" dirty="0" err="1"/>
              <a:t>sitiatu</a:t>
            </a:r>
            <a:r>
              <a:rPr lang="fr-FR" dirty="0"/>
              <a:t> </a:t>
            </a:r>
            <a:r>
              <a:rPr lang="fr-FR" dirty="0" err="1"/>
              <a:t>restio</a:t>
            </a:r>
            <a:endParaRPr lang="fr-FR" dirty="0"/>
          </a:p>
          <a:p>
            <a:pPr lvl="3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.</a:t>
            </a:r>
          </a:p>
          <a:p>
            <a:pPr lvl="5"/>
            <a:endParaRPr lang="fr-FR" dirty="0" smtClean="0"/>
          </a:p>
          <a:p>
            <a:pPr lvl="4"/>
            <a:r>
              <a:rPr lang="fr-FR" dirty="0" err="1" smtClean="0"/>
              <a:t>Ossequos</a:t>
            </a:r>
            <a:r>
              <a:rPr lang="fr-FR" dirty="0" smtClean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  <a:r>
              <a:rPr lang="fr-FR" dirty="0" err="1"/>
              <a:t>occatiur</a:t>
            </a:r>
            <a:r>
              <a:rPr lang="fr-FR" dirty="0"/>
              <a:t> </a:t>
            </a:r>
            <a:r>
              <a:rPr lang="fr-FR" dirty="0" err="1"/>
              <a:t>similit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faccus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</a:t>
            </a:r>
            <a:endParaRPr lang="fr-FR" dirty="0"/>
          </a:p>
          <a:p>
            <a:pPr lvl="4"/>
            <a:r>
              <a:rPr lang="fr-FR" dirty="0" err="1"/>
              <a:t>Ossequos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  <a:r>
              <a:rPr lang="fr-FR" dirty="0" err="1"/>
              <a:t>occatiur</a:t>
            </a:r>
            <a:r>
              <a:rPr lang="fr-FR" dirty="0"/>
              <a:t> </a:t>
            </a:r>
            <a:r>
              <a:rPr lang="fr-FR" dirty="0" err="1"/>
              <a:t>similit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faccus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endParaRPr lang="fr-FR" dirty="0"/>
          </a:p>
          <a:p>
            <a:pPr lvl="4"/>
            <a:r>
              <a:rPr lang="fr-FR" dirty="0" err="1"/>
              <a:t>Ossequos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  <a:r>
              <a:rPr lang="fr-FR" dirty="0" err="1"/>
              <a:t>occatiur</a:t>
            </a:r>
            <a:r>
              <a:rPr lang="fr-FR" dirty="0"/>
              <a:t> </a:t>
            </a:r>
            <a:r>
              <a:rPr lang="fr-FR" dirty="0" err="1"/>
              <a:t>similit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faccus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</a:t>
            </a:r>
            <a:endParaRPr lang="fr-FR" dirty="0"/>
          </a:p>
          <a:p>
            <a:pPr lvl="4"/>
            <a:r>
              <a:rPr lang="fr-FR" dirty="0" err="1"/>
              <a:t>Ossequos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  <a:r>
              <a:rPr lang="fr-FR" dirty="0" err="1"/>
              <a:t>occatiur</a:t>
            </a:r>
            <a:r>
              <a:rPr lang="fr-FR" dirty="0"/>
              <a:t> </a:t>
            </a:r>
            <a:r>
              <a:rPr lang="fr-FR" dirty="0" err="1"/>
              <a:t>similit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faccus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</a:t>
            </a:r>
            <a:endParaRPr lang="fr-FR" dirty="0"/>
          </a:p>
          <a:p>
            <a:pPr lvl="5"/>
            <a:endParaRPr lang="fr-FR" dirty="0" smtClean="0"/>
          </a:p>
          <a:p>
            <a:pPr lvl="5"/>
            <a:r>
              <a:rPr lang="fr-FR" dirty="0" err="1" smtClean="0"/>
              <a:t>Lorem</a:t>
            </a:r>
            <a:r>
              <a:rPr lang="fr-FR" dirty="0" smtClean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.</a:t>
            </a:r>
          </a:p>
          <a:p>
            <a:pPr lvl="5"/>
            <a:r>
              <a:rPr lang="fr-FR" dirty="0" err="1" smtClean="0"/>
              <a:t>Lorem</a:t>
            </a:r>
            <a:r>
              <a:rPr lang="fr-FR" dirty="0" smtClean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.</a:t>
            </a:r>
          </a:p>
          <a:p>
            <a:pPr lvl="5"/>
            <a:r>
              <a:rPr lang="fr-FR" dirty="0" err="1" smtClean="0"/>
              <a:t>Lorem</a:t>
            </a:r>
            <a:r>
              <a:rPr lang="fr-FR" dirty="0" smtClean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.</a:t>
            </a:r>
          </a:p>
          <a:p>
            <a:pPr lvl="5"/>
            <a:r>
              <a:rPr lang="fr-FR" dirty="0" err="1" smtClean="0"/>
              <a:t>Lorem</a:t>
            </a:r>
            <a:r>
              <a:rPr lang="fr-FR" dirty="0" smtClean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.</a:t>
            </a:r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3"/>
          </p:nvPr>
        </p:nvSpPr>
        <p:spPr bwMode="gray"/>
        <p:txBody>
          <a:bodyPr/>
          <a:lstStyle/>
          <a:p>
            <a:r>
              <a:rPr lang="fr-FR" dirty="0"/>
              <a:t>*Note de bas de page sur trois lignes maximum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 smtClean="0"/>
              <a:t>doluptae</a:t>
            </a: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> non </a:t>
            </a:r>
            <a:r>
              <a:rPr lang="fr-FR" dirty="0" err="1" smtClean="0"/>
              <a:t>reicitatis</a:t>
            </a:r>
            <a:r>
              <a:rPr lang="fr-FR" dirty="0" smtClean="0"/>
              <a:t> </a:t>
            </a:r>
            <a:r>
              <a:rPr lang="fr-FR" dirty="0" err="1" smtClean="0"/>
              <a:t>iligeniminim</a:t>
            </a:r>
            <a:r>
              <a:rPr lang="fr-FR" dirty="0" smtClean="0"/>
              <a:t> et </a:t>
            </a:r>
            <a:r>
              <a:rPr lang="fr-FR" dirty="0" err="1" smtClean="0"/>
              <a:t>aligenim</a:t>
            </a:r>
            <a:r>
              <a:rPr lang="fr-FR" dirty="0" smtClean="0"/>
              <a:t> </a:t>
            </a:r>
            <a:r>
              <a:rPr lang="fr-FR" dirty="0" err="1" smtClean="0"/>
              <a:t>sundi</a:t>
            </a:r>
            <a:r>
              <a:rPr lang="fr-FR" dirty="0" smtClean="0"/>
              <a:t> </a:t>
            </a:r>
            <a:r>
              <a:rPr lang="fr-FR" dirty="0" err="1" smtClean="0"/>
              <a:t>tiatin</a:t>
            </a:r>
            <a:r>
              <a:rPr lang="fr-FR" dirty="0" smtClean="0"/>
              <a:t> </a:t>
            </a:r>
            <a:r>
              <a:rPr lang="fr-FR" dirty="0" err="1" smtClean="0"/>
              <a:t>ellabore</a:t>
            </a:r>
            <a:r>
              <a:rPr lang="fr-FR" dirty="0" smtClean="0"/>
              <a:t> </a:t>
            </a:r>
            <a:r>
              <a:rPr lang="fr-FR" dirty="0" err="1" smtClean="0"/>
              <a:t>magnissi</a:t>
            </a:r>
            <a:r>
              <a:rPr lang="fr-FR" dirty="0" smtClean="0"/>
              <a:t> </a:t>
            </a:r>
            <a:br>
              <a:rPr lang="fr-FR" dirty="0" smtClean="0"/>
            </a:br>
            <a:r>
              <a:rPr lang="fr-FR" dirty="0" smtClean="0"/>
              <a:t> </a:t>
            </a:r>
            <a:r>
              <a:rPr lang="fr-FR" dirty="0" err="1" smtClean="0"/>
              <a:t>occatiur</a:t>
            </a:r>
            <a:r>
              <a:rPr lang="fr-FR" dirty="0" smtClean="0"/>
              <a:t> </a:t>
            </a:r>
            <a:r>
              <a:rPr lang="fr-FR" dirty="0" err="1"/>
              <a:t>similit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faccus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.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9720000" y="0"/>
            <a:ext cx="27000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chemeClr val="tx2"/>
                </a:solidFill>
              </a:rPr>
              <a:t>Personnaliser le titre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de </a:t>
            </a:r>
            <a:r>
              <a:rPr lang="fr-FR" sz="1200" b="1" dirty="0">
                <a:solidFill>
                  <a:schemeClr val="tx2"/>
                </a:solidFill>
              </a:rPr>
              <a:t>la présentation </a:t>
            </a:r>
            <a:r>
              <a:rPr lang="fr-FR" sz="1200" b="1" dirty="0" smtClean="0">
                <a:solidFill>
                  <a:schemeClr val="tx2"/>
                </a:solidFill>
              </a:rPr>
              <a:t/>
            </a:r>
            <a:br>
              <a:rPr lang="fr-FR" sz="1200" b="1" dirty="0" smtClean="0">
                <a:solidFill>
                  <a:schemeClr val="tx2"/>
                </a:solidFill>
              </a:rPr>
            </a:br>
            <a:r>
              <a:rPr lang="fr-FR" sz="1200" b="1" dirty="0" smtClean="0">
                <a:solidFill>
                  <a:schemeClr val="tx2"/>
                </a:solidFill>
              </a:rPr>
              <a:t>en </a:t>
            </a:r>
            <a:r>
              <a:rPr lang="fr-FR" sz="1200" b="1" dirty="0">
                <a:solidFill>
                  <a:schemeClr val="tx2"/>
                </a:solidFill>
              </a:rPr>
              <a:t>bas de page</a:t>
            </a:r>
          </a:p>
          <a:p>
            <a:endParaRPr lang="fr-FR" sz="1200" b="1" dirty="0">
              <a:solidFill>
                <a:schemeClr val="tx2"/>
              </a:solidFill>
            </a:endParaRPr>
          </a:p>
          <a:p>
            <a:r>
              <a:rPr lang="fr-FR" sz="1200" dirty="0">
                <a:solidFill>
                  <a:schemeClr val="tx2"/>
                </a:solidFill>
              </a:rPr>
              <a:t>Personnaliser le bas de page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avec </a:t>
            </a:r>
            <a:r>
              <a:rPr lang="fr-FR" sz="1200" dirty="0">
                <a:solidFill>
                  <a:schemeClr val="tx2"/>
                </a:solidFill>
              </a:rPr>
              <a:t>le menu </a:t>
            </a: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Insertion » / </a:t>
            </a:r>
            <a:r>
              <a:rPr lang="fr-FR" sz="1200" dirty="0" smtClean="0">
                <a:solidFill>
                  <a:schemeClr val="tx2"/>
                </a:solidFill>
              </a:rPr>
              <a:t/>
            </a:r>
            <a:br>
              <a:rPr lang="fr-FR" sz="1200" dirty="0" smtClean="0">
                <a:solidFill>
                  <a:schemeClr val="tx2"/>
                </a:solidFill>
              </a:rPr>
            </a:br>
            <a:r>
              <a:rPr lang="fr-FR" sz="1200" dirty="0" smtClean="0">
                <a:solidFill>
                  <a:schemeClr val="tx2"/>
                </a:solidFill>
              </a:rPr>
              <a:t>«</a:t>
            </a:r>
            <a:r>
              <a:rPr lang="fr-FR" sz="1200" dirty="0">
                <a:solidFill>
                  <a:schemeClr val="tx2"/>
                </a:solidFill>
              </a:rPr>
              <a:t> En-tête </a:t>
            </a:r>
            <a:r>
              <a:rPr lang="fr-FR" sz="1200" dirty="0" smtClean="0">
                <a:solidFill>
                  <a:schemeClr val="tx2"/>
                </a:solidFill>
              </a:rPr>
              <a:t>et </a:t>
            </a:r>
            <a:r>
              <a:rPr lang="fr-FR" sz="1200" dirty="0">
                <a:solidFill>
                  <a:schemeClr val="tx2"/>
                </a:solidFill>
              </a:rPr>
              <a:t>pieds de page </a:t>
            </a:r>
            <a:r>
              <a:rPr lang="fr-FR" sz="1200" dirty="0" smtClean="0">
                <a:solidFill>
                  <a:schemeClr val="tx2"/>
                </a:solidFill>
              </a:rPr>
              <a:t>»</a:t>
            </a:r>
            <a:endParaRPr lang="fr-FR" sz="1200" dirty="0">
              <a:solidFill>
                <a:schemeClr val="tx2"/>
              </a:solidFill>
            </a:endParaRPr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3110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13</a:t>
            </a:fld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 err="1"/>
              <a:t>Taesti</a:t>
            </a:r>
            <a:r>
              <a:rPr lang="fr-FR" dirty="0"/>
              <a:t> dit </a:t>
            </a:r>
            <a:r>
              <a:rPr lang="fr-FR" dirty="0" err="1"/>
              <a:t>idenest</a:t>
            </a:r>
            <a:r>
              <a:rPr lang="fr-FR" dirty="0"/>
              <a:t> </a:t>
            </a:r>
            <a:r>
              <a:rPr lang="fr-FR" dirty="0" err="1"/>
              <a:t>maio</a:t>
            </a:r>
            <a:r>
              <a:rPr lang="fr-FR" dirty="0"/>
              <a:t>. Met et, </a:t>
            </a:r>
            <a:r>
              <a:rPr lang="fr-FR" dirty="0" err="1" smtClean="0"/>
              <a:t>quaecae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latur</a:t>
            </a:r>
            <a:r>
              <a:rPr lang="fr-FR" dirty="0" smtClean="0"/>
              <a:t> </a:t>
            </a:r>
            <a:r>
              <a:rPr lang="fr-FR" dirty="0" err="1"/>
              <a:t>moloreh</a:t>
            </a:r>
            <a:r>
              <a:rPr lang="fr-FR" dirty="0"/>
              <a:t> </a:t>
            </a:r>
            <a:r>
              <a:rPr lang="fr-FR" dirty="0" err="1"/>
              <a:t>enianimin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 smtClean="0"/>
              <a:t>quosam</a:t>
            </a:r>
            <a:r>
              <a:rPr lang="fr-FR" dirty="0" smtClean="0"/>
              <a:t>,</a:t>
            </a:r>
            <a:br>
              <a:rPr lang="fr-FR" dirty="0" smtClean="0"/>
            </a:br>
            <a:r>
              <a:rPr lang="fr-FR" dirty="0" err="1" smtClean="0"/>
              <a:t>eaqui</a:t>
            </a:r>
            <a:r>
              <a:rPr lang="fr-FR" dirty="0" smtClean="0"/>
              <a:t> </a:t>
            </a:r>
            <a:r>
              <a:rPr lang="fr-FR" dirty="0"/>
              <a:t>bus </a:t>
            </a:r>
            <a:r>
              <a:rPr lang="fr-FR" dirty="0" err="1"/>
              <a:t>accum</a:t>
            </a:r>
            <a:r>
              <a:rPr lang="fr-FR" dirty="0"/>
              <a:t>.</a:t>
            </a:r>
          </a:p>
          <a:p>
            <a:pPr lvl="2"/>
            <a:r>
              <a:rPr lang="fr-FR" dirty="0"/>
              <a:t>Est, </a:t>
            </a:r>
            <a:r>
              <a:rPr lang="fr-FR" dirty="0" err="1"/>
              <a:t>quate</a:t>
            </a:r>
            <a:r>
              <a:rPr lang="fr-FR" dirty="0"/>
              <a:t> que </a:t>
            </a:r>
            <a:r>
              <a:rPr lang="fr-FR" dirty="0" err="1"/>
              <a:t>molorpo</a:t>
            </a:r>
            <a:r>
              <a:rPr lang="fr-FR" dirty="0"/>
              <a:t> </a:t>
            </a:r>
            <a:r>
              <a:rPr lang="fr-FR" dirty="0" err="1"/>
              <a:t>restiant</a:t>
            </a:r>
            <a:r>
              <a:rPr lang="fr-FR" dirty="0"/>
              <a:t> </a:t>
            </a:r>
            <a:r>
              <a:rPr lang="fr-FR" dirty="0" err="1"/>
              <a:t>quate</a:t>
            </a:r>
            <a:r>
              <a:rPr lang="fr-FR" dirty="0"/>
              <a:t> </a:t>
            </a:r>
            <a:r>
              <a:rPr lang="fr-FR" dirty="0" smtClean="0"/>
              <a:t>que</a:t>
            </a:r>
            <a:br>
              <a:rPr lang="fr-FR" dirty="0" smtClean="0"/>
            </a:br>
            <a:r>
              <a:rPr lang="fr-FR" dirty="0" err="1" smtClean="0"/>
              <a:t>molorpo</a:t>
            </a:r>
            <a:r>
              <a:rPr lang="fr-FR" dirty="0" smtClean="0"/>
              <a:t> </a:t>
            </a:r>
            <a:r>
              <a:rPr lang="fr-FR" dirty="0" err="1"/>
              <a:t>restiant</a:t>
            </a:r>
            <a:r>
              <a:rPr lang="fr-FR" dirty="0"/>
              <a:t> </a:t>
            </a:r>
            <a:r>
              <a:rPr lang="fr-FR" dirty="0" err="1"/>
              <a:t>quate</a:t>
            </a:r>
            <a:endParaRPr lang="fr-FR" dirty="0"/>
          </a:p>
          <a:p>
            <a:pPr lvl="3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</a:t>
            </a:r>
            <a:r>
              <a:rPr lang="fr-FR" dirty="0" smtClean="0"/>
              <a:t>non</a:t>
            </a:r>
            <a:br>
              <a:rPr lang="fr-FR" dirty="0" smtClean="0"/>
            </a:br>
            <a:r>
              <a:rPr lang="fr-FR" dirty="0" err="1" smtClean="0"/>
              <a:t>reicitatis</a:t>
            </a:r>
            <a:r>
              <a:rPr lang="fr-FR" dirty="0" smtClean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. </a:t>
            </a:r>
            <a:r>
              <a:rPr lang="fr-FR" dirty="0" err="1" smtClean="0"/>
              <a:t>Catempos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 smtClean="0"/>
              <a:t>iligeniminim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et </a:t>
            </a:r>
            <a:r>
              <a:rPr lang="fr-FR" dirty="0" err="1"/>
              <a:t>aligenim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endParaRPr lang="fr-FR" dirty="0"/>
          </a:p>
          <a:p>
            <a:pPr lvl="2"/>
            <a:r>
              <a:rPr lang="fr-FR" dirty="0" err="1"/>
              <a:t>Ihillab</a:t>
            </a:r>
            <a:r>
              <a:rPr lang="fr-FR" dirty="0"/>
              <a:t> </a:t>
            </a:r>
            <a:r>
              <a:rPr lang="fr-FR" dirty="0" err="1"/>
              <a:t>inihil</a:t>
            </a:r>
            <a:r>
              <a:rPr lang="fr-FR" dirty="0"/>
              <a:t> in </a:t>
            </a:r>
            <a:r>
              <a:rPr lang="fr-FR" dirty="0" err="1"/>
              <a:t>perios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re</a:t>
            </a:r>
            <a:r>
              <a:rPr lang="fr-FR" dirty="0"/>
              <a:t> </a:t>
            </a:r>
            <a:r>
              <a:rPr lang="fr-FR" dirty="0" err="1" smtClean="0"/>
              <a:t>cullest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iandendit</a:t>
            </a:r>
            <a:r>
              <a:rPr lang="fr-FR" dirty="0" smtClean="0"/>
              <a:t> </a:t>
            </a:r>
            <a:r>
              <a:rPr lang="fr-FR" dirty="0"/>
              <a:t>et, </a:t>
            </a:r>
            <a:r>
              <a:rPr lang="fr-FR" dirty="0" err="1"/>
              <a:t>sitiatu</a:t>
            </a:r>
            <a:r>
              <a:rPr lang="fr-FR" dirty="0"/>
              <a:t> </a:t>
            </a:r>
            <a:r>
              <a:rPr lang="fr-FR" dirty="0" err="1"/>
              <a:t>restio</a:t>
            </a:r>
            <a:endParaRPr lang="fr-FR" dirty="0"/>
          </a:p>
          <a:p>
            <a:pPr lvl="3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</a:t>
            </a:r>
            <a:r>
              <a:rPr lang="fr-FR" dirty="0" smtClean="0"/>
              <a:t>non</a:t>
            </a:r>
            <a:br>
              <a:rPr lang="fr-FR" dirty="0" smtClean="0"/>
            </a:br>
            <a:r>
              <a:rPr lang="fr-FR" dirty="0" err="1" smtClean="0"/>
              <a:t>reicitatis</a:t>
            </a:r>
            <a:r>
              <a:rPr lang="fr-FR" dirty="0" smtClean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. </a:t>
            </a:r>
            <a:r>
              <a:rPr lang="fr-FR" dirty="0" err="1" smtClean="0"/>
              <a:t>Catempos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endParaRPr lang="fr-FR" dirty="0"/>
          </a:p>
          <a:p>
            <a:pPr lvl="5"/>
            <a:endParaRPr lang="fr-FR" dirty="0" smtClean="0"/>
          </a:p>
          <a:p>
            <a:pPr lvl="4"/>
            <a:r>
              <a:rPr lang="fr-FR" dirty="0" err="1" smtClean="0"/>
              <a:t>Ossequos</a:t>
            </a:r>
            <a:r>
              <a:rPr lang="fr-FR" dirty="0" smtClean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  <a:p>
            <a:pPr lvl="4"/>
            <a:r>
              <a:rPr lang="fr-FR" dirty="0" err="1"/>
              <a:t>Ossequos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  <a:p>
            <a:pPr lvl="4"/>
            <a:r>
              <a:rPr lang="fr-FR" dirty="0" err="1"/>
              <a:t>Ossequos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  <a:p>
            <a:pPr lvl="4"/>
            <a:r>
              <a:rPr lang="fr-FR" dirty="0" err="1"/>
              <a:t>Ossequos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lvl="1"/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 smtClean="0"/>
              <a:t>sit</a:t>
            </a:r>
            <a:r>
              <a:rPr lang="fr-FR" dirty="0" smtClean="0"/>
              <a:t> </a:t>
            </a:r>
            <a:r>
              <a:rPr lang="fr-FR" dirty="0" err="1" smtClean="0"/>
              <a:t>ametadipiscing</a:t>
            </a:r>
            <a:r>
              <a:rPr lang="fr-FR" dirty="0" smtClean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.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 smtClean="0"/>
              <a:t>sit</a:t>
            </a:r>
            <a:r>
              <a:rPr lang="fr-FR" dirty="0" smtClean="0"/>
              <a:t> </a:t>
            </a:r>
            <a:r>
              <a:rPr lang="fr-FR" dirty="0" err="1" smtClean="0"/>
              <a:t>ametadipiscing</a:t>
            </a:r>
            <a:r>
              <a:rPr lang="fr-FR" dirty="0" smtClean="0"/>
              <a:t>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 smtClean="0"/>
              <a:t>ametadipiscing</a:t>
            </a:r>
            <a:r>
              <a:rPr lang="fr-FR" dirty="0" smtClean="0"/>
              <a:t>.</a:t>
            </a:r>
          </a:p>
          <a:p>
            <a:pPr lvl="1"/>
            <a:r>
              <a:rPr lang="fr-FR" dirty="0" err="1" smtClean="0"/>
              <a:t>Lorem</a:t>
            </a:r>
            <a:r>
              <a:rPr lang="fr-FR" dirty="0" smtClean="0"/>
              <a:t> </a:t>
            </a:r>
            <a:r>
              <a:rPr lang="fr-FR" dirty="0" err="1" smtClean="0"/>
              <a:t>ipsum</a:t>
            </a:r>
            <a:r>
              <a:rPr lang="fr-FR" dirty="0" smtClean="0"/>
              <a:t> </a:t>
            </a:r>
            <a:r>
              <a:rPr lang="fr-FR" dirty="0" err="1" smtClean="0"/>
              <a:t>dolor</a:t>
            </a:r>
            <a:r>
              <a:rPr lang="fr-FR" dirty="0" smtClean="0"/>
              <a:t> </a:t>
            </a:r>
            <a:r>
              <a:rPr lang="fr-FR" dirty="0" err="1" smtClean="0"/>
              <a:t>sit</a:t>
            </a:r>
            <a:r>
              <a:rPr lang="fr-FR" dirty="0" smtClean="0"/>
              <a:t> </a:t>
            </a:r>
            <a:r>
              <a:rPr lang="fr-FR" dirty="0" err="1" smtClean="0"/>
              <a:t>ametadipiscing</a:t>
            </a:r>
            <a:r>
              <a:rPr lang="fr-FR" dirty="0" smtClean="0"/>
              <a:t> </a:t>
            </a:r>
            <a:r>
              <a:rPr lang="fr-FR" dirty="0" err="1" smtClean="0"/>
              <a:t>lorem</a:t>
            </a:r>
            <a:r>
              <a:rPr lang="fr-FR" dirty="0" smtClean="0"/>
              <a:t> </a:t>
            </a:r>
            <a:r>
              <a:rPr lang="fr-FR" dirty="0" err="1" smtClean="0"/>
              <a:t>dolor</a:t>
            </a:r>
            <a:r>
              <a:rPr lang="fr-FR" dirty="0" smtClean="0"/>
              <a:t> </a:t>
            </a:r>
            <a:r>
              <a:rPr lang="fr-FR" dirty="0" err="1" smtClean="0"/>
              <a:t>sit</a:t>
            </a:r>
            <a:endParaRPr lang="fr-FR" dirty="0" smtClean="0"/>
          </a:p>
          <a:p>
            <a:pPr lvl="1"/>
            <a:endParaRPr lang="fr-FR" dirty="0" smtClean="0"/>
          </a:p>
          <a:p>
            <a:pPr lvl="1"/>
            <a:r>
              <a:rPr lang="fr-FR" b="1" dirty="0" err="1" smtClean="0">
                <a:solidFill>
                  <a:schemeClr val="accent2"/>
                </a:solidFill>
              </a:rPr>
              <a:t>Taesti</a:t>
            </a:r>
            <a:r>
              <a:rPr lang="fr-FR" b="1" dirty="0" smtClean="0">
                <a:solidFill>
                  <a:schemeClr val="accent2"/>
                </a:solidFill>
              </a:rPr>
              <a:t> </a:t>
            </a:r>
            <a:r>
              <a:rPr lang="fr-FR" b="1" dirty="0">
                <a:solidFill>
                  <a:schemeClr val="accent2"/>
                </a:solidFill>
              </a:rPr>
              <a:t>dit </a:t>
            </a:r>
            <a:r>
              <a:rPr lang="fr-FR" b="1" dirty="0" err="1">
                <a:solidFill>
                  <a:schemeClr val="accent2"/>
                </a:solidFill>
              </a:rPr>
              <a:t>idenest</a:t>
            </a:r>
            <a:r>
              <a:rPr lang="fr-FR" b="1" dirty="0">
                <a:solidFill>
                  <a:schemeClr val="accent2"/>
                </a:solidFill>
              </a:rPr>
              <a:t> </a:t>
            </a:r>
            <a:r>
              <a:rPr lang="fr-FR" b="1" dirty="0" err="1">
                <a:solidFill>
                  <a:schemeClr val="accent2"/>
                </a:solidFill>
              </a:rPr>
              <a:t>maio</a:t>
            </a:r>
            <a:r>
              <a:rPr lang="fr-FR" b="1" dirty="0">
                <a:solidFill>
                  <a:schemeClr val="accent2"/>
                </a:solidFill>
              </a:rPr>
              <a:t>. Met et, </a:t>
            </a:r>
            <a:r>
              <a:rPr lang="fr-FR" b="1" dirty="0" err="1">
                <a:solidFill>
                  <a:schemeClr val="accent2"/>
                </a:solidFill>
              </a:rPr>
              <a:t>quaecae</a:t>
            </a:r>
            <a:r>
              <a:rPr lang="fr-FR" b="1" dirty="0">
                <a:solidFill>
                  <a:schemeClr val="accent2"/>
                </a:solidFill>
              </a:rPr>
              <a:t> </a:t>
            </a:r>
            <a:r>
              <a:rPr lang="fr-FR" b="1" dirty="0" err="1" smtClean="0">
                <a:solidFill>
                  <a:schemeClr val="accent2"/>
                </a:solidFill>
              </a:rPr>
              <a:t>latur</a:t>
            </a:r>
            <a:r>
              <a:rPr lang="fr-FR" b="1" dirty="0" smtClean="0">
                <a:solidFill>
                  <a:schemeClr val="accent2"/>
                </a:solidFill>
              </a:rPr>
              <a:t> </a:t>
            </a:r>
            <a:br>
              <a:rPr lang="fr-FR" b="1" dirty="0" smtClean="0">
                <a:solidFill>
                  <a:schemeClr val="accent2"/>
                </a:solidFill>
              </a:rPr>
            </a:br>
            <a:r>
              <a:rPr lang="fr-FR" b="1" dirty="0" err="1" smtClean="0">
                <a:solidFill>
                  <a:schemeClr val="accent2"/>
                </a:solidFill>
              </a:rPr>
              <a:t>moloreh</a:t>
            </a:r>
            <a:r>
              <a:rPr lang="fr-FR" b="1" dirty="0" smtClean="0">
                <a:solidFill>
                  <a:schemeClr val="accent2"/>
                </a:solidFill>
              </a:rPr>
              <a:t> </a:t>
            </a:r>
            <a:r>
              <a:rPr lang="fr-FR" b="1" dirty="0" err="1">
                <a:solidFill>
                  <a:schemeClr val="accent2"/>
                </a:solidFill>
              </a:rPr>
              <a:t>enianimin</a:t>
            </a:r>
            <a:r>
              <a:rPr lang="fr-FR" b="1" dirty="0">
                <a:solidFill>
                  <a:schemeClr val="accent2"/>
                </a:solidFill>
              </a:rPr>
              <a:t> </a:t>
            </a:r>
            <a:r>
              <a:rPr lang="fr-FR" b="1" dirty="0" err="1">
                <a:solidFill>
                  <a:schemeClr val="accent2"/>
                </a:solidFill>
              </a:rPr>
              <a:t>quam</a:t>
            </a:r>
            <a:r>
              <a:rPr lang="fr-FR" b="1" dirty="0">
                <a:solidFill>
                  <a:schemeClr val="accent2"/>
                </a:solidFill>
              </a:rPr>
              <a:t> </a:t>
            </a:r>
            <a:r>
              <a:rPr lang="fr-FR" b="1" dirty="0" err="1">
                <a:solidFill>
                  <a:schemeClr val="accent2"/>
                </a:solidFill>
              </a:rPr>
              <a:t>quosam</a:t>
            </a:r>
            <a:r>
              <a:rPr lang="fr-FR" b="1" dirty="0">
                <a:solidFill>
                  <a:schemeClr val="accent2"/>
                </a:solidFill>
              </a:rPr>
              <a:t>, </a:t>
            </a:r>
            <a:r>
              <a:rPr lang="fr-FR" b="1" dirty="0" err="1">
                <a:solidFill>
                  <a:schemeClr val="accent2"/>
                </a:solidFill>
              </a:rPr>
              <a:t>eaqui</a:t>
            </a:r>
            <a:r>
              <a:rPr lang="fr-FR" b="1" dirty="0">
                <a:solidFill>
                  <a:schemeClr val="accent2"/>
                </a:solidFill>
              </a:rPr>
              <a:t> </a:t>
            </a:r>
            <a:r>
              <a:rPr lang="fr-FR" b="1" dirty="0" smtClean="0">
                <a:solidFill>
                  <a:schemeClr val="accent2"/>
                </a:solidFill>
              </a:rPr>
              <a:t>bus </a:t>
            </a:r>
            <a:br>
              <a:rPr lang="fr-FR" b="1" dirty="0" smtClean="0">
                <a:solidFill>
                  <a:schemeClr val="accent2"/>
                </a:solidFill>
              </a:rPr>
            </a:br>
            <a:r>
              <a:rPr lang="fr-FR" b="1" dirty="0" err="1" smtClean="0">
                <a:solidFill>
                  <a:schemeClr val="accent2"/>
                </a:solidFill>
              </a:rPr>
              <a:t>accum</a:t>
            </a:r>
            <a:r>
              <a:rPr lang="fr-FR" b="1" dirty="0" smtClean="0">
                <a:solidFill>
                  <a:schemeClr val="accent2"/>
                </a:solidFill>
              </a:rPr>
              <a:t> </a:t>
            </a:r>
            <a:r>
              <a:rPr lang="fr-FR" b="1" dirty="0">
                <a:solidFill>
                  <a:schemeClr val="accent2"/>
                </a:solidFill>
              </a:rPr>
              <a:t>dit </a:t>
            </a:r>
            <a:r>
              <a:rPr lang="fr-FR" b="1" dirty="0" err="1">
                <a:solidFill>
                  <a:schemeClr val="accent2"/>
                </a:solidFill>
              </a:rPr>
              <a:t>idenest</a:t>
            </a:r>
            <a:r>
              <a:rPr lang="fr-FR" b="1" dirty="0">
                <a:solidFill>
                  <a:schemeClr val="accent2"/>
                </a:solidFill>
              </a:rPr>
              <a:t> </a:t>
            </a:r>
            <a:r>
              <a:rPr lang="fr-FR" b="1" dirty="0" err="1">
                <a:solidFill>
                  <a:schemeClr val="accent2"/>
                </a:solidFill>
              </a:rPr>
              <a:t>maio</a:t>
            </a:r>
            <a:r>
              <a:rPr lang="fr-FR" b="1" dirty="0">
                <a:solidFill>
                  <a:schemeClr val="accent2"/>
                </a:solidFill>
              </a:rPr>
              <a:t> </a:t>
            </a:r>
            <a:r>
              <a:rPr lang="fr-FR" b="1" dirty="0" err="1">
                <a:solidFill>
                  <a:schemeClr val="accent2"/>
                </a:solidFill>
              </a:rPr>
              <a:t>quaecae</a:t>
            </a:r>
            <a:r>
              <a:rPr lang="fr-FR" b="1" dirty="0">
                <a:solidFill>
                  <a:schemeClr val="accent2"/>
                </a:solidFill>
              </a:rPr>
              <a:t> </a:t>
            </a:r>
            <a:r>
              <a:rPr lang="fr-FR" b="1" dirty="0" err="1">
                <a:solidFill>
                  <a:schemeClr val="accent2"/>
                </a:solidFill>
              </a:rPr>
              <a:t>latur</a:t>
            </a:r>
            <a:r>
              <a:rPr lang="fr-FR" b="1" dirty="0">
                <a:solidFill>
                  <a:schemeClr val="accent2"/>
                </a:solidFill>
              </a:rPr>
              <a:t>.</a:t>
            </a:r>
          </a:p>
          <a:p>
            <a:pPr lvl="1"/>
            <a:endParaRPr lang="fr-FR" dirty="0" smtClean="0"/>
          </a:p>
          <a:p>
            <a:pPr lvl="1"/>
            <a:r>
              <a:rPr lang="fr-FR" dirty="0" err="1" smtClean="0"/>
              <a:t>Lorem</a:t>
            </a:r>
            <a:r>
              <a:rPr lang="fr-FR" dirty="0" smtClean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 smtClean="0"/>
              <a:t>sit</a:t>
            </a:r>
            <a:r>
              <a:rPr lang="fr-FR" dirty="0" smtClean="0"/>
              <a:t> </a:t>
            </a:r>
            <a:r>
              <a:rPr lang="fr-FR" dirty="0" err="1" smtClean="0"/>
              <a:t>ametadipiscing</a:t>
            </a:r>
            <a:r>
              <a:rPr lang="fr-FR" dirty="0" smtClean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.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 smtClean="0"/>
              <a:t>sit</a:t>
            </a:r>
            <a:r>
              <a:rPr lang="fr-FR" dirty="0" smtClean="0"/>
              <a:t> </a:t>
            </a:r>
            <a:r>
              <a:rPr lang="fr-FR" dirty="0" err="1" smtClean="0"/>
              <a:t>ametadipiscing</a:t>
            </a:r>
            <a:r>
              <a:rPr lang="fr-FR" dirty="0" smtClean="0"/>
              <a:t>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 smtClean="0"/>
              <a:t>ametadipiscing</a:t>
            </a:r>
            <a:r>
              <a:rPr lang="fr-FR" dirty="0" smtClean="0"/>
              <a:t>. </a:t>
            </a:r>
            <a:r>
              <a:rPr lang="fr-FR" dirty="0" err="1" smtClean="0"/>
              <a:t>Lorem</a:t>
            </a:r>
            <a:r>
              <a:rPr lang="fr-FR" dirty="0" smtClean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 smtClean="0"/>
              <a:t>sit</a:t>
            </a:r>
            <a:r>
              <a:rPr lang="fr-FR" dirty="0" smtClean="0"/>
              <a:t> </a:t>
            </a:r>
            <a:r>
              <a:rPr lang="fr-FR" dirty="0" err="1" smtClean="0"/>
              <a:t>ametadipiscing</a:t>
            </a:r>
            <a:r>
              <a:rPr lang="fr-FR" dirty="0" smtClean="0"/>
              <a:t>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.</a:t>
            </a:r>
          </a:p>
          <a:p>
            <a:pPr lvl="1"/>
            <a:endParaRPr lang="fr-FR" dirty="0" smtClean="0"/>
          </a:p>
          <a:p>
            <a:pPr lvl="1"/>
            <a:r>
              <a:rPr lang="fr-FR" dirty="0" err="1" smtClean="0"/>
              <a:t>Catempos</a:t>
            </a:r>
            <a:r>
              <a:rPr lang="fr-FR" dirty="0" smtClean="0"/>
              <a:t> </a:t>
            </a:r>
            <a:r>
              <a:rPr lang="fr-FR" dirty="0"/>
              <a:t>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 smtClean="0"/>
              <a:t>reicitatis</a:t>
            </a:r>
            <a:r>
              <a:rPr lang="fr-FR" dirty="0" smtClean="0"/>
              <a:t> </a:t>
            </a:r>
            <a:r>
              <a:rPr lang="fr-FR" dirty="0" err="1" smtClean="0"/>
              <a:t>iligeniminim</a:t>
            </a:r>
            <a:r>
              <a:rPr lang="fr-FR" dirty="0" smtClean="0"/>
              <a:t> </a:t>
            </a:r>
            <a:r>
              <a:rPr lang="fr-FR" dirty="0"/>
              <a:t>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et </a:t>
            </a:r>
            <a:r>
              <a:rPr lang="fr-FR" dirty="0" err="1" smtClean="0"/>
              <a:t>quecone</a:t>
            </a:r>
            <a:r>
              <a:rPr lang="fr-FR" dirty="0" smtClean="0"/>
              <a:t> </a:t>
            </a:r>
            <a:r>
              <a:rPr lang="fr-FR" dirty="0" err="1" smtClean="0"/>
              <a:t>simin</a:t>
            </a:r>
            <a:r>
              <a:rPr lang="fr-FR" dirty="0" smtClean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 smtClean="0"/>
              <a:t>iligeniminim</a:t>
            </a:r>
            <a:r>
              <a:rPr lang="fr-FR" dirty="0" smtClean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reptatur</a:t>
            </a:r>
            <a:r>
              <a:rPr lang="fr-FR" dirty="0"/>
              <a:t> </a:t>
            </a:r>
            <a:r>
              <a:rPr lang="fr-FR" dirty="0" err="1"/>
              <a:t>maximen</a:t>
            </a:r>
            <a:r>
              <a:rPr lang="fr-FR" dirty="0"/>
              <a:t> </a:t>
            </a:r>
            <a:r>
              <a:rPr lang="fr-FR" dirty="0" err="1" smtClean="0"/>
              <a:t>dioratece</a:t>
            </a:r>
            <a:r>
              <a:rPr lang="fr-FR" dirty="0" smtClean="0"/>
              <a:t>. </a:t>
            </a:r>
            <a:r>
              <a:rPr lang="fr-FR" dirty="0" err="1" smtClean="0"/>
              <a:t>Catempos</a:t>
            </a:r>
            <a:r>
              <a:rPr lang="fr-FR" dirty="0" smtClean="0"/>
              <a:t> </a:t>
            </a:r>
            <a:r>
              <a:rPr lang="fr-FR" dirty="0"/>
              <a:t>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 smtClean="0"/>
              <a:t>reicitatis</a:t>
            </a:r>
            <a:r>
              <a:rPr lang="fr-FR" dirty="0" smtClean="0"/>
              <a:t> </a:t>
            </a:r>
            <a:r>
              <a:rPr lang="fr-FR" dirty="0" err="1" smtClean="0"/>
              <a:t>iligeniminim</a:t>
            </a:r>
            <a:r>
              <a:rPr lang="fr-FR" dirty="0" smtClean="0"/>
              <a:t> </a:t>
            </a:r>
            <a:r>
              <a:rPr lang="fr-FR" dirty="0"/>
              <a:t>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et </a:t>
            </a:r>
            <a:r>
              <a:rPr lang="fr-FR" dirty="0" err="1" smtClean="0"/>
              <a:t>quecone</a:t>
            </a:r>
            <a:r>
              <a:rPr lang="fr-FR" dirty="0" smtClean="0"/>
              <a:t> </a:t>
            </a:r>
            <a:r>
              <a:rPr lang="fr-FR" dirty="0" err="1" smtClean="0"/>
              <a:t>simin</a:t>
            </a:r>
            <a:r>
              <a:rPr lang="fr-FR" dirty="0" smtClean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 smtClean="0"/>
              <a:t>iligeniminim</a:t>
            </a:r>
            <a:r>
              <a:rPr lang="fr-FR" dirty="0" smtClean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reptatur</a:t>
            </a:r>
            <a:r>
              <a:rPr lang="fr-FR" dirty="0"/>
              <a:t> </a:t>
            </a:r>
            <a:r>
              <a:rPr lang="fr-FR" dirty="0" err="1"/>
              <a:t>maximen</a:t>
            </a:r>
            <a:r>
              <a:rPr lang="fr-FR" dirty="0"/>
              <a:t> </a:t>
            </a:r>
            <a:r>
              <a:rPr lang="fr-FR" dirty="0" err="1" smtClean="0"/>
              <a:t>dioratece</a:t>
            </a:r>
            <a:r>
              <a:rPr lang="fr-FR" dirty="0" smtClean="0"/>
              <a:t> </a:t>
            </a:r>
            <a:r>
              <a:rPr lang="fr-FR" dirty="0" err="1" smtClean="0"/>
              <a:t>ametadipiscing</a:t>
            </a:r>
            <a:r>
              <a:rPr lang="fr-FR" dirty="0" smtClean="0"/>
              <a:t>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.</a:t>
            </a: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*Note de bas de page sur trois lignes maximum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 </a:t>
            </a:r>
            <a:r>
              <a:rPr lang="fr-FR" dirty="0" err="1"/>
              <a:t>occatiur</a:t>
            </a:r>
            <a:r>
              <a:rPr lang="fr-FR" dirty="0"/>
              <a:t> </a:t>
            </a:r>
            <a:r>
              <a:rPr lang="fr-FR" dirty="0" err="1"/>
              <a:t>similit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faccus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.</a:t>
            </a:r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Titre de la diapositive à intégrer sur une ou deux</a:t>
            </a:r>
            <a:br>
              <a:rPr lang="fr-FR" dirty="0"/>
            </a:br>
            <a:r>
              <a:rPr lang="fr-FR" dirty="0"/>
              <a:t>lignes 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264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/>
          <p:cNvPicPr>
            <a:picLocks noGrp="1" noChangeAspect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8" r="2768"/>
          <a:stretch>
            <a:fillRect/>
          </a:stretch>
        </p:blipFill>
        <p:spPr/>
      </p:pic>
      <p:sp>
        <p:nvSpPr>
          <p:cNvPr id="9" name="Titr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Titre de la diapositive à intégrer sur une ou deux</a:t>
            </a:r>
            <a:br>
              <a:rPr lang="fr-FR" dirty="0"/>
            </a:br>
            <a:r>
              <a:rPr lang="fr-FR" dirty="0"/>
              <a:t>lignes 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14</a:t>
            </a:fld>
            <a:endParaRPr lang="fr-FR" dirty="0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fr-FR" dirty="0" err="1"/>
              <a:t>Taesti</a:t>
            </a:r>
            <a:r>
              <a:rPr lang="fr-FR" dirty="0"/>
              <a:t> dit </a:t>
            </a:r>
            <a:r>
              <a:rPr lang="fr-FR" dirty="0" err="1"/>
              <a:t>idenest</a:t>
            </a:r>
            <a:r>
              <a:rPr lang="fr-FR" dirty="0"/>
              <a:t> </a:t>
            </a:r>
            <a:r>
              <a:rPr lang="fr-FR" dirty="0" err="1"/>
              <a:t>maio</a:t>
            </a:r>
            <a:r>
              <a:rPr lang="fr-FR" dirty="0"/>
              <a:t>. Met et, </a:t>
            </a:r>
            <a:r>
              <a:rPr lang="fr-FR" dirty="0" err="1"/>
              <a:t>quaecae</a:t>
            </a:r>
            <a:r>
              <a:rPr lang="fr-FR" dirty="0"/>
              <a:t> </a:t>
            </a:r>
            <a:r>
              <a:rPr lang="fr-FR" dirty="0" err="1"/>
              <a:t>latur</a:t>
            </a:r>
            <a:r>
              <a:rPr lang="fr-FR" dirty="0"/>
              <a:t> </a:t>
            </a:r>
            <a:r>
              <a:rPr lang="fr-FR" dirty="0" err="1"/>
              <a:t>moloreh</a:t>
            </a:r>
            <a:r>
              <a:rPr lang="fr-FR" dirty="0"/>
              <a:t> </a:t>
            </a:r>
            <a:r>
              <a:rPr lang="fr-FR" dirty="0" err="1"/>
              <a:t>enianimin</a:t>
            </a:r>
            <a:r>
              <a:rPr lang="fr-FR" dirty="0"/>
              <a:t>.</a:t>
            </a:r>
          </a:p>
          <a:p>
            <a:pPr lvl="1"/>
            <a:r>
              <a:rPr lang="fr-FR" dirty="0" err="1" smtClean="0"/>
              <a:t>Catempos</a:t>
            </a:r>
            <a:r>
              <a:rPr lang="fr-FR" dirty="0" smtClean="0"/>
              <a:t> </a:t>
            </a:r>
            <a:r>
              <a:rPr lang="fr-FR" dirty="0"/>
              <a:t>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et </a:t>
            </a:r>
            <a:r>
              <a:rPr lang="fr-FR" dirty="0" err="1"/>
              <a:t>quecone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ametadipiscing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 smtClean="0"/>
              <a:t>iligeniminim</a:t>
            </a:r>
            <a:endParaRPr lang="fr-FR" dirty="0" smtClean="0"/>
          </a:p>
          <a:p>
            <a:pPr lvl="1"/>
            <a:endParaRPr lang="fr-FR" dirty="0"/>
          </a:p>
          <a:p>
            <a:pPr lvl="2"/>
            <a:r>
              <a:rPr lang="fr-FR" dirty="0" smtClean="0"/>
              <a:t>Est</a:t>
            </a:r>
            <a:r>
              <a:rPr lang="fr-FR" dirty="0"/>
              <a:t>, </a:t>
            </a:r>
            <a:r>
              <a:rPr lang="fr-FR" dirty="0" err="1"/>
              <a:t>quate</a:t>
            </a:r>
            <a:r>
              <a:rPr lang="fr-FR" dirty="0"/>
              <a:t> que </a:t>
            </a:r>
            <a:r>
              <a:rPr lang="fr-FR" dirty="0" err="1"/>
              <a:t>molorpo</a:t>
            </a:r>
            <a:r>
              <a:rPr lang="fr-FR" dirty="0"/>
              <a:t> </a:t>
            </a:r>
            <a:r>
              <a:rPr lang="fr-FR" dirty="0" err="1" smtClean="0"/>
              <a:t>restiant</a:t>
            </a:r>
            <a:endParaRPr lang="fr-FR" dirty="0" smtClean="0"/>
          </a:p>
          <a:p>
            <a:pPr lvl="3"/>
            <a:r>
              <a:rPr lang="fr-FR" dirty="0" err="1" smtClean="0"/>
              <a:t>iligeniminim</a:t>
            </a:r>
            <a:r>
              <a:rPr lang="fr-FR" dirty="0" smtClean="0"/>
              <a:t> </a:t>
            </a:r>
            <a:r>
              <a:rPr lang="fr-FR" dirty="0"/>
              <a:t>et </a:t>
            </a:r>
            <a:r>
              <a:rPr lang="fr-FR" dirty="0" err="1"/>
              <a:t>aligenim</a:t>
            </a:r>
            <a:r>
              <a:rPr lang="fr-FR" dirty="0"/>
              <a:t>. </a:t>
            </a:r>
          </a:p>
          <a:p>
            <a:pPr lvl="2"/>
            <a:r>
              <a:rPr lang="fr-FR" dirty="0" err="1" smtClean="0"/>
              <a:t>Ihillab</a:t>
            </a:r>
            <a:r>
              <a:rPr lang="fr-FR" dirty="0" smtClean="0"/>
              <a:t> </a:t>
            </a:r>
            <a:r>
              <a:rPr lang="fr-FR" dirty="0" err="1"/>
              <a:t>inihil</a:t>
            </a:r>
            <a:r>
              <a:rPr lang="fr-FR" dirty="0"/>
              <a:t> </a:t>
            </a:r>
            <a:r>
              <a:rPr lang="fr-FR" dirty="0" err="1"/>
              <a:t>cullest</a:t>
            </a:r>
            <a:r>
              <a:rPr lang="fr-FR" dirty="0"/>
              <a:t> </a:t>
            </a:r>
            <a:r>
              <a:rPr lang="fr-FR" dirty="0" err="1"/>
              <a:t>iandendit</a:t>
            </a:r>
            <a:r>
              <a:rPr lang="fr-FR" dirty="0"/>
              <a:t> </a:t>
            </a:r>
            <a:r>
              <a:rPr lang="fr-FR" dirty="0" err="1" smtClean="0"/>
              <a:t>restio</a:t>
            </a:r>
            <a:endParaRPr lang="fr-FR" dirty="0" smtClean="0"/>
          </a:p>
          <a:p>
            <a:pPr lvl="3"/>
            <a:r>
              <a:rPr lang="fr-FR" dirty="0" smtClean="0"/>
              <a:t>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.</a:t>
            </a:r>
          </a:p>
          <a:p>
            <a:pPr lvl="5"/>
            <a:endParaRPr lang="fr-FR" dirty="0"/>
          </a:p>
          <a:p>
            <a:pPr lvl="4"/>
            <a:r>
              <a:rPr lang="fr-FR" dirty="0" err="1" smtClean="0"/>
              <a:t>Ossequos</a:t>
            </a:r>
            <a:r>
              <a:rPr lang="fr-FR" dirty="0" smtClean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  <a:p>
            <a:pPr lvl="4"/>
            <a:r>
              <a:rPr lang="fr-FR" dirty="0" err="1" smtClean="0"/>
              <a:t>Ossequos</a:t>
            </a:r>
            <a:r>
              <a:rPr lang="fr-FR" dirty="0" smtClean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fr-FR" dirty="0"/>
              <a:t>00,0</a:t>
            </a:r>
            <a:r>
              <a:rPr lang="fr-FR" dirty="0" smtClean="0"/>
              <a:t>%</a:t>
            </a:r>
          </a:p>
          <a:p>
            <a:pPr lvl="1"/>
            <a:r>
              <a:rPr lang="pt-BR" dirty="0"/>
              <a:t>Nam, quia veratibus</a:t>
            </a:r>
          </a:p>
          <a:p>
            <a:pPr lvl="1"/>
            <a:r>
              <a:rPr lang="pt-BR" dirty="0"/>
              <a:t>doluptibus ad molut.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fr-FR" dirty="0"/>
              <a:t>00,0</a:t>
            </a:r>
            <a:r>
              <a:rPr lang="fr-FR" dirty="0" smtClean="0"/>
              <a:t>%</a:t>
            </a:r>
          </a:p>
          <a:p>
            <a:pPr lvl="1"/>
            <a:r>
              <a:rPr lang="pt-BR" dirty="0"/>
              <a:t>Nam, quia veratibus</a:t>
            </a:r>
          </a:p>
          <a:p>
            <a:pPr lvl="1"/>
            <a:r>
              <a:rPr lang="pt-BR" dirty="0"/>
              <a:t>doluptibus ad molut.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*Note de bas de page sur trois lignes maximum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 </a:t>
            </a:r>
            <a:r>
              <a:rPr lang="fr-FR" dirty="0" err="1"/>
              <a:t>occatiur</a:t>
            </a:r>
            <a:r>
              <a:rPr lang="fr-FR" dirty="0"/>
              <a:t> </a:t>
            </a:r>
            <a:r>
              <a:rPr lang="fr-FR" dirty="0" err="1"/>
              <a:t>similit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faccus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.</a:t>
            </a:r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546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15</a:t>
            </a:fld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lvl="2"/>
            <a:r>
              <a:rPr lang="fr-FR" dirty="0"/>
              <a:t>Est, </a:t>
            </a:r>
            <a:r>
              <a:rPr lang="fr-FR" dirty="0" err="1"/>
              <a:t>quate</a:t>
            </a:r>
            <a:r>
              <a:rPr lang="fr-FR" dirty="0"/>
              <a:t> que </a:t>
            </a:r>
            <a:r>
              <a:rPr lang="fr-FR" dirty="0" err="1"/>
              <a:t>molorpo</a:t>
            </a:r>
            <a:r>
              <a:rPr lang="fr-FR" dirty="0"/>
              <a:t> </a:t>
            </a:r>
            <a:r>
              <a:rPr lang="fr-FR" dirty="0" err="1"/>
              <a:t>restiant</a:t>
            </a:r>
            <a:r>
              <a:rPr lang="fr-FR" dirty="0"/>
              <a:t> </a:t>
            </a:r>
            <a:r>
              <a:rPr lang="fr-FR" dirty="0" err="1"/>
              <a:t>quate</a:t>
            </a:r>
            <a:r>
              <a:rPr lang="fr-FR" dirty="0"/>
              <a:t> que </a:t>
            </a:r>
            <a:r>
              <a:rPr lang="fr-FR" dirty="0" err="1"/>
              <a:t>molorpo</a:t>
            </a:r>
            <a:r>
              <a:rPr lang="fr-FR" dirty="0"/>
              <a:t> </a:t>
            </a:r>
            <a:r>
              <a:rPr lang="fr-FR" dirty="0" err="1"/>
              <a:t>restiant</a:t>
            </a:r>
            <a:r>
              <a:rPr lang="fr-FR" dirty="0"/>
              <a:t> </a:t>
            </a:r>
            <a:r>
              <a:rPr lang="fr-FR" dirty="0" err="1"/>
              <a:t>quate</a:t>
            </a:r>
            <a:endParaRPr lang="fr-FR" dirty="0"/>
          </a:p>
          <a:p>
            <a:pPr lvl="3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.  </a:t>
            </a:r>
          </a:p>
          <a:p>
            <a:pPr lvl="2"/>
            <a:r>
              <a:rPr lang="fr-FR" dirty="0" err="1"/>
              <a:t>Ihillab</a:t>
            </a:r>
            <a:r>
              <a:rPr lang="fr-FR" dirty="0"/>
              <a:t> </a:t>
            </a:r>
            <a:r>
              <a:rPr lang="fr-FR" dirty="0" err="1"/>
              <a:t>inihil</a:t>
            </a:r>
            <a:r>
              <a:rPr lang="fr-FR" dirty="0"/>
              <a:t> in </a:t>
            </a:r>
            <a:r>
              <a:rPr lang="fr-FR" dirty="0" err="1"/>
              <a:t>perios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re</a:t>
            </a:r>
            <a:r>
              <a:rPr lang="fr-FR" dirty="0"/>
              <a:t> </a:t>
            </a:r>
            <a:r>
              <a:rPr lang="fr-FR" dirty="0" err="1"/>
              <a:t>cullest</a:t>
            </a:r>
            <a:r>
              <a:rPr lang="fr-FR" dirty="0"/>
              <a:t> </a:t>
            </a:r>
            <a:r>
              <a:rPr lang="fr-FR" dirty="0" err="1"/>
              <a:t>Catempos</a:t>
            </a:r>
            <a:r>
              <a:rPr lang="fr-FR" dirty="0"/>
              <a:t> </a:t>
            </a:r>
            <a:r>
              <a:rPr lang="fr-FR" dirty="0" smtClean="0"/>
              <a:t>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.</a:t>
            </a:r>
          </a:p>
          <a:p>
            <a:pPr lvl="2"/>
            <a:r>
              <a:rPr lang="fr-FR" dirty="0"/>
              <a:t>Est, </a:t>
            </a:r>
            <a:r>
              <a:rPr lang="fr-FR" dirty="0" err="1"/>
              <a:t>quate</a:t>
            </a:r>
            <a:r>
              <a:rPr lang="fr-FR" dirty="0"/>
              <a:t> que </a:t>
            </a:r>
            <a:r>
              <a:rPr lang="fr-FR" dirty="0" err="1"/>
              <a:t>molorpo</a:t>
            </a:r>
            <a:r>
              <a:rPr lang="fr-FR" dirty="0"/>
              <a:t> </a:t>
            </a:r>
            <a:r>
              <a:rPr lang="fr-FR" dirty="0" err="1"/>
              <a:t>restiant</a:t>
            </a:r>
            <a:r>
              <a:rPr lang="fr-FR" dirty="0"/>
              <a:t> </a:t>
            </a:r>
            <a:r>
              <a:rPr lang="fr-FR" dirty="0" err="1"/>
              <a:t>quate</a:t>
            </a:r>
            <a:r>
              <a:rPr lang="fr-FR" dirty="0"/>
              <a:t> </a:t>
            </a:r>
          </a:p>
          <a:p>
            <a:pPr lvl="3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non </a:t>
            </a:r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. </a:t>
            </a:r>
          </a:p>
          <a:p>
            <a:pPr lvl="5"/>
            <a:endParaRPr lang="fr-FR" dirty="0"/>
          </a:p>
          <a:p>
            <a:pPr lvl="4"/>
            <a:r>
              <a:rPr lang="fr-FR" dirty="0" err="1"/>
              <a:t>Ossequos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</a:p>
          <a:p>
            <a:pPr lvl="4"/>
            <a:r>
              <a:rPr lang="fr-FR" dirty="0" err="1"/>
              <a:t>Ossequos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  <a:p>
            <a:pPr lvl="4"/>
            <a:r>
              <a:rPr lang="fr-FR" dirty="0" err="1"/>
              <a:t>Ossequos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 smtClean="0"/>
              <a:t>magnissi</a:t>
            </a:r>
            <a:endParaRPr lang="fr-FR" dirty="0" smtClean="0"/>
          </a:p>
          <a:p>
            <a:pPr lvl="1"/>
            <a:endParaRPr lang="fr-FR" dirty="0" smtClean="0"/>
          </a:p>
          <a:p>
            <a:pPr lvl="1"/>
            <a:r>
              <a:rPr lang="fr-FR" dirty="0" err="1" smtClean="0"/>
              <a:t>Catempos</a:t>
            </a:r>
            <a:r>
              <a:rPr lang="fr-FR" dirty="0" smtClean="0"/>
              <a:t> </a:t>
            </a:r>
            <a:r>
              <a:rPr lang="fr-FR" dirty="0"/>
              <a:t>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et </a:t>
            </a:r>
            <a:r>
              <a:rPr lang="fr-FR" dirty="0" err="1"/>
              <a:t>quecone</a:t>
            </a:r>
            <a:r>
              <a:rPr lang="fr-FR" dirty="0"/>
              <a:t> </a:t>
            </a:r>
            <a:r>
              <a:rPr lang="fr-FR" dirty="0" err="1"/>
              <a:t>simin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.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fr-FR" dirty="0" err="1"/>
              <a:t>Taesti</a:t>
            </a:r>
            <a:r>
              <a:rPr lang="fr-FR" dirty="0"/>
              <a:t> dit </a:t>
            </a:r>
            <a:r>
              <a:rPr lang="fr-FR" dirty="0" err="1"/>
              <a:t>idenest</a:t>
            </a:r>
            <a:r>
              <a:rPr lang="fr-FR" dirty="0"/>
              <a:t> </a:t>
            </a:r>
            <a:r>
              <a:rPr lang="fr-FR" dirty="0" err="1"/>
              <a:t>maio</a:t>
            </a:r>
            <a:r>
              <a:rPr lang="fr-FR" dirty="0"/>
              <a:t>. Met et, </a:t>
            </a:r>
            <a:r>
              <a:rPr lang="fr-FR" dirty="0" err="1"/>
              <a:t>quaecae</a:t>
            </a:r>
            <a:r>
              <a:rPr lang="fr-FR" dirty="0"/>
              <a:t> </a:t>
            </a:r>
            <a:r>
              <a:rPr lang="fr-FR" dirty="0" err="1"/>
              <a:t>laturints</a:t>
            </a:r>
            <a:r>
              <a:rPr lang="fr-FR" dirty="0"/>
              <a:t> </a:t>
            </a:r>
            <a:r>
              <a:rPr lang="fr-FR" dirty="0" err="1"/>
              <a:t>moloreh</a:t>
            </a:r>
            <a:r>
              <a:rPr lang="fr-FR" dirty="0"/>
              <a:t> </a:t>
            </a:r>
            <a:r>
              <a:rPr lang="fr-FR" dirty="0" err="1"/>
              <a:t>enianimin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quosam</a:t>
            </a:r>
            <a:r>
              <a:rPr lang="fr-FR" dirty="0"/>
              <a:t>,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ea</a:t>
            </a:r>
            <a:r>
              <a:rPr lang="fr-FR" dirty="0" smtClean="0"/>
              <a:t> </a:t>
            </a:r>
            <a:r>
              <a:rPr lang="fr-FR" dirty="0" err="1"/>
              <a:t>quibus</a:t>
            </a:r>
            <a:r>
              <a:rPr lang="fr-FR" dirty="0"/>
              <a:t> </a:t>
            </a:r>
            <a:r>
              <a:rPr lang="fr-FR" dirty="0" err="1"/>
              <a:t>accum</a:t>
            </a:r>
            <a:r>
              <a:rPr lang="fr-FR" dirty="0"/>
              <a:t>.</a:t>
            </a:r>
          </a:p>
          <a:p>
            <a:pPr lvl="1"/>
            <a:endParaRPr lang="fr-FR" dirty="0"/>
          </a:p>
          <a:p>
            <a:pPr lvl="1"/>
            <a:r>
              <a:rPr lang="fr-FR" dirty="0" err="1"/>
              <a:t>Eodem</a:t>
            </a:r>
            <a:r>
              <a:rPr lang="fr-FR" dirty="0"/>
              <a:t> </a:t>
            </a:r>
            <a:r>
              <a:rPr lang="fr-FR" dirty="0" err="1"/>
              <a:t>tempore</a:t>
            </a:r>
            <a:r>
              <a:rPr lang="fr-FR" dirty="0"/>
              <a:t> </a:t>
            </a:r>
            <a:r>
              <a:rPr lang="fr-FR" dirty="0" err="1"/>
              <a:t>etiam</a:t>
            </a:r>
            <a:r>
              <a:rPr lang="fr-FR" dirty="0"/>
              <a:t> </a:t>
            </a:r>
            <a:r>
              <a:rPr lang="fr-FR" dirty="0" err="1"/>
              <a:t>Hymetii</a:t>
            </a:r>
            <a:r>
              <a:rPr lang="fr-FR" dirty="0"/>
              <a:t> </a:t>
            </a:r>
            <a:r>
              <a:rPr lang="fr-FR" dirty="0" err="1"/>
              <a:t>praeclarae</a:t>
            </a:r>
            <a:r>
              <a:rPr lang="fr-FR" dirty="0"/>
              <a:t>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indolis</a:t>
            </a:r>
            <a:r>
              <a:rPr lang="fr-FR" dirty="0" smtClean="0"/>
              <a:t> </a:t>
            </a:r>
            <a:r>
              <a:rPr lang="fr-FR" dirty="0" err="1"/>
              <a:t>viri</a:t>
            </a:r>
            <a:r>
              <a:rPr lang="fr-FR" dirty="0"/>
              <a:t> </a:t>
            </a:r>
            <a:r>
              <a:rPr lang="fr-FR" dirty="0" err="1"/>
              <a:t>negotium</a:t>
            </a:r>
            <a:r>
              <a:rPr lang="fr-FR" dirty="0"/>
              <a:t> est </a:t>
            </a:r>
            <a:r>
              <a:rPr lang="fr-FR" dirty="0" err="1"/>
              <a:t>actitatum</a:t>
            </a:r>
            <a:r>
              <a:rPr lang="fr-FR" dirty="0"/>
              <a:t>, </a:t>
            </a:r>
            <a:r>
              <a:rPr lang="fr-FR" dirty="0" err="1"/>
              <a:t>hunc</a:t>
            </a:r>
            <a:r>
              <a:rPr lang="fr-FR" dirty="0"/>
              <a:t> </a:t>
            </a:r>
            <a:r>
              <a:rPr lang="fr-FR" dirty="0" err="1"/>
              <a:t>novimus</a:t>
            </a:r>
            <a:r>
              <a:rPr lang="fr-FR" dirty="0"/>
              <a:t> esse </a:t>
            </a:r>
            <a:r>
              <a:rPr lang="fr-FR" dirty="0" err="1"/>
              <a:t>textum</a:t>
            </a:r>
            <a:r>
              <a:rPr lang="fr-FR" dirty="0"/>
              <a:t>. </a:t>
            </a:r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doluptae</a:t>
            </a:r>
            <a:r>
              <a:rPr lang="fr-FR" dirty="0" smtClean="0"/>
              <a:t> </a:t>
            </a:r>
            <a:r>
              <a:rPr lang="fr-FR" dirty="0"/>
              <a:t>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sundi</a:t>
            </a:r>
            <a:r>
              <a:rPr lang="fr-FR" dirty="0" smtClean="0"/>
              <a:t> </a:t>
            </a:r>
            <a:r>
              <a:rPr lang="fr-FR" dirty="0" err="1"/>
              <a:t>reptatur</a:t>
            </a:r>
            <a:r>
              <a:rPr lang="fr-FR" dirty="0"/>
              <a:t>.</a:t>
            </a:r>
          </a:p>
          <a:p>
            <a:pPr lvl="1"/>
            <a:endParaRPr lang="fr-FR" dirty="0"/>
          </a:p>
          <a:p>
            <a:pPr lvl="1"/>
            <a:r>
              <a:rPr lang="fr-FR" dirty="0" err="1"/>
              <a:t>Ilit</a:t>
            </a:r>
            <a:r>
              <a:rPr lang="fr-FR" dirty="0"/>
              <a:t> et que </a:t>
            </a:r>
            <a:r>
              <a:rPr lang="fr-FR" dirty="0" err="1"/>
              <a:t>conectus</a:t>
            </a:r>
            <a:r>
              <a:rPr lang="fr-FR" dirty="0"/>
              <a:t> </a:t>
            </a:r>
            <a:r>
              <a:rPr lang="fr-FR" dirty="0" err="1"/>
              <a:t>simin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quod </a:t>
            </a:r>
            <a:r>
              <a:rPr lang="fr-FR" dirty="0" err="1"/>
              <a:t>quatiae</a:t>
            </a:r>
            <a:r>
              <a:rPr lang="fr-FR" dirty="0"/>
              <a:t> </a:t>
            </a:r>
            <a:r>
              <a:rPr lang="fr-FR" dirty="0" err="1"/>
              <a:t>cestios</a:t>
            </a:r>
            <a:r>
              <a:rPr lang="fr-FR" dirty="0"/>
              <a:t> </a:t>
            </a:r>
            <a:r>
              <a:rPr lang="fr-FR" dirty="0" err="1"/>
              <a:t>maximen</a:t>
            </a:r>
            <a:r>
              <a:rPr lang="fr-FR" dirty="0"/>
              <a:t> </a:t>
            </a:r>
            <a:r>
              <a:rPr lang="fr-FR" dirty="0" err="1"/>
              <a:t>diorateceped</a:t>
            </a:r>
            <a:r>
              <a:rPr lang="fr-FR" dirty="0"/>
              <a:t> qui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intius</a:t>
            </a:r>
            <a:r>
              <a:rPr lang="fr-FR" dirty="0"/>
              <a:t>, </a:t>
            </a:r>
            <a:r>
              <a:rPr lang="fr-FR" dirty="0" err="1"/>
              <a:t>ullitaquas</a:t>
            </a:r>
            <a:r>
              <a:rPr lang="fr-FR" dirty="0"/>
              <a:t> </a:t>
            </a:r>
            <a:r>
              <a:rPr lang="fr-FR" dirty="0" err="1"/>
              <a:t>magnis</a:t>
            </a:r>
            <a:r>
              <a:rPr lang="fr-FR" dirty="0"/>
              <a:t> </a:t>
            </a:r>
            <a:r>
              <a:rPr lang="fr-FR" dirty="0" err="1"/>
              <a:t>nonsecabo</a:t>
            </a:r>
            <a:r>
              <a:rPr lang="fr-FR" dirty="0"/>
              <a:t> </a:t>
            </a:r>
            <a:r>
              <a:rPr lang="fr-FR" dirty="0" err="1"/>
              <a:t>quatiae</a:t>
            </a:r>
            <a:r>
              <a:rPr lang="fr-FR" dirty="0"/>
              <a:t> </a:t>
            </a:r>
            <a:r>
              <a:rPr lang="fr-FR" dirty="0" err="1"/>
              <a:t>cestios</a:t>
            </a:r>
            <a:r>
              <a:rPr lang="fr-FR" dirty="0"/>
              <a:t> </a:t>
            </a:r>
            <a:r>
              <a:rPr lang="fr-FR" dirty="0" err="1"/>
              <a:t>maximen</a:t>
            </a:r>
            <a:r>
              <a:rPr lang="fr-FR" dirty="0"/>
              <a:t> </a:t>
            </a:r>
            <a:r>
              <a:rPr lang="fr-FR" dirty="0" err="1"/>
              <a:t>diorateceped</a:t>
            </a:r>
            <a:r>
              <a:rPr lang="fr-FR" dirty="0"/>
              <a:t> qui </a:t>
            </a:r>
            <a:r>
              <a:rPr lang="fr-FR" dirty="0" err="1"/>
              <a:t>intius</a:t>
            </a:r>
            <a:r>
              <a:rPr lang="fr-FR" dirty="0"/>
              <a:t>.</a:t>
            </a:r>
          </a:p>
          <a:p>
            <a:pPr lvl="1"/>
            <a:endParaRPr lang="fr-FR" dirty="0"/>
          </a:p>
          <a:p>
            <a:pPr lvl="1"/>
            <a:r>
              <a:rPr lang="fr-FR" dirty="0"/>
              <a:t>Pro consule </a:t>
            </a:r>
            <a:r>
              <a:rPr lang="fr-FR" dirty="0" err="1"/>
              <a:t>regeret</a:t>
            </a:r>
            <a:r>
              <a:rPr lang="fr-FR" dirty="0"/>
              <a:t> </a:t>
            </a:r>
            <a:r>
              <a:rPr lang="fr-FR" dirty="0" err="1"/>
              <a:t>Carthaginiensibus</a:t>
            </a:r>
            <a:r>
              <a:rPr lang="fr-FR" dirty="0"/>
              <a:t> </a:t>
            </a:r>
            <a:r>
              <a:rPr lang="fr-FR" dirty="0" err="1"/>
              <a:t>victus</a:t>
            </a:r>
            <a:r>
              <a:rPr lang="fr-FR" dirty="0"/>
              <a:t> </a:t>
            </a:r>
            <a:r>
              <a:rPr lang="fr-FR" dirty="0" err="1"/>
              <a:t>inopia</a:t>
            </a:r>
            <a:r>
              <a:rPr lang="fr-FR" dirty="0"/>
              <a:t> </a:t>
            </a:r>
            <a:r>
              <a:rPr lang="fr-FR" dirty="0" err="1"/>
              <a:t>iam</a:t>
            </a:r>
            <a:r>
              <a:rPr lang="fr-FR" dirty="0"/>
              <a:t> </a:t>
            </a:r>
            <a:r>
              <a:rPr lang="fr-FR" dirty="0" err="1"/>
              <a:t>lassatis</a:t>
            </a:r>
            <a:r>
              <a:rPr lang="fr-FR" dirty="0"/>
              <a:t>, ex </a:t>
            </a:r>
            <a:r>
              <a:rPr lang="fr-FR" dirty="0" err="1"/>
              <a:t>horreis</a:t>
            </a:r>
            <a:r>
              <a:rPr lang="fr-FR" dirty="0"/>
              <a:t> Romano populo </a:t>
            </a:r>
            <a:r>
              <a:rPr lang="fr-FR" dirty="0" err="1"/>
              <a:t>destinatis</a:t>
            </a:r>
            <a:r>
              <a:rPr lang="fr-FR" dirty="0"/>
              <a:t> copia, </a:t>
            </a:r>
            <a:r>
              <a:rPr lang="fr-FR" dirty="0" err="1"/>
              <a:t>integre</a:t>
            </a:r>
            <a:r>
              <a:rPr lang="fr-FR" dirty="0"/>
              <a:t> sine </a:t>
            </a:r>
            <a:r>
              <a:rPr lang="fr-FR" dirty="0" err="1"/>
              <a:t>ulla</a:t>
            </a:r>
            <a:r>
              <a:rPr lang="fr-FR" dirty="0"/>
              <a:t> </a:t>
            </a:r>
            <a:r>
              <a:rPr lang="fr-FR" dirty="0" err="1"/>
              <a:t>restituit</a:t>
            </a:r>
            <a:r>
              <a:rPr lang="fr-FR" dirty="0"/>
              <a:t> </a:t>
            </a:r>
            <a:r>
              <a:rPr lang="fr-FR" dirty="0" err="1"/>
              <a:t>intius</a:t>
            </a:r>
            <a:r>
              <a:rPr lang="fr-FR" dirty="0"/>
              <a:t>, </a:t>
            </a:r>
            <a:r>
              <a:rPr lang="fr-FR" dirty="0" err="1"/>
              <a:t>ullitaquas</a:t>
            </a:r>
            <a:r>
              <a:rPr lang="fr-FR" dirty="0"/>
              <a:t> </a:t>
            </a:r>
            <a:r>
              <a:rPr lang="fr-FR" dirty="0" err="1"/>
              <a:t>magnis</a:t>
            </a:r>
            <a:r>
              <a:rPr lang="fr-FR" dirty="0"/>
              <a:t> </a:t>
            </a:r>
            <a:r>
              <a:rPr lang="fr-FR" dirty="0" err="1"/>
              <a:t>nonsecabo</a:t>
            </a:r>
            <a:r>
              <a:rPr lang="fr-FR" dirty="0"/>
              <a:t> </a:t>
            </a:r>
            <a:r>
              <a:rPr lang="fr-FR" dirty="0" err="1"/>
              <a:t>quatiae</a:t>
            </a:r>
            <a:r>
              <a:rPr lang="fr-FR" dirty="0"/>
              <a:t> </a:t>
            </a:r>
            <a:r>
              <a:rPr lang="fr-FR" dirty="0" err="1"/>
              <a:t>cestios</a:t>
            </a:r>
            <a:r>
              <a:rPr lang="fr-FR" dirty="0"/>
              <a:t>. 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*Note de bas de page sur trois lignes maximum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 </a:t>
            </a:r>
            <a:r>
              <a:rPr lang="fr-FR" dirty="0" err="1"/>
              <a:t>occatiur</a:t>
            </a:r>
            <a:r>
              <a:rPr lang="fr-FR" dirty="0"/>
              <a:t> </a:t>
            </a:r>
            <a:r>
              <a:rPr lang="fr-FR" dirty="0" err="1"/>
              <a:t>similit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faccus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.</a:t>
            </a:r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Titre de la diapositive à intégrer sur une ou deux</a:t>
            </a:r>
            <a:br>
              <a:rPr lang="fr-FR" dirty="0"/>
            </a:br>
            <a:r>
              <a:rPr lang="fr-FR" dirty="0"/>
              <a:t>lignes 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81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Titre de la diapositive à intégrer sur une ou deux lignes 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16</a:t>
            </a:fld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lvl="2"/>
            <a:r>
              <a:rPr lang="fr-FR" dirty="0"/>
              <a:t>Est, </a:t>
            </a:r>
            <a:r>
              <a:rPr lang="fr-FR" dirty="0" err="1"/>
              <a:t>quate</a:t>
            </a:r>
            <a:r>
              <a:rPr lang="fr-FR" dirty="0"/>
              <a:t> que </a:t>
            </a:r>
            <a:r>
              <a:rPr lang="fr-FR" dirty="0" err="1"/>
              <a:t>molorpo</a:t>
            </a:r>
            <a:r>
              <a:rPr lang="fr-FR" dirty="0"/>
              <a:t> </a:t>
            </a:r>
            <a:r>
              <a:rPr lang="fr-FR" dirty="0" err="1"/>
              <a:t>restiant</a:t>
            </a:r>
            <a:r>
              <a:rPr lang="fr-FR" dirty="0"/>
              <a:t> </a:t>
            </a:r>
            <a:r>
              <a:rPr lang="fr-FR" dirty="0" err="1"/>
              <a:t>quate</a:t>
            </a:r>
            <a:r>
              <a:rPr lang="fr-FR" dirty="0"/>
              <a:t> que </a:t>
            </a:r>
            <a:r>
              <a:rPr lang="fr-FR" dirty="0" err="1"/>
              <a:t>molorpo</a:t>
            </a:r>
            <a:r>
              <a:rPr lang="fr-FR" dirty="0"/>
              <a:t> </a:t>
            </a:r>
            <a:r>
              <a:rPr lang="fr-FR" dirty="0" err="1"/>
              <a:t>restiant</a:t>
            </a:r>
            <a:r>
              <a:rPr lang="fr-FR" dirty="0"/>
              <a:t> </a:t>
            </a:r>
            <a:r>
              <a:rPr lang="fr-FR" dirty="0" err="1"/>
              <a:t>quate</a:t>
            </a:r>
            <a:endParaRPr lang="fr-FR" dirty="0"/>
          </a:p>
          <a:p>
            <a:pPr lvl="3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.  </a:t>
            </a:r>
          </a:p>
          <a:p>
            <a:pPr lvl="2"/>
            <a:r>
              <a:rPr lang="fr-FR" dirty="0" err="1"/>
              <a:t>Ihillab</a:t>
            </a:r>
            <a:r>
              <a:rPr lang="fr-FR" dirty="0"/>
              <a:t> </a:t>
            </a:r>
            <a:r>
              <a:rPr lang="fr-FR" dirty="0" err="1"/>
              <a:t>inihil</a:t>
            </a:r>
            <a:r>
              <a:rPr lang="fr-FR" dirty="0"/>
              <a:t> in </a:t>
            </a:r>
            <a:r>
              <a:rPr lang="fr-FR" dirty="0" err="1"/>
              <a:t>perios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re</a:t>
            </a:r>
            <a:r>
              <a:rPr lang="fr-FR" dirty="0"/>
              <a:t> </a:t>
            </a:r>
            <a:r>
              <a:rPr lang="fr-FR" dirty="0" err="1"/>
              <a:t>cullest</a:t>
            </a:r>
            <a:r>
              <a:rPr lang="fr-FR" dirty="0"/>
              <a:t> </a:t>
            </a:r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.</a:t>
            </a:r>
          </a:p>
          <a:p>
            <a:pPr lvl="2"/>
            <a:r>
              <a:rPr lang="fr-FR" dirty="0"/>
              <a:t>Est, </a:t>
            </a:r>
            <a:r>
              <a:rPr lang="fr-FR" dirty="0" err="1"/>
              <a:t>quate</a:t>
            </a:r>
            <a:r>
              <a:rPr lang="fr-FR" dirty="0"/>
              <a:t> que </a:t>
            </a:r>
            <a:r>
              <a:rPr lang="fr-FR" dirty="0" err="1"/>
              <a:t>molorpo</a:t>
            </a:r>
            <a:r>
              <a:rPr lang="fr-FR" dirty="0"/>
              <a:t> </a:t>
            </a:r>
            <a:r>
              <a:rPr lang="fr-FR" dirty="0" err="1"/>
              <a:t>restiant</a:t>
            </a:r>
            <a:r>
              <a:rPr lang="fr-FR" dirty="0"/>
              <a:t> </a:t>
            </a:r>
            <a:r>
              <a:rPr lang="fr-FR" dirty="0" err="1"/>
              <a:t>quate</a:t>
            </a:r>
            <a:r>
              <a:rPr lang="fr-FR" dirty="0"/>
              <a:t> </a:t>
            </a:r>
          </a:p>
          <a:p>
            <a:pPr lvl="3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non </a:t>
            </a:r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. </a:t>
            </a:r>
          </a:p>
          <a:p>
            <a:pPr lvl="5"/>
            <a:endParaRPr lang="fr-FR" dirty="0"/>
          </a:p>
          <a:p>
            <a:pPr lvl="4"/>
            <a:r>
              <a:rPr lang="fr-FR" dirty="0" err="1"/>
              <a:t>Ossequos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</a:p>
          <a:p>
            <a:pPr lvl="4"/>
            <a:r>
              <a:rPr lang="fr-FR" dirty="0" err="1"/>
              <a:t>Ossequos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  <a:p>
            <a:pPr lvl="4"/>
            <a:r>
              <a:rPr lang="fr-FR" dirty="0" err="1"/>
              <a:t>Ossequos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  <a:p>
            <a:pPr lvl="1"/>
            <a:endParaRPr lang="fr-FR" dirty="0"/>
          </a:p>
          <a:p>
            <a:pPr lvl="1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et </a:t>
            </a:r>
            <a:r>
              <a:rPr lang="fr-FR" dirty="0" err="1"/>
              <a:t>quecone</a:t>
            </a:r>
            <a:r>
              <a:rPr lang="fr-FR" dirty="0"/>
              <a:t> </a:t>
            </a:r>
            <a:r>
              <a:rPr lang="fr-FR" dirty="0" err="1"/>
              <a:t>simin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.</a:t>
            </a:r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fr-FR" dirty="0"/>
              <a:t>00,0%</a:t>
            </a:r>
          </a:p>
          <a:p>
            <a:pPr lvl="1"/>
            <a:r>
              <a:rPr lang="pt-BR" dirty="0"/>
              <a:t>Nam, quia veratibus</a:t>
            </a:r>
          </a:p>
          <a:p>
            <a:pPr lvl="1"/>
            <a:r>
              <a:rPr lang="pt-BR" dirty="0"/>
              <a:t>doluptibus ad </a:t>
            </a:r>
            <a:r>
              <a:rPr lang="pt-BR" dirty="0" smtClean="0"/>
              <a:t>molut voluptas pores doluptibus ad molut.</a:t>
            </a:r>
            <a:endParaRPr lang="fr-FR" dirty="0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fr-FR" dirty="0"/>
              <a:t>00,0%</a:t>
            </a:r>
          </a:p>
          <a:p>
            <a:pPr lvl="1"/>
            <a:r>
              <a:rPr lang="pt-BR" dirty="0"/>
              <a:t>Nam, quia veratibus</a:t>
            </a:r>
          </a:p>
          <a:p>
            <a:pPr lvl="1"/>
            <a:r>
              <a:rPr lang="pt-BR" dirty="0"/>
              <a:t>doluptibus ad molut voluptas pores doluptibus ad molut.</a:t>
            </a:r>
            <a:endParaRPr lang="fr-FR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fr-FR" dirty="0"/>
              <a:t>00,0%</a:t>
            </a:r>
          </a:p>
          <a:p>
            <a:pPr lvl="1"/>
            <a:r>
              <a:rPr lang="pt-BR" dirty="0"/>
              <a:t>Nam, quia veratibus</a:t>
            </a:r>
          </a:p>
          <a:p>
            <a:pPr lvl="1"/>
            <a:r>
              <a:rPr lang="pt-BR" dirty="0"/>
              <a:t>doluptibus ad molut voluptas pores doluptibus ad molut.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fr-FR" dirty="0"/>
              <a:t>00,0%</a:t>
            </a:r>
          </a:p>
          <a:p>
            <a:pPr lvl="1"/>
            <a:r>
              <a:rPr lang="pt-BR" dirty="0"/>
              <a:t>Nam, quia veratibus</a:t>
            </a:r>
          </a:p>
          <a:p>
            <a:pPr lvl="1"/>
            <a:r>
              <a:rPr lang="pt-BR" dirty="0"/>
              <a:t>doluptibus ad molut voluptas pores doluptibus ad molut.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*Note de bas de page sur trois lignes maximum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 </a:t>
            </a:r>
            <a:r>
              <a:rPr lang="fr-FR" dirty="0" err="1"/>
              <a:t>occatiur</a:t>
            </a:r>
            <a:r>
              <a:rPr lang="fr-FR" dirty="0"/>
              <a:t> </a:t>
            </a:r>
            <a:r>
              <a:rPr lang="fr-FR" dirty="0" err="1"/>
              <a:t>similit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faccus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.</a:t>
            </a:r>
          </a:p>
        </p:txBody>
      </p:sp>
      <p:sp>
        <p:nvSpPr>
          <p:cNvPr id="15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46247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Espace réservé du graphique 15"/>
          <p:cNvGraphicFramePr>
            <a:graphicFrameLocks noGrp="1"/>
          </p:cNvGraphicFramePr>
          <p:nvPr>
            <p:ph type="chart" sz="quarter" idx="19"/>
            <p:extLst>
              <p:ext uri="{D42A27DB-BD31-4B8C-83A1-F6EECF244321}">
                <p14:modId xmlns:p14="http://schemas.microsoft.com/office/powerpoint/2010/main" val="1009067841"/>
              </p:ext>
            </p:extLst>
          </p:nvPr>
        </p:nvGraphicFramePr>
        <p:xfrm>
          <a:off x="582613" y="1241425"/>
          <a:ext cx="3600450" cy="4105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Espace réservé de la date 3"/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17</a:t>
            </a:fld>
            <a:endParaRPr lang="fr-FR" dirty="0"/>
          </a:p>
        </p:txBody>
      </p:sp>
      <p:sp>
        <p:nvSpPr>
          <p:cNvPr id="62" name="Espace réservé du texte 61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lvl="1"/>
            <a:r>
              <a:rPr lang="fr-FR" dirty="0" err="1"/>
              <a:t>Taesti</a:t>
            </a:r>
            <a:r>
              <a:rPr lang="fr-FR" dirty="0"/>
              <a:t> dit </a:t>
            </a:r>
            <a:r>
              <a:rPr lang="fr-FR" dirty="0" err="1"/>
              <a:t>idenest</a:t>
            </a:r>
            <a:r>
              <a:rPr lang="fr-FR" dirty="0"/>
              <a:t> </a:t>
            </a:r>
            <a:r>
              <a:rPr lang="fr-FR" dirty="0" err="1"/>
              <a:t>maio</a:t>
            </a:r>
            <a:r>
              <a:rPr lang="fr-FR" dirty="0"/>
              <a:t>. Met et, </a:t>
            </a:r>
            <a:r>
              <a:rPr lang="fr-FR" dirty="0" err="1"/>
              <a:t>quaecae</a:t>
            </a:r>
            <a:r>
              <a:rPr lang="fr-FR" dirty="0"/>
              <a:t> </a:t>
            </a:r>
            <a:r>
              <a:rPr lang="fr-FR" dirty="0" err="1"/>
              <a:t>latur</a:t>
            </a:r>
            <a:r>
              <a:rPr lang="fr-FR" dirty="0"/>
              <a:t> </a:t>
            </a:r>
            <a:r>
              <a:rPr lang="fr-FR" dirty="0" err="1"/>
              <a:t>moloreh</a:t>
            </a:r>
            <a:r>
              <a:rPr lang="fr-FR" dirty="0"/>
              <a:t> </a:t>
            </a:r>
            <a:r>
              <a:rPr lang="fr-FR" dirty="0" err="1"/>
              <a:t>enianimin</a:t>
            </a:r>
            <a:r>
              <a:rPr lang="fr-FR" dirty="0"/>
              <a:t>.</a:t>
            </a:r>
          </a:p>
          <a:p>
            <a:pPr lvl="1"/>
            <a:endParaRPr lang="fr-FR" dirty="0"/>
          </a:p>
          <a:p>
            <a:pPr lvl="2"/>
            <a:r>
              <a:rPr lang="fr-FR" dirty="0" smtClean="0"/>
              <a:t>Est</a:t>
            </a:r>
            <a:r>
              <a:rPr lang="fr-FR" dirty="0"/>
              <a:t>, </a:t>
            </a:r>
            <a:r>
              <a:rPr lang="fr-FR" dirty="0" err="1"/>
              <a:t>quate</a:t>
            </a:r>
            <a:r>
              <a:rPr lang="fr-FR" dirty="0"/>
              <a:t> que </a:t>
            </a:r>
            <a:r>
              <a:rPr lang="fr-FR" dirty="0" err="1"/>
              <a:t>molorpo</a:t>
            </a:r>
            <a:r>
              <a:rPr lang="fr-FR" dirty="0"/>
              <a:t> </a:t>
            </a:r>
            <a:r>
              <a:rPr lang="fr-FR" dirty="0" err="1"/>
              <a:t>restiant</a:t>
            </a:r>
            <a:r>
              <a:rPr lang="fr-FR" dirty="0"/>
              <a:t> </a:t>
            </a:r>
            <a:endParaRPr lang="fr-FR" dirty="0" smtClean="0"/>
          </a:p>
          <a:p>
            <a:pPr lvl="3"/>
            <a:r>
              <a:rPr lang="fr-FR" dirty="0" err="1" smtClean="0"/>
              <a:t>Catempos</a:t>
            </a:r>
            <a:r>
              <a:rPr lang="fr-FR" dirty="0" smtClean="0"/>
              <a:t> consent </a:t>
            </a:r>
            <a:r>
              <a:rPr lang="fr-FR" dirty="0" err="1" smtClean="0"/>
              <a:t>volori</a:t>
            </a:r>
            <a:r>
              <a:rPr lang="fr-FR" dirty="0" smtClean="0"/>
              <a:t> </a:t>
            </a:r>
            <a:r>
              <a:rPr lang="fr-FR" dirty="0"/>
              <a:t>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. </a:t>
            </a:r>
          </a:p>
          <a:p>
            <a:pPr lvl="2"/>
            <a:r>
              <a:rPr lang="fr-FR" dirty="0" err="1" smtClean="0"/>
              <a:t>Ihillab</a:t>
            </a:r>
            <a:r>
              <a:rPr lang="fr-FR" dirty="0" smtClean="0"/>
              <a:t> </a:t>
            </a:r>
            <a:r>
              <a:rPr lang="fr-FR" dirty="0" err="1"/>
              <a:t>inihil</a:t>
            </a:r>
            <a:r>
              <a:rPr lang="fr-FR" dirty="0"/>
              <a:t> in </a:t>
            </a:r>
            <a:r>
              <a:rPr lang="fr-FR" dirty="0" err="1"/>
              <a:t>perios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re</a:t>
            </a:r>
            <a:r>
              <a:rPr lang="fr-FR" dirty="0"/>
              <a:t> </a:t>
            </a:r>
            <a:r>
              <a:rPr lang="fr-FR" dirty="0" err="1" smtClean="0"/>
              <a:t>cullest</a:t>
            </a:r>
            <a:endParaRPr lang="fr-FR" dirty="0" smtClean="0"/>
          </a:p>
          <a:p>
            <a:pPr lvl="3"/>
            <a:r>
              <a:rPr lang="fr-FR" dirty="0" err="1" smtClean="0"/>
              <a:t>Catempos</a:t>
            </a:r>
            <a:r>
              <a:rPr lang="fr-FR" dirty="0" smtClean="0"/>
              <a:t> </a:t>
            </a:r>
            <a:r>
              <a:rPr lang="fr-FR" dirty="0"/>
              <a:t>consent </a:t>
            </a:r>
            <a:r>
              <a:rPr lang="fr-FR" dirty="0" err="1"/>
              <a:t>volorio</a:t>
            </a:r>
            <a:r>
              <a:rPr lang="fr-FR" dirty="0"/>
              <a:t> consent </a:t>
            </a:r>
            <a:r>
              <a:rPr lang="fr-FR" dirty="0" err="1"/>
              <a:t>volori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.</a:t>
            </a:r>
          </a:p>
          <a:p>
            <a:pPr lvl="5"/>
            <a:endParaRPr lang="fr-FR" dirty="0"/>
          </a:p>
          <a:p>
            <a:pPr lvl="4"/>
            <a:r>
              <a:rPr lang="fr-FR" dirty="0" err="1" smtClean="0"/>
              <a:t>Ossequos</a:t>
            </a:r>
            <a:r>
              <a:rPr lang="fr-FR" dirty="0" smtClean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  <a:p>
            <a:pPr lvl="4"/>
            <a:r>
              <a:rPr lang="fr-FR" dirty="0" err="1" smtClean="0"/>
              <a:t>Ossequos</a:t>
            </a:r>
            <a:r>
              <a:rPr lang="fr-FR" dirty="0" smtClean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  <a:p>
            <a:pPr lvl="4"/>
            <a:r>
              <a:rPr lang="fr-FR" dirty="0" err="1" smtClean="0"/>
              <a:t>Ossequos</a:t>
            </a:r>
            <a:r>
              <a:rPr lang="fr-FR" dirty="0" smtClean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 smtClean="0"/>
              <a:t>*Note de bas de page sur trois lignes maximum consent </a:t>
            </a:r>
            <a:r>
              <a:rPr lang="fr-FR" dirty="0" err="1" smtClean="0"/>
              <a:t>volorio</a:t>
            </a:r>
            <a:r>
              <a:rPr lang="fr-FR" dirty="0" smtClean="0"/>
              <a:t> </a:t>
            </a:r>
            <a:r>
              <a:rPr lang="fr-FR" dirty="0" err="1" smtClean="0"/>
              <a:t>doluptae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non </a:t>
            </a:r>
            <a:r>
              <a:rPr lang="fr-FR" dirty="0" err="1" smtClean="0"/>
              <a:t>reicitatis</a:t>
            </a:r>
            <a:r>
              <a:rPr lang="fr-FR" dirty="0" smtClean="0"/>
              <a:t> </a:t>
            </a:r>
            <a:r>
              <a:rPr lang="fr-FR" dirty="0" err="1" smtClean="0"/>
              <a:t>iligeniminim</a:t>
            </a:r>
            <a:r>
              <a:rPr lang="fr-FR" dirty="0" smtClean="0"/>
              <a:t> et </a:t>
            </a:r>
            <a:r>
              <a:rPr lang="fr-FR" dirty="0" err="1" smtClean="0"/>
              <a:t>aligenim</a:t>
            </a:r>
            <a:r>
              <a:rPr lang="fr-FR" dirty="0" smtClean="0"/>
              <a:t> </a:t>
            </a:r>
            <a:r>
              <a:rPr lang="fr-FR" dirty="0" err="1" smtClean="0"/>
              <a:t>sundi</a:t>
            </a:r>
            <a:r>
              <a:rPr lang="fr-FR" dirty="0" smtClean="0"/>
              <a:t> </a:t>
            </a:r>
            <a:r>
              <a:rPr lang="fr-FR" dirty="0" err="1" smtClean="0"/>
              <a:t>tiatin</a:t>
            </a:r>
            <a:r>
              <a:rPr lang="fr-FR" dirty="0" smtClean="0"/>
              <a:t> </a:t>
            </a:r>
            <a:r>
              <a:rPr lang="fr-FR" dirty="0" err="1" smtClean="0"/>
              <a:t>ellabore</a:t>
            </a:r>
            <a:r>
              <a:rPr lang="fr-FR" dirty="0" smtClean="0"/>
              <a:t> </a:t>
            </a:r>
            <a:r>
              <a:rPr lang="fr-FR" dirty="0" err="1" smtClean="0"/>
              <a:t>magnissi</a:t>
            </a:r>
            <a:r>
              <a:rPr lang="fr-FR" dirty="0" smtClean="0"/>
              <a:t> </a:t>
            </a:r>
            <a:br>
              <a:rPr lang="fr-FR" dirty="0" smtClean="0"/>
            </a:br>
            <a:r>
              <a:rPr lang="fr-FR" dirty="0" smtClean="0"/>
              <a:t> </a:t>
            </a:r>
            <a:r>
              <a:rPr lang="fr-FR" dirty="0" err="1" smtClean="0"/>
              <a:t>occatiur</a:t>
            </a:r>
            <a:r>
              <a:rPr lang="fr-FR" dirty="0" smtClean="0"/>
              <a:t> </a:t>
            </a:r>
            <a:r>
              <a:rPr lang="fr-FR" dirty="0" err="1" smtClean="0"/>
              <a:t>similit</a:t>
            </a:r>
            <a:r>
              <a:rPr lang="fr-FR" dirty="0" smtClean="0"/>
              <a:t> </a:t>
            </a:r>
            <a:r>
              <a:rPr lang="fr-FR" dirty="0" err="1" smtClean="0"/>
              <a:t>quam</a:t>
            </a:r>
            <a:r>
              <a:rPr lang="fr-FR" dirty="0" smtClean="0"/>
              <a:t> </a:t>
            </a:r>
            <a:r>
              <a:rPr lang="fr-FR" dirty="0" err="1" smtClean="0"/>
              <a:t>faccus</a:t>
            </a:r>
            <a:r>
              <a:rPr lang="fr-FR" dirty="0" smtClean="0"/>
              <a:t> </a:t>
            </a:r>
            <a:r>
              <a:rPr lang="fr-FR" dirty="0" err="1" smtClean="0"/>
              <a:t>reptaturlit</a:t>
            </a:r>
            <a:r>
              <a:rPr lang="fr-FR" dirty="0" smtClean="0"/>
              <a:t> </a:t>
            </a:r>
            <a:r>
              <a:rPr lang="fr-FR" dirty="0" err="1" smtClean="0"/>
              <a:t>cusam</a:t>
            </a:r>
            <a:r>
              <a:rPr lang="fr-FR" dirty="0" smtClean="0"/>
              <a:t> landes </a:t>
            </a:r>
            <a:r>
              <a:rPr lang="fr-FR" dirty="0" err="1" smtClean="0"/>
              <a:t>quati</a:t>
            </a:r>
            <a:r>
              <a:rPr lang="fr-FR" dirty="0" smtClean="0"/>
              <a:t> non </a:t>
            </a:r>
            <a:r>
              <a:rPr lang="fr-FR" dirty="0" err="1" smtClean="0"/>
              <a:t>reicitatis</a:t>
            </a:r>
            <a:r>
              <a:rPr lang="fr-FR" dirty="0" smtClean="0"/>
              <a:t>.</a:t>
            </a:r>
            <a:endParaRPr lang="fr-FR" dirty="0"/>
          </a:p>
        </p:txBody>
      </p:sp>
      <p:sp>
        <p:nvSpPr>
          <p:cNvPr id="19" name="Titr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Titre de la diapositive à intégrer sur une ou deux lignes maximum </a:t>
            </a:r>
            <a:r>
              <a:rPr lang="fr-FR" dirty="0" err="1" smtClean="0"/>
              <a:t>lorem</a:t>
            </a:r>
            <a:r>
              <a:rPr lang="fr-FR" dirty="0" smtClean="0"/>
              <a:t> </a:t>
            </a:r>
            <a:r>
              <a:rPr lang="fr-FR" dirty="0" err="1" smtClean="0"/>
              <a:t>ipsum</a:t>
            </a:r>
            <a:r>
              <a:rPr lang="fr-FR" dirty="0" smtClean="0"/>
              <a:t> </a:t>
            </a:r>
            <a:r>
              <a:rPr lang="fr-FR" dirty="0" err="1" smtClean="0"/>
              <a:t>dolor</a:t>
            </a:r>
            <a:r>
              <a:rPr lang="fr-FR" dirty="0" smtClean="0"/>
              <a:t> </a:t>
            </a:r>
            <a:r>
              <a:rPr lang="fr-FR" dirty="0" err="1" smtClean="0"/>
              <a:t>sit</a:t>
            </a:r>
            <a:r>
              <a:rPr lang="fr-FR" dirty="0" smtClean="0"/>
              <a:t> </a:t>
            </a:r>
            <a:r>
              <a:rPr lang="fr-FR" dirty="0" err="1" smtClean="0"/>
              <a:t>ipsum</a:t>
            </a:r>
            <a:r>
              <a:rPr lang="fr-FR" dirty="0" smtClean="0"/>
              <a:t> </a:t>
            </a:r>
            <a:r>
              <a:rPr lang="fr-FR" dirty="0" err="1" smtClean="0"/>
              <a:t>dolor</a:t>
            </a:r>
            <a:r>
              <a:rPr lang="fr-FR" dirty="0" smtClean="0"/>
              <a:t> </a:t>
            </a:r>
            <a:r>
              <a:rPr lang="fr-FR" dirty="0" err="1" smtClean="0"/>
              <a:t>sit</a:t>
            </a:r>
            <a:endParaRPr lang="fr-FR" dirty="0"/>
          </a:p>
        </p:txBody>
      </p:sp>
      <p:sp>
        <p:nvSpPr>
          <p:cNvPr id="63" name="Espace réservé du texte 62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fr-FR" dirty="0"/>
              <a:t>00,0%</a:t>
            </a:r>
          </a:p>
          <a:p>
            <a:pPr lvl="1"/>
            <a:r>
              <a:rPr lang="pt-BR" dirty="0"/>
              <a:t>Nam, quia veratibus</a:t>
            </a:r>
          </a:p>
          <a:p>
            <a:pPr lvl="1"/>
            <a:r>
              <a:rPr lang="pt-BR" dirty="0"/>
              <a:t>doluptibus ad molut voluptas pores doluptibus ad molut.</a:t>
            </a:r>
            <a:endParaRPr lang="fr-FR" dirty="0"/>
          </a:p>
        </p:txBody>
      </p:sp>
      <p:sp>
        <p:nvSpPr>
          <p:cNvPr id="64" name="Espace réservé du texte 63"/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fr-FR" dirty="0"/>
              <a:t>00,0%</a:t>
            </a:r>
          </a:p>
          <a:p>
            <a:pPr lvl="1"/>
            <a:r>
              <a:rPr lang="pt-BR" dirty="0"/>
              <a:t>Nam, quia veratibus</a:t>
            </a:r>
          </a:p>
          <a:p>
            <a:pPr lvl="1"/>
            <a:r>
              <a:rPr lang="pt-BR" dirty="0"/>
              <a:t>doluptibus ad molut voluptas pores doluptibus ad molut.</a:t>
            </a:r>
            <a:endParaRPr lang="fr-FR" dirty="0"/>
          </a:p>
        </p:txBody>
      </p:sp>
      <p:sp>
        <p:nvSpPr>
          <p:cNvPr id="11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2432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18</a:t>
            </a:fld>
            <a:endParaRPr lang="fr-FR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fr-FR" dirty="0" err="1"/>
              <a:t>Taesti</a:t>
            </a:r>
            <a:r>
              <a:rPr lang="fr-FR" dirty="0"/>
              <a:t> dit </a:t>
            </a:r>
            <a:r>
              <a:rPr lang="fr-FR" dirty="0" err="1"/>
              <a:t>idenest</a:t>
            </a:r>
            <a:r>
              <a:rPr lang="fr-FR" dirty="0"/>
              <a:t> </a:t>
            </a:r>
            <a:r>
              <a:rPr lang="fr-FR" dirty="0" err="1"/>
              <a:t>maio</a:t>
            </a:r>
            <a:r>
              <a:rPr lang="fr-FR" dirty="0"/>
              <a:t>. Met et, </a:t>
            </a:r>
            <a:r>
              <a:rPr lang="fr-FR" dirty="0" err="1"/>
              <a:t>quaecae</a:t>
            </a:r>
            <a:r>
              <a:rPr lang="fr-FR" dirty="0"/>
              <a:t> </a:t>
            </a:r>
            <a:r>
              <a:rPr lang="fr-FR" dirty="0" err="1"/>
              <a:t>latur</a:t>
            </a:r>
            <a:r>
              <a:rPr lang="fr-FR" dirty="0"/>
              <a:t> </a:t>
            </a:r>
            <a:r>
              <a:rPr lang="fr-FR" dirty="0" err="1"/>
              <a:t>moloreh</a:t>
            </a:r>
            <a:r>
              <a:rPr lang="fr-FR" dirty="0"/>
              <a:t> </a:t>
            </a:r>
            <a:r>
              <a:rPr lang="fr-FR" dirty="0" err="1"/>
              <a:t>enianimin</a:t>
            </a:r>
            <a:r>
              <a:rPr lang="fr-FR" dirty="0" smtClean="0"/>
              <a:t>.</a:t>
            </a:r>
            <a:endParaRPr lang="fr-FR" dirty="0"/>
          </a:p>
          <a:p>
            <a:pPr lvl="1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et </a:t>
            </a:r>
            <a:r>
              <a:rPr lang="fr-FR" dirty="0" err="1"/>
              <a:t>quecone</a:t>
            </a:r>
            <a:r>
              <a:rPr lang="fr-FR" dirty="0"/>
              <a:t> </a:t>
            </a:r>
            <a:r>
              <a:rPr lang="fr-FR" dirty="0" err="1"/>
              <a:t>simin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 smtClean="0"/>
              <a:t>.</a:t>
            </a:r>
          </a:p>
          <a:p>
            <a:pPr lvl="1"/>
            <a:endParaRPr lang="fr-FR" dirty="0"/>
          </a:p>
          <a:p>
            <a:pPr lvl="2"/>
            <a:r>
              <a:rPr lang="fr-FR" dirty="0" smtClean="0"/>
              <a:t>Est</a:t>
            </a:r>
            <a:r>
              <a:rPr lang="fr-FR" dirty="0"/>
              <a:t>, </a:t>
            </a:r>
            <a:r>
              <a:rPr lang="fr-FR" dirty="0" err="1"/>
              <a:t>quate</a:t>
            </a:r>
            <a:r>
              <a:rPr lang="fr-FR" dirty="0"/>
              <a:t> que </a:t>
            </a:r>
            <a:r>
              <a:rPr lang="fr-FR" dirty="0" err="1"/>
              <a:t>molorpo</a:t>
            </a:r>
            <a:r>
              <a:rPr lang="fr-FR" dirty="0"/>
              <a:t> </a:t>
            </a:r>
            <a:r>
              <a:rPr lang="fr-FR" dirty="0" err="1" smtClean="0"/>
              <a:t>restiant</a:t>
            </a:r>
            <a:endParaRPr lang="fr-FR" dirty="0" smtClean="0"/>
          </a:p>
          <a:p>
            <a:pPr lvl="3"/>
            <a:r>
              <a:rPr lang="fr-FR" dirty="0" err="1" smtClean="0"/>
              <a:t>Catempos</a:t>
            </a:r>
            <a:r>
              <a:rPr lang="fr-FR" dirty="0" smtClean="0"/>
              <a:t> </a:t>
            </a:r>
            <a:r>
              <a:rPr lang="fr-FR" dirty="0"/>
              <a:t>consent </a:t>
            </a:r>
            <a:r>
              <a:rPr lang="fr-FR" dirty="0" err="1"/>
              <a:t>volori</a:t>
            </a:r>
            <a:r>
              <a:rPr lang="fr-FR" dirty="0"/>
              <a:t> non </a:t>
            </a:r>
            <a:r>
              <a:rPr lang="fr-FR" dirty="0" err="1"/>
              <a:t>reicitati</a:t>
            </a:r>
            <a:r>
              <a:rPr lang="fr-FR" dirty="0"/>
              <a:t>. </a:t>
            </a:r>
          </a:p>
          <a:p>
            <a:pPr lvl="2"/>
            <a:r>
              <a:rPr lang="fr-FR" dirty="0" err="1" smtClean="0"/>
              <a:t>Ihillab</a:t>
            </a:r>
            <a:r>
              <a:rPr lang="fr-FR" dirty="0" smtClean="0"/>
              <a:t> </a:t>
            </a:r>
            <a:r>
              <a:rPr lang="fr-FR" dirty="0" err="1"/>
              <a:t>inihil</a:t>
            </a:r>
            <a:r>
              <a:rPr lang="fr-FR" dirty="0"/>
              <a:t> </a:t>
            </a:r>
            <a:r>
              <a:rPr lang="fr-FR" dirty="0" err="1"/>
              <a:t>cullest</a:t>
            </a:r>
            <a:r>
              <a:rPr lang="fr-FR" dirty="0"/>
              <a:t> </a:t>
            </a:r>
            <a:r>
              <a:rPr lang="fr-FR" dirty="0" err="1"/>
              <a:t>iandendit</a:t>
            </a:r>
            <a:r>
              <a:rPr lang="fr-FR" dirty="0"/>
              <a:t> </a:t>
            </a:r>
            <a:r>
              <a:rPr lang="fr-FR" dirty="0" err="1"/>
              <a:t>restio</a:t>
            </a:r>
            <a:endParaRPr lang="fr-FR" dirty="0"/>
          </a:p>
          <a:p>
            <a:pPr lvl="3"/>
            <a:r>
              <a:rPr lang="fr-FR" dirty="0"/>
              <a:t>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 smtClean="0"/>
              <a:t>.</a:t>
            </a:r>
          </a:p>
          <a:p>
            <a:pPr lvl="5"/>
            <a:endParaRPr lang="fr-FR" dirty="0"/>
          </a:p>
          <a:p>
            <a:pPr lvl="4"/>
            <a:r>
              <a:rPr lang="fr-FR" dirty="0" err="1" smtClean="0"/>
              <a:t>Ossequos</a:t>
            </a:r>
            <a:r>
              <a:rPr lang="fr-FR" dirty="0" smtClean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  <a:p>
            <a:pPr lvl="4"/>
            <a:r>
              <a:rPr lang="fr-FR" dirty="0" err="1" smtClean="0"/>
              <a:t>Ossequos</a:t>
            </a:r>
            <a:r>
              <a:rPr lang="fr-FR" dirty="0" smtClean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  <a:p>
            <a:pPr lvl="4"/>
            <a:r>
              <a:rPr lang="fr-FR" dirty="0" err="1" smtClean="0"/>
              <a:t>Ossequos</a:t>
            </a:r>
            <a:r>
              <a:rPr lang="fr-FR" dirty="0" smtClean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endParaRPr lang="fr-FR" dirty="0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*Note de bas de page sur trois lignes maximum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 </a:t>
            </a:r>
            <a:r>
              <a:rPr lang="fr-FR" dirty="0" err="1"/>
              <a:t>occatiur</a:t>
            </a:r>
            <a:r>
              <a:rPr lang="fr-FR" dirty="0"/>
              <a:t> </a:t>
            </a:r>
            <a:r>
              <a:rPr lang="fr-FR" dirty="0" err="1"/>
              <a:t>similit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faccus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.</a:t>
            </a:r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Titre de la diapositive à intégrer sur une ou deux lignes 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fr-FR" dirty="0"/>
              <a:t>00,0%</a:t>
            </a:r>
          </a:p>
          <a:p>
            <a:pPr lvl="1"/>
            <a:r>
              <a:rPr lang="pt-BR" dirty="0"/>
              <a:t>Nam, quia veratibus</a:t>
            </a:r>
          </a:p>
          <a:p>
            <a:pPr lvl="1"/>
            <a:r>
              <a:rPr lang="pt-BR" dirty="0"/>
              <a:t>doluptibus ad molut.</a:t>
            </a:r>
            <a:endParaRPr lang="fr-FR" dirty="0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fr-FR" dirty="0"/>
              <a:t>00,0%</a:t>
            </a:r>
          </a:p>
          <a:p>
            <a:pPr lvl="1"/>
            <a:r>
              <a:rPr lang="pt-BR" dirty="0"/>
              <a:t>Nam, quia veratibus</a:t>
            </a:r>
          </a:p>
          <a:p>
            <a:pPr lvl="1"/>
            <a:r>
              <a:rPr lang="pt-BR" dirty="0"/>
              <a:t>doluptibus ad molut.</a:t>
            </a:r>
            <a:endParaRPr lang="fr-FR" dirty="0"/>
          </a:p>
        </p:txBody>
      </p:sp>
      <p:graphicFrame>
        <p:nvGraphicFramePr>
          <p:cNvPr id="17" name="Espace réservé du graphique 15"/>
          <p:cNvGraphicFramePr>
            <a:graphicFrameLocks noGrp="1"/>
          </p:cNvGraphicFramePr>
          <p:nvPr>
            <p:ph type="chart" sz="quarter" idx="19"/>
            <p:extLst>
              <p:ext uri="{D42A27DB-BD31-4B8C-83A1-F6EECF244321}">
                <p14:modId xmlns:p14="http://schemas.microsoft.com/office/powerpoint/2010/main" val="3125590277"/>
              </p:ext>
            </p:extLst>
          </p:nvPr>
        </p:nvGraphicFramePr>
        <p:xfrm>
          <a:off x="582613" y="1241425"/>
          <a:ext cx="3779837" cy="4176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843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Espace réservé du graphique 15"/>
          <p:cNvGraphicFramePr>
            <a:graphicFrameLocks noGrp="1"/>
          </p:cNvGraphicFramePr>
          <p:nvPr>
            <p:ph type="chart" sz="quarter" idx="19"/>
            <p:extLst>
              <p:ext uri="{D42A27DB-BD31-4B8C-83A1-F6EECF244321}">
                <p14:modId xmlns:p14="http://schemas.microsoft.com/office/powerpoint/2010/main" val="736726989"/>
              </p:ext>
            </p:extLst>
          </p:nvPr>
        </p:nvGraphicFramePr>
        <p:xfrm>
          <a:off x="539750" y="2420938"/>
          <a:ext cx="3600450" cy="3348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Espace réservé du graphique 15"/>
          <p:cNvGraphicFramePr>
            <a:graphicFrameLocks noGrp="1"/>
          </p:cNvGraphicFramePr>
          <p:nvPr>
            <p:ph type="chart" sz="quarter" idx="21"/>
            <p:extLst>
              <p:ext uri="{D42A27DB-BD31-4B8C-83A1-F6EECF244321}">
                <p14:modId xmlns:p14="http://schemas.microsoft.com/office/powerpoint/2010/main" val="3959045220"/>
              </p:ext>
            </p:extLst>
          </p:nvPr>
        </p:nvGraphicFramePr>
        <p:xfrm>
          <a:off x="5003800" y="2420938"/>
          <a:ext cx="3600450" cy="3348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Espace réservé de la date 3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19</a:t>
            </a:fld>
            <a:endParaRPr lang="fr-FR" dirty="0"/>
          </a:p>
        </p:txBody>
      </p:sp>
      <p:sp>
        <p:nvSpPr>
          <p:cNvPr id="27" name="Espace réservé du texte 26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fr-FR" dirty="0" err="1"/>
              <a:t>Taesti</a:t>
            </a:r>
            <a:r>
              <a:rPr lang="fr-FR" dirty="0"/>
              <a:t> dit </a:t>
            </a:r>
            <a:r>
              <a:rPr lang="fr-FR" dirty="0" err="1"/>
              <a:t>idenest</a:t>
            </a:r>
            <a:r>
              <a:rPr lang="fr-FR" dirty="0"/>
              <a:t> </a:t>
            </a:r>
            <a:r>
              <a:rPr lang="fr-FR" dirty="0" err="1"/>
              <a:t>maio</a:t>
            </a:r>
            <a:r>
              <a:rPr lang="fr-FR" dirty="0"/>
              <a:t>. Met et, </a:t>
            </a:r>
            <a:r>
              <a:rPr lang="fr-FR" dirty="0" err="1"/>
              <a:t>quaecae</a:t>
            </a:r>
            <a:r>
              <a:rPr lang="fr-FR" dirty="0"/>
              <a:t> </a:t>
            </a:r>
            <a:r>
              <a:rPr lang="fr-FR" dirty="0" err="1"/>
              <a:t>latur</a:t>
            </a:r>
            <a:r>
              <a:rPr lang="fr-FR" dirty="0"/>
              <a:t> </a:t>
            </a:r>
            <a:r>
              <a:rPr lang="fr-FR" dirty="0" err="1"/>
              <a:t>moloreh</a:t>
            </a:r>
            <a:r>
              <a:rPr lang="fr-FR" dirty="0"/>
              <a:t> </a:t>
            </a:r>
            <a:r>
              <a:rPr lang="fr-FR" dirty="0" err="1"/>
              <a:t>enianimin</a:t>
            </a:r>
            <a:r>
              <a:rPr lang="fr-FR" dirty="0" smtClean="0"/>
              <a:t>.</a:t>
            </a:r>
            <a:endParaRPr lang="fr-FR" dirty="0"/>
          </a:p>
          <a:p>
            <a:pPr lvl="1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et </a:t>
            </a:r>
            <a:r>
              <a:rPr lang="fr-FR" dirty="0" err="1"/>
              <a:t>quecone</a:t>
            </a:r>
            <a:r>
              <a:rPr lang="fr-FR" dirty="0"/>
              <a:t> .</a:t>
            </a:r>
          </a:p>
        </p:txBody>
      </p:sp>
      <p:sp>
        <p:nvSpPr>
          <p:cNvPr id="28" name="Espace réservé du texte 27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fr-FR" dirty="0" err="1"/>
              <a:t>Taesti</a:t>
            </a:r>
            <a:r>
              <a:rPr lang="fr-FR" dirty="0"/>
              <a:t> dit </a:t>
            </a:r>
            <a:r>
              <a:rPr lang="fr-FR" dirty="0" err="1"/>
              <a:t>idenest</a:t>
            </a:r>
            <a:r>
              <a:rPr lang="fr-FR" dirty="0"/>
              <a:t> </a:t>
            </a:r>
            <a:r>
              <a:rPr lang="fr-FR" dirty="0" err="1"/>
              <a:t>maio</a:t>
            </a:r>
            <a:r>
              <a:rPr lang="fr-FR" dirty="0"/>
              <a:t>. Met et, </a:t>
            </a:r>
            <a:r>
              <a:rPr lang="fr-FR" dirty="0" err="1"/>
              <a:t>quaecae</a:t>
            </a:r>
            <a:r>
              <a:rPr lang="fr-FR" dirty="0"/>
              <a:t> </a:t>
            </a:r>
            <a:r>
              <a:rPr lang="fr-FR" dirty="0" err="1"/>
              <a:t>latur</a:t>
            </a:r>
            <a:r>
              <a:rPr lang="fr-FR" dirty="0"/>
              <a:t> </a:t>
            </a:r>
            <a:r>
              <a:rPr lang="fr-FR" dirty="0" err="1"/>
              <a:t>moloreh</a:t>
            </a:r>
            <a:r>
              <a:rPr lang="fr-FR" dirty="0"/>
              <a:t> </a:t>
            </a:r>
            <a:r>
              <a:rPr lang="fr-FR" dirty="0" err="1"/>
              <a:t>enianimin</a:t>
            </a:r>
            <a:r>
              <a:rPr lang="fr-FR" dirty="0" smtClean="0"/>
              <a:t>.</a:t>
            </a:r>
            <a:endParaRPr lang="fr-FR" dirty="0"/>
          </a:p>
          <a:p>
            <a:pPr lvl="1"/>
            <a:r>
              <a:rPr lang="fr-FR" dirty="0" err="1"/>
              <a:t>Catempos</a:t>
            </a:r>
            <a:r>
              <a:rPr lang="fr-FR" dirty="0"/>
              <a:t>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et </a:t>
            </a:r>
            <a:r>
              <a:rPr lang="fr-FR" dirty="0" err="1"/>
              <a:t>quecone</a:t>
            </a:r>
            <a:r>
              <a:rPr lang="fr-FR" dirty="0"/>
              <a:t>. </a:t>
            </a:r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 smtClean="0"/>
              <a:t>*Note de bas de page sur trois lignes maximum consent </a:t>
            </a:r>
            <a:r>
              <a:rPr lang="fr-FR" dirty="0" err="1" smtClean="0"/>
              <a:t>volorio</a:t>
            </a:r>
            <a:r>
              <a:rPr lang="fr-FR" dirty="0" smtClean="0"/>
              <a:t> </a:t>
            </a:r>
            <a:r>
              <a:rPr lang="fr-FR" dirty="0" err="1" smtClean="0"/>
              <a:t>doluptae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non </a:t>
            </a:r>
            <a:r>
              <a:rPr lang="fr-FR" dirty="0" err="1" smtClean="0"/>
              <a:t>reicitatis</a:t>
            </a:r>
            <a:r>
              <a:rPr lang="fr-FR" dirty="0" smtClean="0"/>
              <a:t> </a:t>
            </a:r>
            <a:r>
              <a:rPr lang="fr-FR" dirty="0" err="1" smtClean="0"/>
              <a:t>iligeniminim</a:t>
            </a:r>
            <a:r>
              <a:rPr lang="fr-FR" dirty="0" smtClean="0"/>
              <a:t> et </a:t>
            </a:r>
            <a:r>
              <a:rPr lang="fr-FR" dirty="0" err="1" smtClean="0"/>
              <a:t>aligenim</a:t>
            </a:r>
            <a:r>
              <a:rPr lang="fr-FR" dirty="0" smtClean="0"/>
              <a:t> </a:t>
            </a:r>
            <a:r>
              <a:rPr lang="fr-FR" dirty="0" err="1" smtClean="0"/>
              <a:t>sundi</a:t>
            </a:r>
            <a:r>
              <a:rPr lang="fr-FR" dirty="0" smtClean="0"/>
              <a:t> </a:t>
            </a:r>
            <a:r>
              <a:rPr lang="fr-FR" dirty="0" err="1" smtClean="0"/>
              <a:t>tiatin</a:t>
            </a:r>
            <a:r>
              <a:rPr lang="fr-FR" dirty="0" smtClean="0"/>
              <a:t> </a:t>
            </a:r>
            <a:r>
              <a:rPr lang="fr-FR" dirty="0" err="1" smtClean="0"/>
              <a:t>ellabore</a:t>
            </a:r>
            <a:r>
              <a:rPr lang="fr-FR" dirty="0" smtClean="0"/>
              <a:t> </a:t>
            </a:r>
            <a:r>
              <a:rPr lang="fr-FR" dirty="0" err="1" smtClean="0"/>
              <a:t>magnissi</a:t>
            </a:r>
            <a:r>
              <a:rPr lang="fr-FR" dirty="0" smtClean="0"/>
              <a:t> </a:t>
            </a:r>
            <a:br>
              <a:rPr lang="fr-FR" dirty="0" smtClean="0"/>
            </a:br>
            <a:r>
              <a:rPr lang="fr-FR" dirty="0" smtClean="0"/>
              <a:t> </a:t>
            </a:r>
            <a:r>
              <a:rPr lang="fr-FR" dirty="0" err="1" smtClean="0"/>
              <a:t>occatiur</a:t>
            </a:r>
            <a:r>
              <a:rPr lang="fr-FR" dirty="0" smtClean="0"/>
              <a:t> </a:t>
            </a:r>
            <a:r>
              <a:rPr lang="fr-FR" dirty="0" err="1" smtClean="0"/>
              <a:t>similit</a:t>
            </a:r>
            <a:r>
              <a:rPr lang="fr-FR" dirty="0" smtClean="0"/>
              <a:t> </a:t>
            </a:r>
            <a:r>
              <a:rPr lang="fr-FR" dirty="0" err="1" smtClean="0"/>
              <a:t>quam</a:t>
            </a:r>
            <a:r>
              <a:rPr lang="fr-FR" dirty="0" smtClean="0"/>
              <a:t> </a:t>
            </a:r>
            <a:r>
              <a:rPr lang="fr-FR" dirty="0" err="1" smtClean="0"/>
              <a:t>faccus</a:t>
            </a:r>
            <a:r>
              <a:rPr lang="fr-FR" dirty="0" smtClean="0"/>
              <a:t> </a:t>
            </a:r>
            <a:r>
              <a:rPr lang="fr-FR" dirty="0" err="1" smtClean="0"/>
              <a:t>reptaturlit</a:t>
            </a:r>
            <a:r>
              <a:rPr lang="fr-FR" dirty="0" smtClean="0"/>
              <a:t> </a:t>
            </a:r>
            <a:r>
              <a:rPr lang="fr-FR" dirty="0" err="1" smtClean="0"/>
              <a:t>cusam</a:t>
            </a:r>
            <a:r>
              <a:rPr lang="fr-FR" dirty="0" smtClean="0"/>
              <a:t> landes </a:t>
            </a:r>
            <a:r>
              <a:rPr lang="fr-FR" dirty="0" err="1" smtClean="0"/>
              <a:t>quati</a:t>
            </a:r>
            <a:r>
              <a:rPr lang="fr-FR" dirty="0" smtClean="0"/>
              <a:t> non </a:t>
            </a:r>
            <a:r>
              <a:rPr lang="fr-FR" dirty="0" err="1" smtClean="0"/>
              <a:t>reicitatis</a:t>
            </a:r>
            <a:r>
              <a:rPr lang="fr-FR" dirty="0" smtClean="0"/>
              <a:t>.</a:t>
            </a:r>
            <a:endParaRPr lang="fr-FR" dirty="0"/>
          </a:p>
        </p:txBody>
      </p:sp>
      <p:sp>
        <p:nvSpPr>
          <p:cNvPr id="26" name="Titre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Titre de la diapositive à intégrer sur une ou deux lignes maximum </a:t>
            </a:r>
            <a:r>
              <a:rPr lang="fr-FR" dirty="0" err="1"/>
              <a:t>lorem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ipsum</a:t>
            </a:r>
            <a:r>
              <a:rPr lang="fr-FR" dirty="0"/>
              <a:t>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</p:txBody>
      </p:sp>
      <p:sp>
        <p:nvSpPr>
          <p:cNvPr id="11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608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r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Éléments graphiques à utiliser avec les différents modèles de diapositives</a:t>
            </a:r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*Note de bas de page sur trois lignes maximum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 </a:t>
            </a:r>
            <a:r>
              <a:rPr lang="fr-FR" dirty="0" err="1"/>
              <a:t>occatiur</a:t>
            </a:r>
            <a:r>
              <a:rPr lang="fr-FR" dirty="0"/>
              <a:t> </a:t>
            </a:r>
            <a:r>
              <a:rPr lang="fr-FR" dirty="0" err="1"/>
              <a:t>similit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faccus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.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20</a:t>
            </a:fld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3662375" y="3373946"/>
            <a:ext cx="1980000" cy="2617603"/>
          </a:xfrm>
          <a:prstGeom prst="rect">
            <a:avLst/>
          </a:prstGeom>
          <a:noFill/>
          <a:ln w="12700">
            <a:gradFill flip="none" rotWithShape="1">
              <a:gsLst>
                <a:gs pos="37000">
                  <a:schemeClr val="accent2"/>
                </a:gs>
                <a:gs pos="0">
                  <a:schemeClr val="accent1"/>
                </a:gs>
                <a:gs pos="63000">
                  <a:schemeClr val="accent3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txBody>
          <a:bodyPr wrap="square" lIns="180000" tIns="162000" rIns="180000" bIns="126000" rtlCol="0">
            <a:spAutoFit/>
          </a:bodyPr>
          <a:lstStyle/>
          <a:p>
            <a:pPr>
              <a:lnSpc>
                <a:spcPct val="105000"/>
              </a:lnSpc>
            </a:pPr>
            <a:r>
              <a:rPr lang="fr-FR" sz="900" dirty="0" err="1">
                <a:solidFill>
                  <a:schemeClr val="accent2"/>
                </a:solidFill>
              </a:rPr>
              <a:t>Eodem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tempore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etiam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Hymetii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praeclarae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indolis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viri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negotium</a:t>
            </a:r>
            <a:r>
              <a:rPr lang="fr-FR" sz="900" dirty="0">
                <a:solidFill>
                  <a:schemeClr val="accent2"/>
                </a:solidFill>
              </a:rPr>
              <a:t> est </a:t>
            </a:r>
            <a:r>
              <a:rPr lang="fr-FR" sz="900" dirty="0" err="1">
                <a:solidFill>
                  <a:schemeClr val="accent2"/>
                </a:solidFill>
              </a:rPr>
              <a:t>actitatum</a:t>
            </a:r>
            <a:r>
              <a:rPr lang="fr-FR" sz="900" dirty="0">
                <a:solidFill>
                  <a:schemeClr val="accent2"/>
                </a:solidFill>
              </a:rPr>
              <a:t>, </a:t>
            </a:r>
            <a:r>
              <a:rPr lang="fr-FR" sz="900" dirty="0" err="1">
                <a:solidFill>
                  <a:schemeClr val="accent2"/>
                </a:solidFill>
              </a:rPr>
              <a:t>hunc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novimus</a:t>
            </a:r>
            <a:r>
              <a:rPr lang="fr-FR" sz="900" dirty="0">
                <a:solidFill>
                  <a:schemeClr val="accent2"/>
                </a:solidFill>
              </a:rPr>
              <a:t> esse </a:t>
            </a:r>
            <a:r>
              <a:rPr lang="fr-FR" sz="900" dirty="0" err="1">
                <a:solidFill>
                  <a:schemeClr val="accent2"/>
                </a:solidFill>
              </a:rPr>
              <a:t>textum</a:t>
            </a:r>
            <a:r>
              <a:rPr lang="fr-FR" sz="900" dirty="0">
                <a:solidFill>
                  <a:schemeClr val="accent2"/>
                </a:solidFill>
              </a:rPr>
              <a:t>.</a:t>
            </a:r>
          </a:p>
          <a:p>
            <a:pPr>
              <a:lnSpc>
                <a:spcPct val="105000"/>
              </a:lnSpc>
            </a:pPr>
            <a:endParaRPr lang="fr-FR" sz="900" dirty="0">
              <a:solidFill>
                <a:schemeClr val="accent2"/>
              </a:solidFill>
            </a:endParaRPr>
          </a:p>
          <a:p>
            <a:pPr>
              <a:lnSpc>
                <a:spcPct val="105000"/>
              </a:lnSpc>
            </a:pPr>
            <a:r>
              <a:rPr lang="fr-FR" sz="900" dirty="0" err="1">
                <a:solidFill>
                  <a:schemeClr val="accent2"/>
                </a:solidFill>
              </a:rPr>
              <a:t>Ilit</a:t>
            </a:r>
            <a:r>
              <a:rPr lang="fr-FR" sz="900" dirty="0">
                <a:solidFill>
                  <a:schemeClr val="accent2"/>
                </a:solidFill>
              </a:rPr>
              <a:t> et que </a:t>
            </a:r>
            <a:r>
              <a:rPr lang="fr-FR" sz="900" dirty="0" err="1">
                <a:solidFill>
                  <a:schemeClr val="accent2"/>
                </a:solidFill>
              </a:rPr>
              <a:t>conectus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simin</a:t>
            </a:r>
            <a:endParaRPr lang="fr-FR" sz="900" dirty="0">
              <a:solidFill>
                <a:schemeClr val="accent2"/>
              </a:solidFill>
            </a:endParaRPr>
          </a:p>
          <a:p>
            <a:pPr>
              <a:lnSpc>
                <a:spcPct val="105000"/>
              </a:lnSpc>
            </a:pP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 smtClean="0">
                <a:solidFill>
                  <a:schemeClr val="accent2"/>
                </a:solidFill>
              </a:rPr>
              <a:t>cusam</a:t>
            </a:r>
            <a:r>
              <a:rPr lang="fr-FR" sz="900" dirty="0" smtClean="0">
                <a:solidFill>
                  <a:schemeClr val="accent2"/>
                </a:solidFill>
              </a:rPr>
              <a:t> </a:t>
            </a:r>
            <a:r>
              <a:rPr lang="fr-FR" sz="900" dirty="0">
                <a:solidFill>
                  <a:schemeClr val="accent2"/>
                </a:solidFill>
              </a:rPr>
              <a:t>landes quod </a:t>
            </a:r>
            <a:r>
              <a:rPr lang="fr-FR" sz="900" dirty="0" err="1">
                <a:solidFill>
                  <a:schemeClr val="accent2"/>
                </a:solidFill>
              </a:rPr>
              <a:t>quatiae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cestios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 smtClean="0">
                <a:solidFill>
                  <a:schemeClr val="accent2"/>
                </a:solidFill>
              </a:rPr>
              <a:t>maximen</a:t>
            </a:r>
            <a:r>
              <a:rPr lang="fr-FR" sz="900" dirty="0" smtClean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diorateceped</a:t>
            </a:r>
            <a:r>
              <a:rPr lang="fr-FR" sz="900" dirty="0">
                <a:solidFill>
                  <a:schemeClr val="accent2"/>
                </a:solidFill>
              </a:rPr>
              <a:t> qui </a:t>
            </a:r>
            <a:r>
              <a:rPr lang="fr-FR" sz="900" dirty="0" err="1">
                <a:solidFill>
                  <a:schemeClr val="accent2"/>
                </a:solidFill>
              </a:rPr>
              <a:t>intius</a:t>
            </a:r>
            <a:r>
              <a:rPr lang="fr-FR" sz="900" dirty="0">
                <a:solidFill>
                  <a:schemeClr val="accent2"/>
                </a:solidFill>
              </a:rPr>
              <a:t>, </a:t>
            </a:r>
            <a:r>
              <a:rPr lang="fr-FR" sz="900" dirty="0" err="1" smtClean="0">
                <a:solidFill>
                  <a:schemeClr val="accent2"/>
                </a:solidFill>
              </a:rPr>
              <a:t>ullitaquas</a:t>
            </a:r>
            <a:r>
              <a:rPr lang="fr-FR" sz="900" dirty="0" smtClean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magnis</a:t>
            </a:r>
            <a:r>
              <a:rPr lang="fr-FR" sz="900" dirty="0">
                <a:solidFill>
                  <a:schemeClr val="accent2"/>
                </a:solidFill>
              </a:rPr>
              <a:t>.</a:t>
            </a:r>
          </a:p>
          <a:p>
            <a:pPr>
              <a:lnSpc>
                <a:spcPct val="105000"/>
              </a:lnSpc>
            </a:pPr>
            <a:endParaRPr lang="fr-FR" sz="900" dirty="0">
              <a:solidFill>
                <a:schemeClr val="accent2"/>
              </a:solidFill>
            </a:endParaRPr>
          </a:p>
          <a:p>
            <a:pPr>
              <a:lnSpc>
                <a:spcPct val="105000"/>
              </a:lnSpc>
            </a:pPr>
            <a:r>
              <a:rPr lang="fr-FR" sz="900" dirty="0">
                <a:solidFill>
                  <a:schemeClr val="accent2"/>
                </a:solidFill>
              </a:rPr>
              <a:t>Pro consule </a:t>
            </a:r>
            <a:r>
              <a:rPr lang="fr-FR" sz="900" dirty="0" err="1">
                <a:solidFill>
                  <a:schemeClr val="accent2"/>
                </a:solidFill>
              </a:rPr>
              <a:t>regeret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Carthaginiensibus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victus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smtClean="0">
                <a:solidFill>
                  <a:schemeClr val="accent2"/>
                </a:solidFill>
              </a:rPr>
              <a:t/>
            </a:r>
            <a:br>
              <a:rPr lang="fr-FR" sz="900" dirty="0" smtClean="0">
                <a:solidFill>
                  <a:schemeClr val="accent2"/>
                </a:solidFill>
              </a:rPr>
            </a:br>
            <a:r>
              <a:rPr lang="fr-FR" sz="900" dirty="0" err="1" smtClean="0">
                <a:solidFill>
                  <a:schemeClr val="accent2"/>
                </a:solidFill>
              </a:rPr>
              <a:t>inopia</a:t>
            </a:r>
            <a:r>
              <a:rPr lang="fr-FR" sz="900" dirty="0" smtClean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iam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lassatis</a:t>
            </a:r>
            <a:r>
              <a:rPr lang="fr-FR" sz="900" dirty="0">
                <a:solidFill>
                  <a:schemeClr val="accent2"/>
                </a:solidFill>
              </a:rPr>
              <a:t>, ex </a:t>
            </a:r>
            <a:r>
              <a:rPr lang="fr-FR" sz="900" dirty="0" err="1">
                <a:solidFill>
                  <a:schemeClr val="accent2"/>
                </a:solidFill>
              </a:rPr>
              <a:t>horreis</a:t>
            </a:r>
            <a:r>
              <a:rPr lang="fr-FR" sz="900" dirty="0">
                <a:solidFill>
                  <a:schemeClr val="accent2"/>
                </a:solidFill>
              </a:rPr>
              <a:t> Romano populo </a:t>
            </a:r>
            <a:r>
              <a:rPr lang="fr-FR" sz="900" dirty="0" err="1">
                <a:solidFill>
                  <a:schemeClr val="accent2"/>
                </a:solidFill>
              </a:rPr>
              <a:t>destinatis</a:t>
            </a:r>
            <a:r>
              <a:rPr lang="fr-FR" sz="900" dirty="0">
                <a:solidFill>
                  <a:schemeClr val="accent2"/>
                </a:solidFill>
              </a:rPr>
              <a:t> copia, </a:t>
            </a:r>
            <a:r>
              <a:rPr lang="fr-FR" sz="900" dirty="0" err="1">
                <a:solidFill>
                  <a:schemeClr val="accent2"/>
                </a:solidFill>
              </a:rPr>
              <a:t>integre</a:t>
            </a:r>
            <a:r>
              <a:rPr lang="fr-FR" sz="900" dirty="0">
                <a:solidFill>
                  <a:schemeClr val="accent2"/>
                </a:solidFill>
              </a:rPr>
              <a:t> sine </a:t>
            </a:r>
            <a:r>
              <a:rPr lang="fr-FR" sz="900" dirty="0" err="1">
                <a:solidFill>
                  <a:schemeClr val="accent2"/>
                </a:solidFill>
              </a:rPr>
              <a:t>ulla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restituit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intius</a:t>
            </a:r>
            <a:r>
              <a:rPr lang="fr-FR" sz="900" dirty="0">
                <a:solidFill>
                  <a:schemeClr val="accent2"/>
                </a:solidFill>
              </a:rPr>
              <a:t>, </a:t>
            </a:r>
            <a:r>
              <a:rPr lang="fr-FR" sz="900" dirty="0" err="1">
                <a:solidFill>
                  <a:schemeClr val="accent2"/>
                </a:solidFill>
              </a:rPr>
              <a:t>ullitaquas</a:t>
            </a:r>
            <a:r>
              <a:rPr lang="fr-FR" sz="900" dirty="0">
                <a:solidFill>
                  <a:schemeClr val="accent2"/>
                </a:solidFill>
              </a:rPr>
              <a:t> </a:t>
            </a:r>
            <a:r>
              <a:rPr lang="fr-FR" sz="900" dirty="0" err="1">
                <a:solidFill>
                  <a:schemeClr val="accent2"/>
                </a:solidFill>
              </a:rPr>
              <a:t>magnis</a:t>
            </a:r>
            <a:r>
              <a:rPr lang="fr-FR" sz="900" dirty="0">
                <a:solidFill>
                  <a:schemeClr val="accent2"/>
                </a:solidFill>
              </a:rPr>
              <a:t>. </a:t>
            </a:r>
          </a:p>
        </p:txBody>
      </p:sp>
      <p:grpSp>
        <p:nvGrpSpPr>
          <p:cNvPr id="18" name="Groupe 17"/>
          <p:cNvGrpSpPr/>
          <p:nvPr/>
        </p:nvGrpSpPr>
        <p:grpSpPr>
          <a:xfrm>
            <a:off x="3662375" y="1406942"/>
            <a:ext cx="1980000" cy="1651827"/>
            <a:chOff x="3662375" y="1406942"/>
            <a:chExt cx="1980000" cy="1651827"/>
          </a:xfrm>
        </p:grpSpPr>
        <p:sp>
          <p:nvSpPr>
            <p:cNvPr id="16" name="ZoneTexte 15"/>
            <p:cNvSpPr txBox="1"/>
            <p:nvPr/>
          </p:nvSpPr>
          <p:spPr>
            <a:xfrm>
              <a:off x="3662375" y="1760116"/>
              <a:ext cx="1980000" cy="1298653"/>
            </a:xfrm>
            <a:prstGeom prst="rect">
              <a:avLst/>
            </a:prstGeom>
            <a:noFill/>
            <a:ln w="12700">
              <a:gradFill flip="none" rotWithShape="1">
                <a:gsLst>
                  <a:gs pos="37000">
                    <a:schemeClr val="accent2"/>
                  </a:gs>
                  <a:gs pos="0">
                    <a:schemeClr val="accent1"/>
                  </a:gs>
                  <a:gs pos="63000">
                    <a:schemeClr val="accent3"/>
                  </a:gs>
                  <a:gs pos="100000">
                    <a:schemeClr val="accent4"/>
                  </a:gs>
                </a:gsLst>
                <a:lin ang="0" scaled="1"/>
                <a:tileRect/>
              </a:gradFill>
            </a:ln>
          </p:spPr>
          <p:txBody>
            <a:bodyPr wrap="square" lIns="180000" tIns="162000" rIns="180000" bIns="126000" rtlCol="0">
              <a:spAutoFit/>
            </a:bodyPr>
            <a:lstStyle/>
            <a:p>
              <a:pPr>
                <a:lnSpc>
                  <a:spcPct val="105000"/>
                </a:lnSpc>
              </a:pPr>
              <a:r>
                <a:rPr lang="fr-FR" sz="900" dirty="0" err="1">
                  <a:solidFill>
                    <a:schemeClr val="accent2"/>
                  </a:solidFill>
                </a:rPr>
                <a:t>Eodem</a:t>
              </a:r>
              <a:r>
                <a:rPr lang="fr-FR" sz="900" dirty="0">
                  <a:solidFill>
                    <a:schemeClr val="accent2"/>
                  </a:solidFill>
                </a:rPr>
                <a:t> </a:t>
              </a:r>
              <a:r>
                <a:rPr lang="fr-FR" sz="900" dirty="0" err="1">
                  <a:solidFill>
                    <a:schemeClr val="accent2"/>
                  </a:solidFill>
                </a:rPr>
                <a:t>tempore</a:t>
              </a:r>
              <a:r>
                <a:rPr lang="fr-FR" sz="900" dirty="0">
                  <a:solidFill>
                    <a:schemeClr val="accent2"/>
                  </a:solidFill>
                </a:rPr>
                <a:t> </a:t>
              </a:r>
              <a:r>
                <a:rPr lang="fr-FR" sz="900" dirty="0" err="1">
                  <a:solidFill>
                    <a:schemeClr val="accent2"/>
                  </a:solidFill>
                </a:rPr>
                <a:t>etiam</a:t>
              </a:r>
              <a:r>
                <a:rPr lang="fr-FR" sz="900" dirty="0">
                  <a:solidFill>
                    <a:schemeClr val="accent2"/>
                  </a:solidFill>
                </a:rPr>
                <a:t> </a:t>
              </a:r>
              <a:r>
                <a:rPr lang="fr-FR" sz="900" dirty="0" err="1">
                  <a:solidFill>
                    <a:schemeClr val="accent2"/>
                  </a:solidFill>
                </a:rPr>
                <a:t>Hymetii</a:t>
              </a:r>
              <a:r>
                <a:rPr lang="fr-FR" sz="900" dirty="0">
                  <a:solidFill>
                    <a:schemeClr val="accent2"/>
                  </a:solidFill>
                </a:rPr>
                <a:t> </a:t>
              </a:r>
              <a:r>
                <a:rPr lang="fr-FR" sz="900" dirty="0" err="1">
                  <a:solidFill>
                    <a:schemeClr val="accent2"/>
                  </a:solidFill>
                </a:rPr>
                <a:t>praeclarae</a:t>
              </a:r>
              <a:r>
                <a:rPr lang="fr-FR" sz="900" dirty="0">
                  <a:solidFill>
                    <a:schemeClr val="accent2"/>
                  </a:solidFill>
                </a:rPr>
                <a:t> </a:t>
              </a:r>
              <a:r>
                <a:rPr lang="fr-FR" sz="900" dirty="0" err="1">
                  <a:solidFill>
                    <a:schemeClr val="accent2"/>
                  </a:solidFill>
                </a:rPr>
                <a:t>indolis</a:t>
              </a:r>
              <a:r>
                <a:rPr lang="fr-FR" sz="900" dirty="0">
                  <a:solidFill>
                    <a:schemeClr val="accent2"/>
                  </a:solidFill>
                </a:rPr>
                <a:t> </a:t>
              </a:r>
              <a:r>
                <a:rPr lang="fr-FR" sz="900" dirty="0" err="1">
                  <a:solidFill>
                    <a:schemeClr val="accent2"/>
                  </a:solidFill>
                </a:rPr>
                <a:t>viri</a:t>
              </a:r>
              <a:r>
                <a:rPr lang="fr-FR" sz="900" dirty="0">
                  <a:solidFill>
                    <a:schemeClr val="accent2"/>
                  </a:solidFill>
                </a:rPr>
                <a:t> </a:t>
              </a:r>
              <a:r>
                <a:rPr lang="fr-FR" sz="900" dirty="0" err="1">
                  <a:solidFill>
                    <a:schemeClr val="accent2"/>
                  </a:solidFill>
                </a:rPr>
                <a:t>negotium</a:t>
              </a:r>
              <a:r>
                <a:rPr lang="fr-FR" sz="900" dirty="0">
                  <a:solidFill>
                    <a:schemeClr val="accent2"/>
                  </a:solidFill>
                </a:rPr>
                <a:t> est </a:t>
              </a:r>
              <a:r>
                <a:rPr lang="fr-FR" sz="900" dirty="0" err="1">
                  <a:solidFill>
                    <a:schemeClr val="accent2"/>
                  </a:solidFill>
                </a:rPr>
                <a:t>actitatum</a:t>
              </a:r>
              <a:r>
                <a:rPr lang="fr-FR" sz="900" dirty="0">
                  <a:solidFill>
                    <a:schemeClr val="accent2"/>
                  </a:solidFill>
                </a:rPr>
                <a:t>, </a:t>
              </a:r>
              <a:r>
                <a:rPr lang="fr-FR" sz="900" dirty="0" err="1">
                  <a:solidFill>
                    <a:schemeClr val="accent2"/>
                  </a:solidFill>
                </a:rPr>
                <a:t>hunc</a:t>
              </a:r>
              <a:r>
                <a:rPr lang="fr-FR" sz="900" dirty="0">
                  <a:solidFill>
                    <a:schemeClr val="accent2"/>
                  </a:solidFill>
                </a:rPr>
                <a:t> </a:t>
              </a:r>
              <a:r>
                <a:rPr lang="fr-FR" sz="900" dirty="0" err="1">
                  <a:solidFill>
                    <a:schemeClr val="accent2"/>
                  </a:solidFill>
                </a:rPr>
                <a:t>novimus</a:t>
              </a:r>
              <a:r>
                <a:rPr lang="fr-FR" sz="900" dirty="0">
                  <a:solidFill>
                    <a:schemeClr val="accent2"/>
                  </a:solidFill>
                </a:rPr>
                <a:t> esse </a:t>
              </a:r>
              <a:r>
                <a:rPr lang="fr-FR" sz="900" dirty="0" err="1">
                  <a:solidFill>
                    <a:schemeClr val="accent2"/>
                  </a:solidFill>
                </a:rPr>
                <a:t>textum</a:t>
              </a:r>
              <a:r>
                <a:rPr lang="fr-FR" sz="900" dirty="0">
                  <a:solidFill>
                    <a:schemeClr val="accent2"/>
                  </a:solidFill>
                </a:rPr>
                <a:t>. </a:t>
              </a:r>
              <a:r>
                <a:rPr lang="fr-FR" sz="900" dirty="0" err="1">
                  <a:solidFill>
                    <a:schemeClr val="accent2"/>
                  </a:solidFill>
                </a:rPr>
                <a:t>Catempos</a:t>
              </a:r>
              <a:r>
                <a:rPr lang="fr-FR" sz="900" dirty="0">
                  <a:solidFill>
                    <a:schemeClr val="accent2"/>
                  </a:solidFill>
                </a:rPr>
                <a:t> consent </a:t>
              </a:r>
              <a:r>
                <a:rPr lang="fr-FR" sz="900" dirty="0" err="1">
                  <a:solidFill>
                    <a:schemeClr val="accent2"/>
                  </a:solidFill>
                </a:rPr>
                <a:t>volorio</a:t>
              </a:r>
              <a:r>
                <a:rPr lang="fr-FR" sz="900" dirty="0">
                  <a:solidFill>
                    <a:schemeClr val="accent2"/>
                  </a:solidFill>
                </a:rPr>
                <a:t> </a:t>
              </a:r>
              <a:r>
                <a:rPr lang="fr-FR" sz="900" dirty="0" err="1">
                  <a:solidFill>
                    <a:schemeClr val="accent2"/>
                  </a:solidFill>
                </a:rPr>
                <a:t>doluptae</a:t>
              </a:r>
              <a:r>
                <a:rPr lang="fr-FR" sz="900" dirty="0">
                  <a:solidFill>
                    <a:schemeClr val="accent2"/>
                  </a:solidFill>
                </a:rPr>
                <a:t> non </a:t>
              </a:r>
              <a:r>
                <a:rPr lang="fr-FR" sz="900" dirty="0" err="1">
                  <a:solidFill>
                    <a:schemeClr val="accent2"/>
                  </a:solidFill>
                </a:rPr>
                <a:t>reicitatis</a:t>
              </a:r>
              <a:r>
                <a:rPr lang="fr-FR" sz="900" dirty="0">
                  <a:solidFill>
                    <a:schemeClr val="accent2"/>
                  </a:solidFill>
                </a:rPr>
                <a:t> </a:t>
              </a:r>
              <a:r>
                <a:rPr lang="fr-FR" sz="900" dirty="0" err="1">
                  <a:solidFill>
                    <a:schemeClr val="accent2"/>
                  </a:solidFill>
                </a:rPr>
                <a:t>geniminim</a:t>
              </a:r>
              <a:r>
                <a:rPr lang="fr-FR" sz="900" dirty="0">
                  <a:solidFill>
                    <a:schemeClr val="accent2"/>
                  </a:solidFill>
                </a:rPr>
                <a:t> et </a:t>
              </a:r>
              <a:r>
                <a:rPr lang="fr-FR" sz="900" dirty="0" err="1">
                  <a:solidFill>
                    <a:schemeClr val="accent2"/>
                  </a:solidFill>
                </a:rPr>
                <a:t>aligenim</a:t>
              </a:r>
              <a:r>
                <a:rPr lang="fr-FR" sz="900" dirty="0">
                  <a:solidFill>
                    <a:schemeClr val="accent2"/>
                  </a:solidFill>
                </a:rPr>
                <a:t> </a:t>
              </a:r>
              <a:r>
                <a:rPr lang="fr-FR" sz="900" dirty="0" err="1">
                  <a:solidFill>
                    <a:schemeClr val="accent2"/>
                  </a:solidFill>
                </a:rPr>
                <a:t>sundi</a:t>
              </a:r>
              <a:r>
                <a:rPr lang="fr-FR" sz="900" dirty="0">
                  <a:solidFill>
                    <a:schemeClr val="accent2"/>
                  </a:solidFill>
                </a:rPr>
                <a:t> </a:t>
              </a:r>
              <a:r>
                <a:rPr lang="fr-FR" sz="900" dirty="0" err="1">
                  <a:solidFill>
                    <a:schemeClr val="accent2"/>
                  </a:solidFill>
                </a:rPr>
                <a:t>reptatur</a:t>
              </a:r>
              <a:r>
                <a:rPr lang="fr-FR" sz="900" dirty="0">
                  <a:solidFill>
                    <a:schemeClr val="accent2"/>
                  </a:solidFill>
                </a:rPr>
                <a:t>.</a:t>
              </a:r>
            </a:p>
          </p:txBody>
        </p:sp>
        <p:sp>
          <p:nvSpPr>
            <p:cNvPr id="17" name="ZoneTexte 16"/>
            <p:cNvSpPr txBox="1"/>
            <p:nvPr/>
          </p:nvSpPr>
          <p:spPr>
            <a:xfrm>
              <a:off x="3675075" y="1406942"/>
              <a:ext cx="1557829" cy="380104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txBody>
            <a:bodyPr wrap="none" lIns="162000" tIns="0" rIns="360000" bIns="0" rtlCol="0" anchor="b" anchorCtr="0">
              <a:spAutoFit/>
            </a:bodyPr>
            <a:lstStyle/>
            <a:p>
              <a:pPr>
                <a:lnSpc>
                  <a:spcPct val="95000"/>
                </a:lnSpc>
              </a:pPr>
              <a:r>
                <a:rPr lang="da-DK" sz="1300" dirty="0" smtClean="0">
                  <a:solidFill>
                    <a:schemeClr val="tx2"/>
                  </a:solidFill>
                </a:rPr>
                <a:t>Lorem </a:t>
              </a:r>
              <a:r>
                <a:rPr lang="da-DK" sz="1300" dirty="0">
                  <a:solidFill>
                    <a:schemeClr val="tx2"/>
                  </a:solidFill>
                </a:rPr>
                <a:t>ipsum </a:t>
              </a:r>
              <a:endParaRPr lang="da-DK" sz="1300" dirty="0" smtClean="0">
                <a:solidFill>
                  <a:schemeClr val="tx2"/>
                </a:solidFill>
              </a:endParaRPr>
            </a:p>
            <a:p>
              <a:pPr>
                <a:lnSpc>
                  <a:spcPct val="95000"/>
                </a:lnSpc>
              </a:pPr>
              <a:r>
                <a:rPr lang="da-DK" sz="1300" dirty="0" smtClean="0">
                  <a:solidFill>
                    <a:schemeClr val="tx2"/>
                  </a:solidFill>
                </a:rPr>
                <a:t>Dolor </a:t>
              </a:r>
              <a:r>
                <a:rPr lang="da-DK" sz="1300" dirty="0">
                  <a:solidFill>
                    <a:schemeClr val="tx2"/>
                  </a:solidFill>
                </a:rPr>
                <a:t>sit amet</a:t>
              </a:r>
            </a:p>
          </p:txBody>
        </p:sp>
      </p:grpSp>
      <p:graphicFrame>
        <p:nvGraphicFramePr>
          <p:cNvPr id="20" name="Tableau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327584"/>
              </p:ext>
            </p:extLst>
          </p:nvPr>
        </p:nvGraphicFramePr>
        <p:xfrm>
          <a:off x="539552" y="3537012"/>
          <a:ext cx="1980000" cy="104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80000"/>
              </a:tblGrid>
              <a:tr h="49244">
                <a:tc>
                  <a:txBody>
                    <a:bodyPr/>
                    <a:lstStyle/>
                    <a:p>
                      <a:endParaRPr lang="fr-FR" sz="100" dirty="0">
                        <a:solidFill>
                          <a:schemeClr val="tx2"/>
                        </a:solidFill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37000">
                          <a:schemeClr val="accent2"/>
                        </a:gs>
                        <a:gs pos="0">
                          <a:schemeClr val="accent1"/>
                        </a:gs>
                        <a:gs pos="63000">
                          <a:schemeClr val="accent3"/>
                        </a:gs>
                        <a:gs pos="100000">
                          <a:schemeClr val="accent4"/>
                        </a:gs>
                      </a:gsLst>
                      <a:lin ang="0" scaled="1"/>
                    </a:gradFill>
                  </a:tcPr>
                </a:tc>
              </a:tr>
              <a:tr h="236378">
                <a:tc>
                  <a:txBody>
                    <a:bodyPr/>
                    <a:lstStyle/>
                    <a:p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Lorem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ut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laoreet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dolore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magna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sit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amet</a:t>
                      </a:r>
                      <a:endParaRPr lang="fr-FR" sz="800" dirty="0">
                        <a:solidFill>
                          <a:schemeClr val="tx2"/>
                        </a:solidFill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6378">
                <a:tc>
                  <a:txBody>
                    <a:bodyPr/>
                    <a:lstStyle/>
                    <a:p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Lorem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ut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laoreet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dolore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magna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sit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amet</a:t>
                      </a:r>
                      <a:endParaRPr lang="fr-FR" sz="800" dirty="0">
                        <a:solidFill>
                          <a:schemeClr val="tx2"/>
                        </a:solidFill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6378">
                <a:tc>
                  <a:txBody>
                    <a:bodyPr/>
                    <a:lstStyle/>
                    <a:p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Lorem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ut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laoreet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dolore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magna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sit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amet</a:t>
                      </a:r>
                      <a:endParaRPr lang="fr-FR" sz="800" dirty="0">
                        <a:solidFill>
                          <a:schemeClr val="tx2"/>
                        </a:solidFill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6378">
                <a:tc>
                  <a:txBody>
                    <a:bodyPr/>
                    <a:lstStyle/>
                    <a:p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Lorem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ut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laoreet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dolore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magna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sit</a:t>
                      </a:r>
                      <a:r>
                        <a:rPr lang="fr-FR" sz="80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fr-FR" sz="800" dirty="0" err="1" smtClean="0">
                          <a:solidFill>
                            <a:schemeClr val="tx2"/>
                          </a:solidFill>
                        </a:rPr>
                        <a:t>amet</a:t>
                      </a:r>
                      <a:endParaRPr lang="fr-FR" sz="800" dirty="0">
                        <a:solidFill>
                          <a:schemeClr val="tx2"/>
                        </a:solidFill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9244">
                <a:tc>
                  <a:txBody>
                    <a:bodyPr/>
                    <a:lstStyle/>
                    <a:p>
                      <a:endParaRPr lang="fr-FR" sz="100" dirty="0">
                        <a:solidFill>
                          <a:schemeClr val="tx2"/>
                        </a:solidFill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37000">
                          <a:schemeClr val="accent2"/>
                        </a:gs>
                        <a:gs pos="0">
                          <a:schemeClr val="accent1"/>
                        </a:gs>
                        <a:gs pos="63000">
                          <a:schemeClr val="accent3"/>
                        </a:gs>
                        <a:gs pos="100000">
                          <a:schemeClr val="accent4"/>
                        </a:gs>
                      </a:gsLst>
                      <a:lin ang="0" scaled="1"/>
                    </a:gradFill>
                  </a:tcPr>
                </a:tc>
              </a:tr>
            </a:tbl>
          </a:graphicData>
        </a:graphic>
      </p:graphicFrame>
      <p:sp>
        <p:nvSpPr>
          <p:cNvPr id="8" name="Freeform 5"/>
          <p:cNvSpPr>
            <a:spLocks/>
          </p:cNvSpPr>
          <p:nvPr/>
        </p:nvSpPr>
        <p:spPr bwMode="auto">
          <a:xfrm>
            <a:off x="540527" y="1461767"/>
            <a:ext cx="368300" cy="144463"/>
          </a:xfrm>
          <a:custGeom>
            <a:avLst/>
            <a:gdLst>
              <a:gd name="T0" fmla="*/ 369 w 386"/>
              <a:gd name="T1" fmla="*/ 47 h 152"/>
              <a:gd name="T2" fmla="*/ 369 w 386"/>
              <a:gd name="T3" fmla="*/ 47 h 152"/>
              <a:gd name="T4" fmla="*/ 317 w 386"/>
              <a:gd name="T5" fmla="*/ 20 h 152"/>
              <a:gd name="T6" fmla="*/ 317 w 386"/>
              <a:gd name="T7" fmla="*/ 20 h 152"/>
              <a:gd name="T8" fmla="*/ 280 w 386"/>
              <a:gd name="T9" fmla="*/ 0 h 152"/>
              <a:gd name="T10" fmla="*/ 277 w 386"/>
              <a:gd name="T11" fmla="*/ 2 h 152"/>
              <a:gd name="T12" fmla="*/ 271 w 386"/>
              <a:gd name="T13" fmla="*/ 16 h 152"/>
              <a:gd name="T14" fmla="*/ 281 w 386"/>
              <a:gd name="T15" fmla="*/ 33 h 152"/>
              <a:gd name="T16" fmla="*/ 335 w 386"/>
              <a:gd name="T17" fmla="*/ 62 h 152"/>
              <a:gd name="T18" fmla="*/ 3 w 386"/>
              <a:gd name="T19" fmla="*/ 62 h 152"/>
              <a:gd name="T20" fmla="*/ 2 w 386"/>
              <a:gd name="T21" fmla="*/ 65 h 152"/>
              <a:gd name="T22" fmla="*/ 3 w 386"/>
              <a:gd name="T23" fmla="*/ 80 h 152"/>
              <a:gd name="T24" fmla="*/ 20 w 386"/>
              <a:gd name="T25" fmla="*/ 90 h 152"/>
              <a:gd name="T26" fmla="*/ 335 w 386"/>
              <a:gd name="T27" fmla="*/ 90 h 152"/>
              <a:gd name="T28" fmla="*/ 281 w 386"/>
              <a:gd name="T29" fmla="*/ 119 h 152"/>
              <a:gd name="T30" fmla="*/ 271 w 386"/>
              <a:gd name="T31" fmla="*/ 136 h 152"/>
              <a:gd name="T32" fmla="*/ 277 w 386"/>
              <a:gd name="T33" fmla="*/ 150 h 152"/>
              <a:gd name="T34" fmla="*/ 280 w 386"/>
              <a:gd name="T35" fmla="*/ 152 h 152"/>
              <a:gd name="T36" fmla="*/ 368 w 386"/>
              <a:gd name="T37" fmla="*/ 105 h 152"/>
              <a:gd name="T38" fmla="*/ 386 w 386"/>
              <a:gd name="T39" fmla="*/ 76 h 152"/>
              <a:gd name="T40" fmla="*/ 369 w 386"/>
              <a:gd name="T41" fmla="*/ 47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86" h="152">
                <a:moveTo>
                  <a:pt x="369" y="47"/>
                </a:moveTo>
                <a:lnTo>
                  <a:pt x="369" y="47"/>
                </a:lnTo>
                <a:lnTo>
                  <a:pt x="317" y="20"/>
                </a:lnTo>
                <a:lnTo>
                  <a:pt x="317" y="20"/>
                </a:lnTo>
                <a:lnTo>
                  <a:pt x="280" y="0"/>
                </a:lnTo>
                <a:lnTo>
                  <a:pt x="277" y="2"/>
                </a:lnTo>
                <a:cubicBezTo>
                  <a:pt x="273" y="6"/>
                  <a:pt x="271" y="11"/>
                  <a:pt x="271" y="16"/>
                </a:cubicBezTo>
                <a:cubicBezTo>
                  <a:pt x="271" y="23"/>
                  <a:pt x="275" y="30"/>
                  <a:pt x="281" y="33"/>
                </a:cubicBezTo>
                <a:cubicBezTo>
                  <a:pt x="281" y="33"/>
                  <a:pt x="313" y="50"/>
                  <a:pt x="335" y="62"/>
                </a:cubicBezTo>
                <a:lnTo>
                  <a:pt x="3" y="62"/>
                </a:lnTo>
                <a:lnTo>
                  <a:pt x="2" y="65"/>
                </a:lnTo>
                <a:cubicBezTo>
                  <a:pt x="0" y="70"/>
                  <a:pt x="1" y="75"/>
                  <a:pt x="3" y="80"/>
                </a:cubicBezTo>
                <a:cubicBezTo>
                  <a:pt x="7" y="86"/>
                  <a:pt x="13" y="90"/>
                  <a:pt x="20" y="90"/>
                </a:cubicBezTo>
                <a:lnTo>
                  <a:pt x="335" y="90"/>
                </a:lnTo>
                <a:cubicBezTo>
                  <a:pt x="314" y="102"/>
                  <a:pt x="281" y="119"/>
                  <a:pt x="281" y="119"/>
                </a:cubicBezTo>
                <a:cubicBezTo>
                  <a:pt x="275" y="122"/>
                  <a:pt x="271" y="129"/>
                  <a:pt x="271" y="136"/>
                </a:cubicBezTo>
                <a:cubicBezTo>
                  <a:pt x="271" y="141"/>
                  <a:pt x="273" y="146"/>
                  <a:pt x="277" y="150"/>
                </a:cubicBezTo>
                <a:lnTo>
                  <a:pt x="280" y="152"/>
                </a:lnTo>
                <a:lnTo>
                  <a:pt x="368" y="105"/>
                </a:lnTo>
                <a:cubicBezTo>
                  <a:pt x="380" y="100"/>
                  <a:pt x="386" y="88"/>
                  <a:pt x="386" y="76"/>
                </a:cubicBezTo>
                <a:cubicBezTo>
                  <a:pt x="386" y="64"/>
                  <a:pt x="380" y="53"/>
                  <a:pt x="369" y="47"/>
                </a:cubicBezTo>
                <a:close/>
              </a:path>
            </a:pathLst>
          </a:custGeom>
          <a:gradFill>
            <a:gsLst>
              <a:gs pos="37000">
                <a:schemeClr val="accent2"/>
              </a:gs>
              <a:gs pos="0">
                <a:schemeClr val="accent1"/>
              </a:gs>
              <a:gs pos="63000">
                <a:schemeClr val="accent3"/>
              </a:gs>
              <a:gs pos="100000">
                <a:schemeClr val="accent4"/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grpSp>
        <p:nvGrpSpPr>
          <p:cNvPr id="26" name="Groupe 25"/>
          <p:cNvGrpSpPr/>
          <p:nvPr/>
        </p:nvGrpSpPr>
        <p:grpSpPr>
          <a:xfrm>
            <a:off x="2137222" y="2823146"/>
            <a:ext cx="350118" cy="354434"/>
            <a:chOff x="2137222" y="3181507"/>
            <a:chExt cx="350118" cy="354434"/>
          </a:xfrm>
        </p:grpSpPr>
        <p:sp>
          <p:nvSpPr>
            <p:cNvPr id="22" name="ZoneTexte 21"/>
            <p:cNvSpPr txBox="1"/>
            <p:nvPr/>
          </p:nvSpPr>
          <p:spPr>
            <a:xfrm>
              <a:off x="2213683" y="3263479"/>
              <a:ext cx="16991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fr-FR" sz="1200" b="1" dirty="0" smtClean="0">
                  <a:solidFill>
                    <a:schemeClr val="tx2"/>
                  </a:solidFill>
                </a:rPr>
                <a:t>01</a:t>
              </a:r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2298427" y="3410528"/>
              <a:ext cx="188913" cy="125413"/>
            </a:xfrm>
            <a:custGeom>
              <a:avLst/>
              <a:gdLst>
                <a:gd name="T0" fmla="*/ 198 w 198"/>
                <a:gd name="T1" fmla="*/ 131 h 131"/>
                <a:gd name="T2" fmla="*/ 198 w 198"/>
                <a:gd name="T3" fmla="*/ 131 h 131"/>
                <a:gd name="T4" fmla="*/ 198 w 198"/>
                <a:gd name="T5" fmla="*/ 0 h 131"/>
                <a:gd name="T6" fmla="*/ 0 w 198"/>
                <a:gd name="T7" fmla="*/ 131 h 131"/>
                <a:gd name="T8" fmla="*/ 198 w 198"/>
                <a:gd name="T9" fmla="*/ 1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131">
                  <a:moveTo>
                    <a:pt x="198" y="131"/>
                  </a:moveTo>
                  <a:lnTo>
                    <a:pt x="198" y="131"/>
                  </a:lnTo>
                  <a:lnTo>
                    <a:pt x="198" y="0"/>
                  </a:lnTo>
                  <a:cubicBezTo>
                    <a:pt x="198" y="0"/>
                    <a:pt x="127" y="98"/>
                    <a:pt x="0" y="131"/>
                  </a:cubicBezTo>
                  <a:lnTo>
                    <a:pt x="198" y="131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2137222" y="3181507"/>
              <a:ext cx="188913" cy="127000"/>
            </a:xfrm>
            <a:custGeom>
              <a:avLst/>
              <a:gdLst>
                <a:gd name="T0" fmla="*/ 0 w 198"/>
                <a:gd name="T1" fmla="*/ 0 h 132"/>
                <a:gd name="T2" fmla="*/ 0 w 198"/>
                <a:gd name="T3" fmla="*/ 0 h 132"/>
                <a:gd name="T4" fmla="*/ 0 w 198"/>
                <a:gd name="T5" fmla="*/ 132 h 132"/>
                <a:gd name="T6" fmla="*/ 198 w 198"/>
                <a:gd name="T7" fmla="*/ 0 h 132"/>
                <a:gd name="T8" fmla="*/ 0 w 198"/>
                <a:gd name="T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132">
                  <a:moveTo>
                    <a:pt x="0" y="0"/>
                  </a:moveTo>
                  <a:lnTo>
                    <a:pt x="0" y="0"/>
                  </a:lnTo>
                  <a:lnTo>
                    <a:pt x="0" y="132"/>
                  </a:lnTo>
                  <a:cubicBezTo>
                    <a:pt x="0" y="132"/>
                    <a:pt x="71" y="33"/>
                    <a:pt x="19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  <p:grpSp>
        <p:nvGrpSpPr>
          <p:cNvPr id="39" name="Groupe 38"/>
          <p:cNvGrpSpPr/>
          <p:nvPr/>
        </p:nvGrpSpPr>
        <p:grpSpPr>
          <a:xfrm>
            <a:off x="5904148" y="1702477"/>
            <a:ext cx="2079936" cy="3835585"/>
            <a:chOff x="5904148" y="1702477"/>
            <a:chExt cx="2079936" cy="3835585"/>
          </a:xfrm>
        </p:grpSpPr>
        <p:sp>
          <p:nvSpPr>
            <p:cNvPr id="19" name="ZoneTexte 18"/>
            <p:cNvSpPr txBox="1"/>
            <p:nvPr/>
          </p:nvSpPr>
          <p:spPr>
            <a:xfrm>
              <a:off x="6075872" y="1750102"/>
              <a:ext cx="1908212" cy="37879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1000"/>
                </a:lnSpc>
              </a:pPr>
              <a:r>
                <a:rPr lang="fr-FR" sz="1100" dirty="0" err="1">
                  <a:solidFill>
                    <a:schemeClr val="tx2"/>
                  </a:solidFill>
                </a:rPr>
                <a:t>Lorem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ipsum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dolor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sit</a:t>
              </a:r>
              <a:endParaRPr lang="fr-FR" sz="1100" dirty="0">
                <a:solidFill>
                  <a:schemeClr val="tx2"/>
                </a:solidFill>
              </a:endParaRPr>
            </a:p>
            <a:p>
              <a:pPr>
                <a:lnSpc>
                  <a:spcPct val="121000"/>
                </a:lnSpc>
              </a:pPr>
              <a:r>
                <a:rPr lang="fr-FR" sz="1100" dirty="0">
                  <a:solidFill>
                    <a:schemeClr val="tx2"/>
                  </a:solidFill>
                </a:rPr>
                <a:t>Me </a:t>
              </a:r>
              <a:r>
                <a:rPr lang="fr-FR" sz="1100" dirty="0" err="1">
                  <a:solidFill>
                    <a:schemeClr val="tx2"/>
                  </a:solidFill>
                </a:rPr>
                <a:t>volorem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estis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dendem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dolores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equiaspic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smtClean="0">
                  <a:solidFill>
                    <a:schemeClr val="tx2"/>
                  </a:solidFill>
                </a:rPr>
                <a:t/>
              </a:r>
              <a:br>
                <a:rPr lang="fr-FR" sz="1100" dirty="0" smtClean="0">
                  <a:solidFill>
                    <a:schemeClr val="tx2"/>
                  </a:solidFill>
                </a:rPr>
              </a:br>
              <a:r>
                <a:rPr lang="fr-FR" sz="1100" dirty="0" err="1" smtClean="0">
                  <a:solidFill>
                    <a:schemeClr val="tx2"/>
                  </a:solidFill>
                </a:rPr>
                <a:t>temquas</a:t>
              </a:r>
              <a:r>
                <a:rPr lang="fr-FR" sz="1100" dirty="0" smtClean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itionsent</a:t>
              </a:r>
              <a:r>
                <a:rPr lang="fr-FR" sz="1100" dirty="0">
                  <a:solidFill>
                    <a:schemeClr val="tx2"/>
                  </a:solidFill>
                </a:rPr>
                <a:t>, </a:t>
              </a:r>
              <a:r>
                <a:rPr lang="fr-FR" sz="1100" dirty="0" err="1">
                  <a:solidFill>
                    <a:schemeClr val="tx2"/>
                  </a:solidFill>
                </a:rPr>
                <a:t>cus</a:t>
              </a:r>
              <a:r>
                <a:rPr lang="fr-FR" sz="1100" dirty="0">
                  <a:solidFill>
                    <a:schemeClr val="tx2"/>
                  </a:solidFill>
                </a:rPr>
                <a:t>, </a:t>
              </a:r>
              <a:r>
                <a:rPr lang="fr-FR" sz="1100" dirty="0" smtClean="0">
                  <a:solidFill>
                    <a:schemeClr val="tx2"/>
                  </a:solidFill>
                </a:rPr>
                <a:t/>
              </a:r>
              <a:br>
                <a:rPr lang="fr-FR" sz="1100" dirty="0" smtClean="0">
                  <a:solidFill>
                    <a:schemeClr val="tx2"/>
                  </a:solidFill>
                </a:rPr>
              </a:br>
              <a:r>
                <a:rPr lang="fr-FR" sz="1100" dirty="0" err="1" smtClean="0">
                  <a:solidFill>
                    <a:schemeClr val="tx2"/>
                  </a:solidFill>
                </a:rPr>
                <a:t>sit</a:t>
              </a:r>
              <a:r>
                <a:rPr lang="fr-FR" sz="1100" dirty="0" smtClean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offici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omniet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omnihit</a:t>
              </a:r>
              <a:r>
                <a:rPr lang="fr-FR" sz="1100" dirty="0">
                  <a:solidFill>
                    <a:schemeClr val="tx2"/>
                  </a:solidFill>
                </a:rPr>
                <a:t>, </a:t>
              </a:r>
              <a:r>
                <a:rPr lang="fr-FR" sz="1100" dirty="0" err="1">
                  <a:solidFill>
                    <a:schemeClr val="tx2"/>
                  </a:solidFill>
                </a:rPr>
                <a:t>sequae</a:t>
              </a:r>
              <a:r>
                <a:rPr lang="fr-FR" sz="1100" dirty="0">
                  <a:solidFill>
                    <a:schemeClr val="tx2"/>
                  </a:solidFill>
                </a:rPr>
                <a:t> rem ut qui </a:t>
              </a:r>
              <a:r>
                <a:rPr lang="fr-FR" sz="1100" dirty="0" err="1">
                  <a:solidFill>
                    <a:schemeClr val="tx2"/>
                  </a:solidFill>
                </a:rPr>
                <a:t>veliqui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doluptae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lat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faciisquost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exceatiore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iur</a:t>
              </a:r>
              <a:r>
                <a:rPr lang="fr-FR" sz="1100" dirty="0">
                  <a:solidFill>
                    <a:schemeClr val="tx2"/>
                  </a:solidFill>
                </a:rPr>
                <a:t>, </a:t>
              </a:r>
              <a:r>
                <a:rPr lang="fr-FR" sz="1100" dirty="0" err="1">
                  <a:solidFill>
                    <a:schemeClr val="tx2"/>
                  </a:solidFill>
                </a:rPr>
                <a:t>expelia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smtClean="0">
                  <a:solidFill>
                    <a:schemeClr val="tx2"/>
                  </a:solidFill>
                </a:rPr>
                <a:t/>
              </a:r>
              <a:br>
                <a:rPr lang="fr-FR" sz="1100" dirty="0" smtClean="0">
                  <a:solidFill>
                    <a:schemeClr val="tx2"/>
                  </a:solidFill>
                </a:rPr>
              </a:br>
              <a:r>
                <a:rPr lang="fr-FR" sz="1100" dirty="0" err="1" smtClean="0">
                  <a:solidFill>
                    <a:schemeClr val="tx2"/>
                  </a:solidFill>
                </a:rPr>
                <a:t>conest</a:t>
              </a:r>
              <a:r>
                <a:rPr lang="fr-FR" sz="1100" dirty="0" smtClean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plaudaniet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dolupta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Lorem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ipsum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dolor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sit</a:t>
              </a:r>
              <a:endParaRPr lang="fr-FR" sz="1100" dirty="0">
                <a:solidFill>
                  <a:schemeClr val="tx2"/>
                </a:solidFill>
              </a:endParaRPr>
            </a:p>
            <a:p>
              <a:pPr>
                <a:lnSpc>
                  <a:spcPct val="121000"/>
                </a:lnSpc>
              </a:pPr>
              <a:r>
                <a:rPr lang="fr-FR" sz="1100" dirty="0">
                  <a:solidFill>
                    <a:schemeClr val="tx2"/>
                  </a:solidFill>
                </a:rPr>
                <a:t>Me </a:t>
              </a:r>
              <a:r>
                <a:rPr lang="fr-FR" sz="1100" dirty="0" err="1">
                  <a:solidFill>
                    <a:schemeClr val="tx2"/>
                  </a:solidFill>
                </a:rPr>
                <a:t>volorem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estis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dendem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dolores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equiaspic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smtClean="0">
                  <a:solidFill>
                    <a:schemeClr val="tx2"/>
                  </a:solidFill>
                </a:rPr>
                <a:t/>
              </a:r>
              <a:br>
                <a:rPr lang="fr-FR" sz="1100" dirty="0" smtClean="0">
                  <a:solidFill>
                    <a:schemeClr val="tx2"/>
                  </a:solidFill>
                </a:rPr>
              </a:br>
              <a:r>
                <a:rPr lang="fr-FR" sz="1100" dirty="0" err="1" smtClean="0">
                  <a:solidFill>
                    <a:schemeClr val="tx2"/>
                  </a:solidFill>
                </a:rPr>
                <a:t>temquas</a:t>
              </a:r>
              <a:r>
                <a:rPr lang="fr-FR" sz="1100" dirty="0" smtClean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itionsent</a:t>
              </a:r>
              <a:r>
                <a:rPr lang="fr-FR" sz="1100" dirty="0">
                  <a:solidFill>
                    <a:schemeClr val="tx2"/>
                  </a:solidFill>
                </a:rPr>
                <a:t>, </a:t>
              </a:r>
              <a:r>
                <a:rPr lang="fr-FR" sz="1100" dirty="0" err="1">
                  <a:solidFill>
                    <a:schemeClr val="tx2"/>
                  </a:solidFill>
                </a:rPr>
                <a:t>cus</a:t>
              </a:r>
              <a:r>
                <a:rPr lang="fr-FR" sz="1100" dirty="0">
                  <a:solidFill>
                    <a:schemeClr val="tx2"/>
                  </a:solidFill>
                </a:rPr>
                <a:t>, </a:t>
              </a:r>
              <a:r>
                <a:rPr lang="fr-FR" sz="1100" dirty="0" smtClean="0">
                  <a:solidFill>
                    <a:schemeClr val="tx2"/>
                  </a:solidFill>
                </a:rPr>
                <a:t/>
              </a:r>
              <a:br>
                <a:rPr lang="fr-FR" sz="1100" dirty="0" smtClean="0">
                  <a:solidFill>
                    <a:schemeClr val="tx2"/>
                  </a:solidFill>
                </a:rPr>
              </a:br>
              <a:r>
                <a:rPr lang="fr-FR" sz="1100" dirty="0" err="1" smtClean="0">
                  <a:solidFill>
                    <a:schemeClr val="tx2"/>
                  </a:solidFill>
                </a:rPr>
                <a:t>sit</a:t>
              </a:r>
              <a:r>
                <a:rPr lang="fr-FR" sz="1100" dirty="0" smtClean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offici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omniet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omnihit</a:t>
              </a:r>
              <a:r>
                <a:rPr lang="fr-FR" sz="1100" dirty="0">
                  <a:solidFill>
                    <a:schemeClr val="tx2"/>
                  </a:solidFill>
                </a:rPr>
                <a:t>, </a:t>
              </a:r>
              <a:r>
                <a:rPr lang="fr-FR" sz="1100" dirty="0" err="1">
                  <a:solidFill>
                    <a:schemeClr val="tx2"/>
                  </a:solidFill>
                </a:rPr>
                <a:t>sequae</a:t>
              </a:r>
              <a:r>
                <a:rPr lang="fr-FR" sz="1100" dirty="0">
                  <a:solidFill>
                    <a:schemeClr val="tx2"/>
                  </a:solidFill>
                </a:rPr>
                <a:t> rem ut qui </a:t>
              </a:r>
              <a:r>
                <a:rPr lang="fr-FR" sz="1100" dirty="0" err="1">
                  <a:solidFill>
                    <a:schemeClr val="tx2"/>
                  </a:solidFill>
                </a:rPr>
                <a:t>veliqui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doluptae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lat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faciisquost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exceatiore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iur</a:t>
              </a:r>
              <a:r>
                <a:rPr lang="fr-FR" sz="1100" dirty="0">
                  <a:solidFill>
                    <a:schemeClr val="tx2"/>
                  </a:solidFill>
                </a:rPr>
                <a:t>, </a:t>
              </a:r>
              <a:r>
                <a:rPr lang="fr-FR" sz="1100" dirty="0" err="1">
                  <a:solidFill>
                    <a:schemeClr val="tx2"/>
                  </a:solidFill>
                </a:rPr>
                <a:t>expelia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smtClean="0">
                  <a:solidFill>
                    <a:schemeClr val="tx2"/>
                  </a:solidFill>
                </a:rPr>
                <a:t/>
              </a:r>
              <a:br>
                <a:rPr lang="fr-FR" sz="1100" dirty="0" smtClean="0">
                  <a:solidFill>
                    <a:schemeClr val="tx2"/>
                  </a:solidFill>
                </a:rPr>
              </a:br>
              <a:r>
                <a:rPr lang="fr-FR" sz="1100" dirty="0" err="1" smtClean="0">
                  <a:solidFill>
                    <a:schemeClr val="tx2"/>
                  </a:solidFill>
                </a:rPr>
                <a:t>conest</a:t>
              </a:r>
              <a:r>
                <a:rPr lang="fr-FR" sz="1100" dirty="0" smtClean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plaudaniet</a:t>
              </a:r>
              <a:r>
                <a:rPr lang="fr-FR" sz="1100" dirty="0">
                  <a:solidFill>
                    <a:schemeClr val="tx2"/>
                  </a:solidFill>
                </a:rPr>
                <a:t> </a:t>
              </a:r>
              <a:r>
                <a:rPr lang="fr-FR" sz="1100" dirty="0" err="1">
                  <a:solidFill>
                    <a:schemeClr val="tx2"/>
                  </a:solidFill>
                </a:rPr>
                <a:t>dolupta</a:t>
              </a:r>
              <a:endParaRPr lang="fr-FR" sz="1100" dirty="0">
                <a:solidFill>
                  <a:schemeClr val="tx2"/>
                </a:solidFill>
              </a:endParaRPr>
            </a:p>
          </p:txBody>
        </p:sp>
        <p:sp>
          <p:nvSpPr>
            <p:cNvPr id="12" name="Freeform 8"/>
            <p:cNvSpPr>
              <a:spLocks noEditPoints="1"/>
            </p:cNvSpPr>
            <p:nvPr/>
          </p:nvSpPr>
          <p:spPr bwMode="auto">
            <a:xfrm>
              <a:off x="5904148" y="1702477"/>
              <a:ext cx="103188" cy="95250"/>
            </a:xfrm>
            <a:custGeom>
              <a:avLst/>
              <a:gdLst>
                <a:gd name="T0" fmla="*/ 20 w 108"/>
                <a:gd name="T1" fmla="*/ 57 h 100"/>
                <a:gd name="T2" fmla="*/ 20 w 108"/>
                <a:gd name="T3" fmla="*/ 57 h 100"/>
                <a:gd name="T4" fmla="*/ 26 w 108"/>
                <a:gd name="T5" fmla="*/ 29 h 100"/>
                <a:gd name="T6" fmla="*/ 43 w 108"/>
                <a:gd name="T7" fmla="*/ 15 h 100"/>
                <a:gd name="T8" fmla="*/ 34 w 108"/>
                <a:gd name="T9" fmla="*/ 0 h 100"/>
                <a:gd name="T10" fmla="*/ 6 w 108"/>
                <a:gd name="T11" fmla="*/ 25 h 100"/>
                <a:gd name="T12" fmla="*/ 0 w 108"/>
                <a:gd name="T13" fmla="*/ 66 h 100"/>
                <a:gd name="T14" fmla="*/ 0 w 108"/>
                <a:gd name="T15" fmla="*/ 100 h 100"/>
                <a:gd name="T16" fmla="*/ 40 w 108"/>
                <a:gd name="T17" fmla="*/ 100 h 100"/>
                <a:gd name="T18" fmla="*/ 40 w 108"/>
                <a:gd name="T19" fmla="*/ 57 h 100"/>
                <a:gd name="T20" fmla="*/ 20 w 108"/>
                <a:gd name="T21" fmla="*/ 57 h 100"/>
                <a:gd name="T22" fmla="*/ 85 w 108"/>
                <a:gd name="T23" fmla="*/ 57 h 100"/>
                <a:gd name="T24" fmla="*/ 85 w 108"/>
                <a:gd name="T25" fmla="*/ 57 h 100"/>
                <a:gd name="T26" fmla="*/ 91 w 108"/>
                <a:gd name="T27" fmla="*/ 29 h 100"/>
                <a:gd name="T28" fmla="*/ 108 w 108"/>
                <a:gd name="T29" fmla="*/ 15 h 100"/>
                <a:gd name="T30" fmla="*/ 98 w 108"/>
                <a:gd name="T31" fmla="*/ 0 h 100"/>
                <a:gd name="T32" fmla="*/ 71 w 108"/>
                <a:gd name="T33" fmla="*/ 25 h 100"/>
                <a:gd name="T34" fmla="*/ 64 w 108"/>
                <a:gd name="T35" fmla="*/ 66 h 100"/>
                <a:gd name="T36" fmla="*/ 64 w 108"/>
                <a:gd name="T37" fmla="*/ 100 h 100"/>
                <a:gd name="T38" fmla="*/ 104 w 108"/>
                <a:gd name="T39" fmla="*/ 100 h 100"/>
                <a:gd name="T40" fmla="*/ 104 w 108"/>
                <a:gd name="T41" fmla="*/ 57 h 100"/>
                <a:gd name="T42" fmla="*/ 85 w 108"/>
                <a:gd name="T43" fmla="*/ 57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8" h="100">
                  <a:moveTo>
                    <a:pt x="20" y="57"/>
                  </a:moveTo>
                  <a:lnTo>
                    <a:pt x="20" y="57"/>
                  </a:lnTo>
                  <a:cubicBezTo>
                    <a:pt x="21" y="44"/>
                    <a:pt x="23" y="35"/>
                    <a:pt x="26" y="29"/>
                  </a:cubicBezTo>
                  <a:cubicBezTo>
                    <a:pt x="30" y="23"/>
                    <a:pt x="35" y="18"/>
                    <a:pt x="43" y="15"/>
                  </a:cubicBezTo>
                  <a:lnTo>
                    <a:pt x="34" y="0"/>
                  </a:lnTo>
                  <a:cubicBezTo>
                    <a:pt x="21" y="6"/>
                    <a:pt x="12" y="14"/>
                    <a:pt x="6" y="25"/>
                  </a:cubicBezTo>
                  <a:cubicBezTo>
                    <a:pt x="2" y="34"/>
                    <a:pt x="0" y="47"/>
                    <a:pt x="0" y="66"/>
                  </a:cubicBezTo>
                  <a:lnTo>
                    <a:pt x="0" y="100"/>
                  </a:lnTo>
                  <a:lnTo>
                    <a:pt x="40" y="100"/>
                  </a:lnTo>
                  <a:lnTo>
                    <a:pt x="40" y="57"/>
                  </a:lnTo>
                  <a:lnTo>
                    <a:pt x="20" y="57"/>
                  </a:lnTo>
                  <a:close/>
                  <a:moveTo>
                    <a:pt x="85" y="57"/>
                  </a:moveTo>
                  <a:lnTo>
                    <a:pt x="85" y="57"/>
                  </a:lnTo>
                  <a:cubicBezTo>
                    <a:pt x="85" y="44"/>
                    <a:pt x="87" y="35"/>
                    <a:pt x="91" y="29"/>
                  </a:cubicBezTo>
                  <a:cubicBezTo>
                    <a:pt x="94" y="23"/>
                    <a:pt x="100" y="18"/>
                    <a:pt x="108" y="15"/>
                  </a:cubicBezTo>
                  <a:lnTo>
                    <a:pt x="98" y="0"/>
                  </a:lnTo>
                  <a:cubicBezTo>
                    <a:pt x="86" y="6"/>
                    <a:pt x="77" y="14"/>
                    <a:pt x="71" y="25"/>
                  </a:cubicBezTo>
                  <a:cubicBezTo>
                    <a:pt x="66" y="34"/>
                    <a:pt x="64" y="47"/>
                    <a:pt x="64" y="66"/>
                  </a:cubicBezTo>
                  <a:lnTo>
                    <a:pt x="64" y="100"/>
                  </a:lnTo>
                  <a:lnTo>
                    <a:pt x="104" y="100"/>
                  </a:lnTo>
                  <a:lnTo>
                    <a:pt x="104" y="57"/>
                  </a:lnTo>
                  <a:lnTo>
                    <a:pt x="85" y="57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9"/>
            <p:cNvSpPr>
              <a:spLocks noEditPoints="1"/>
            </p:cNvSpPr>
            <p:nvPr/>
          </p:nvSpPr>
          <p:spPr bwMode="auto">
            <a:xfrm>
              <a:off x="7705288" y="5338152"/>
              <a:ext cx="103188" cy="95250"/>
            </a:xfrm>
            <a:custGeom>
              <a:avLst/>
              <a:gdLst>
                <a:gd name="T0" fmla="*/ 88 w 108"/>
                <a:gd name="T1" fmla="*/ 44 h 100"/>
                <a:gd name="T2" fmla="*/ 88 w 108"/>
                <a:gd name="T3" fmla="*/ 44 h 100"/>
                <a:gd name="T4" fmla="*/ 82 w 108"/>
                <a:gd name="T5" fmla="*/ 71 h 100"/>
                <a:gd name="T6" fmla="*/ 65 w 108"/>
                <a:gd name="T7" fmla="*/ 85 h 100"/>
                <a:gd name="T8" fmla="*/ 74 w 108"/>
                <a:gd name="T9" fmla="*/ 100 h 100"/>
                <a:gd name="T10" fmla="*/ 102 w 108"/>
                <a:gd name="T11" fmla="*/ 75 h 100"/>
                <a:gd name="T12" fmla="*/ 108 w 108"/>
                <a:gd name="T13" fmla="*/ 34 h 100"/>
                <a:gd name="T14" fmla="*/ 108 w 108"/>
                <a:gd name="T15" fmla="*/ 0 h 100"/>
                <a:gd name="T16" fmla="*/ 68 w 108"/>
                <a:gd name="T17" fmla="*/ 0 h 100"/>
                <a:gd name="T18" fmla="*/ 68 w 108"/>
                <a:gd name="T19" fmla="*/ 44 h 100"/>
                <a:gd name="T20" fmla="*/ 88 w 108"/>
                <a:gd name="T21" fmla="*/ 44 h 100"/>
                <a:gd name="T22" fmla="*/ 23 w 108"/>
                <a:gd name="T23" fmla="*/ 44 h 100"/>
                <a:gd name="T24" fmla="*/ 23 w 108"/>
                <a:gd name="T25" fmla="*/ 44 h 100"/>
                <a:gd name="T26" fmla="*/ 17 w 108"/>
                <a:gd name="T27" fmla="*/ 71 h 100"/>
                <a:gd name="T28" fmla="*/ 0 w 108"/>
                <a:gd name="T29" fmla="*/ 85 h 100"/>
                <a:gd name="T30" fmla="*/ 9 w 108"/>
                <a:gd name="T31" fmla="*/ 100 h 100"/>
                <a:gd name="T32" fmla="*/ 37 w 108"/>
                <a:gd name="T33" fmla="*/ 75 h 100"/>
                <a:gd name="T34" fmla="*/ 44 w 108"/>
                <a:gd name="T35" fmla="*/ 34 h 100"/>
                <a:gd name="T36" fmla="*/ 44 w 108"/>
                <a:gd name="T37" fmla="*/ 0 h 100"/>
                <a:gd name="T38" fmla="*/ 4 w 108"/>
                <a:gd name="T39" fmla="*/ 0 h 100"/>
                <a:gd name="T40" fmla="*/ 4 w 108"/>
                <a:gd name="T41" fmla="*/ 44 h 100"/>
                <a:gd name="T42" fmla="*/ 23 w 108"/>
                <a:gd name="T43" fmla="*/ 4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8" h="100">
                  <a:moveTo>
                    <a:pt x="88" y="44"/>
                  </a:moveTo>
                  <a:lnTo>
                    <a:pt x="88" y="44"/>
                  </a:lnTo>
                  <a:cubicBezTo>
                    <a:pt x="87" y="56"/>
                    <a:pt x="85" y="65"/>
                    <a:pt x="82" y="71"/>
                  </a:cubicBezTo>
                  <a:cubicBezTo>
                    <a:pt x="78" y="78"/>
                    <a:pt x="72" y="82"/>
                    <a:pt x="65" y="85"/>
                  </a:cubicBezTo>
                  <a:lnTo>
                    <a:pt x="74" y="100"/>
                  </a:lnTo>
                  <a:cubicBezTo>
                    <a:pt x="87" y="94"/>
                    <a:pt x="96" y="86"/>
                    <a:pt x="102" y="75"/>
                  </a:cubicBezTo>
                  <a:cubicBezTo>
                    <a:pt x="106" y="67"/>
                    <a:pt x="108" y="53"/>
                    <a:pt x="108" y="34"/>
                  </a:cubicBezTo>
                  <a:lnTo>
                    <a:pt x="108" y="0"/>
                  </a:lnTo>
                  <a:lnTo>
                    <a:pt x="68" y="0"/>
                  </a:lnTo>
                  <a:lnTo>
                    <a:pt x="68" y="44"/>
                  </a:lnTo>
                  <a:lnTo>
                    <a:pt x="88" y="44"/>
                  </a:lnTo>
                  <a:close/>
                  <a:moveTo>
                    <a:pt x="23" y="44"/>
                  </a:moveTo>
                  <a:lnTo>
                    <a:pt x="23" y="44"/>
                  </a:lnTo>
                  <a:cubicBezTo>
                    <a:pt x="23" y="56"/>
                    <a:pt x="21" y="65"/>
                    <a:pt x="17" y="71"/>
                  </a:cubicBezTo>
                  <a:cubicBezTo>
                    <a:pt x="13" y="78"/>
                    <a:pt x="8" y="82"/>
                    <a:pt x="0" y="85"/>
                  </a:cubicBezTo>
                  <a:lnTo>
                    <a:pt x="9" y="100"/>
                  </a:lnTo>
                  <a:cubicBezTo>
                    <a:pt x="22" y="94"/>
                    <a:pt x="31" y="86"/>
                    <a:pt x="37" y="75"/>
                  </a:cubicBezTo>
                  <a:cubicBezTo>
                    <a:pt x="42" y="67"/>
                    <a:pt x="44" y="53"/>
                    <a:pt x="44" y="34"/>
                  </a:cubicBezTo>
                  <a:lnTo>
                    <a:pt x="44" y="0"/>
                  </a:lnTo>
                  <a:lnTo>
                    <a:pt x="4" y="0"/>
                  </a:lnTo>
                  <a:lnTo>
                    <a:pt x="4" y="44"/>
                  </a:lnTo>
                  <a:lnTo>
                    <a:pt x="23" y="44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  <p:sp>
        <p:nvSpPr>
          <p:cNvPr id="23" name="Freeform 5"/>
          <p:cNvSpPr>
            <a:spLocks/>
          </p:cNvSpPr>
          <p:nvPr/>
        </p:nvSpPr>
        <p:spPr bwMode="auto">
          <a:xfrm>
            <a:off x="2123728" y="1461767"/>
            <a:ext cx="368300" cy="144463"/>
          </a:xfrm>
          <a:custGeom>
            <a:avLst/>
            <a:gdLst>
              <a:gd name="T0" fmla="*/ 369 w 386"/>
              <a:gd name="T1" fmla="*/ 47 h 152"/>
              <a:gd name="T2" fmla="*/ 369 w 386"/>
              <a:gd name="T3" fmla="*/ 47 h 152"/>
              <a:gd name="T4" fmla="*/ 317 w 386"/>
              <a:gd name="T5" fmla="*/ 20 h 152"/>
              <a:gd name="T6" fmla="*/ 317 w 386"/>
              <a:gd name="T7" fmla="*/ 20 h 152"/>
              <a:gd name="T8" fmla="*/ 280 w 386"/>
              <a:gd name="T9" fmla="*/ 0 h 152"/>
              <a:gd name="T10" fmla="*/ 277 w 386"/>
              <a:gd name="T11" fmla="*/ 2 h 152"/>
              <a:gd name="T12" fmla="*/ 271 w 386"/>
              <a:gd name="T13" fmla="*/ 16 h 152"/>
              <a:gd name="T14" fmla="*/ 281 w 386"/>
              <a:gd name="T15" fmla="*/ 33 h 152"/>
              <a:gd name="T16" fmla="*/ 335 w 386"/>
              <a:gd name="T17" fmla="*/ 62 h 152"/>
              <a:gd name="T18" fmla="*/ 3 w 386"/>
              <a:gd name="T19" fmla="*/ 62 h 152"/>
              <a:gd name="T20" fmla="*/ 2 w 386"/>
              <a:gd name="T21" fmla="*/ 65 h 152"/>
              <a:gd name="T22" fmla="*/ 3 w 386"/>
              <a:gd name="T23" fmla="*/ 80 h 152"/>
              <a:gd name="T24" fmla="*/ 20 w 386"/>
              <a:gd name="T25" fmla="*/ 90 h 152"/>
              <a:gd name="T26" fmla="*/ 335 w 386"/>
              <a:gd name="T27" fmla="*/ 90 h 152"/>
              <a:gd name="T28" fmla="*/ 281 w 386"/>
              <a:gd name="T29" fmla="*/ 119 h 152"/>
              <a:gd name="T30" fmla="*/ 271 w 386"/>
              <a:gd name="T31" fmla="*/ 136 h 152"/>
              <a:gd name="T32" fmla="*/ 277 w 386"/>
              <a:gd name="T33" fmla="*/ 150 h 152"/>
              <a:gd name="T34" fmla="*/ 280 w 386"/>
              <a:gd name="T35" fmla="*/ 152 h 152"/>
              <a:gd name="T36" fmla="*/ 368 w 386"/>
              <a:gd name="T37" fmla="*/ 105 h 152"/>
              <a:gd name="T38" fmla="*/ 386 w 386"/>
              <a:gd name="T39" fmla="*/ 76 h 152"/>
              <a:gd name="T40" fmla="*/ 369 w 386"/>
              <a:gd name="T41" fmla="*/ 47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86" h="152">
                <a:moveTo>
                  <a:pt x="369" y="47"/>
                </a:moveTo>
                <a:lnTo>
                  <a:pt x="369" y="47"/>
                </a:lnTo>
                <a:lnTo>
                  <a:pt x="317" y="20"/>
                </a:lnTo>
                <a:lnTo>
                  <a:pt x="317" y="20"/>
                </a:lnTo>
                <a:lnTo>
                  <a:pt x="280" y="0"/>
                </a:lnTo>
                <a:lnTo>
                  <a:pt x="277" y="2"/>
                </a:lnTo>
                <a:cubicBezTo>
                  <a:pt x="273" y="6"/>
                  <a:pt x="271" y="11"/>
                  <a:pt x="271" y="16"/>
                </a:cubicBezTo>
                <a:cubicBezTo>
                  <a:pt x="271" y="23"/>
                  <a:pt x="275" y="30"/>
                  <a:pt x="281" y="33"/>
                </a:cubicBezTo>
                <a:cubicBezTo>
                  <a:pt x="281" y="33"/>
                  <a:pt x="313" y="50"/>
                  <a:pt x="335" y="62"/>
                </a:cubicBezTo>
                <a:lnTo>
                  <a:pt x="3" y="62"/>
                </a:lnTo>
                <a:lnTo>
                  <a:pt x="2" y="65"/>
                </a:lnTo>
                <a:cubicBezTo>
                  <a:pt x="0" y="70"/>
                  <a:pt x="1" y="75"/>
                  <a:pt x="3" y="80"/>
                </a:cubicBezTo>
                <a:cubicBezTo>
                  <a:pt x="7" y="86"/>
                  <a:pt x="13" y="90"/>
                  <a:pt x="20" y="90"/>
                </a:cubicBezTo>
                <a:lnTo>
                  <a:pt x="335" y="90"/>
                </a:lnTo>
                <a:cubicBezTo>
                  <a:pt x="314" y="102"/>
                  <a:pt x="281" y="119"/>
                  <a:pt x="281" y="119"/>
                </a:cubicBezTo>
                <a:cubicBezTo>
                  <a:pt x="275" y="122"/>
                  <a:pt x="271" y="129"/>
                  <a:pt x="271" y="136"/>
                </a:cubicBezTo>
                <a:cubicBezTo>
                  <a:pt x="271" y="141"/>
                  <a:pt x="273" y="146"/>
                  <a:pt x="277" y="150"/>
                </a:cubicBezTo>
                <a:lnTo>
                  <a:pt x="280" y="152"/>
                </a:lnTo>
                <a:lnTo>
                  <a:pt x="368" y="105"/>
                </a:lnTo>
                <a:cubicBezTo>
                  <a:pt x="380" y="100"/>
                  <a:pt x="386" y="88"/>
                  <a:pt x="386" y="76"/>
                </a:cubicBezTo>
                <a:cubicBezTo>
                  <a:pt x="386" y="64"/>
                  <a:pt x="380" y="53"/>
                  <a:pt x="369" y="47"/>
                </a:cubicBez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540527" y="2160117"/>
            <a:ext cx="368300" cy="144463"/>
          </a:xfrm>
          <a:custGeom>
            <a:avLst/>
            <a:gdLst>
              <a:gd name="T0" fmla="*/ 369 w 386"/>
              <a:gd name="T1" fmla="*/ 47 h 152"/>
              <a:gd name="T2" fmla="*/ 369 w 386"/>
              <a:gd name="T3" fmla="*/ 47 h 152"/>
              <a:gd name="T4" fmla="*/ 317 w 386"/>
              <a:gd name="T5" fmla="*/ 20 h 152"/>
              <a:gd name="T6" fmla="*/ 317 w 386"/>
              <a:gd name="T7" fmla="*/ 20 h 152"/>
              <a:gd name="T8" fmla="*/ 280 w 386"/>
              <a:gd name="T9" fmla="*/ 0 h 152"/>
              <a:gd name="T10" fmla="*/ 277 w 386"/>
              <a:gd name="T11" fmla="*/ 2 h 152"/>
              <a:gd name="T12" fmla="*/ 271 w 386"/>
              <a:gd name="T13" fmla="*/ 16 h 152"/>
              <a:gd name="T14" fmla="*/ 281 w 386"/>
              <a:gd name="T15" fmla="*/ 33 h 152"/>
              <a:gd name="T16" fmla="*/ 335 w 386"/>
              <a:gd name="T17" fmla="*/ 62 h 152"/>
              <a:gd name="T18" fmla="*/ 3 w 386"/>
              <a:gd name="T19" fmla="*/ 62 h 152"/>
              <a:gd name="T20" fmla="*/ 2 w 386"/>
              <a:gd name="T21" fmla="*/ 65 h 152"/>
              <a:gd name="T22" fmla="*/ 3 w 386"/>
              <a:gd name="T23" fmla="*/ 80 h 152"/>
              <a:gd name="T24" fmla="*/ 20 w 386"/>
              <a:gd name="T25" fmla="*/ 90 h 152"/>
              <a:gd name="T26" fmla="*/ 335 w 386"/>
              <a:gd name="T27" fmla="*/ 90 h 152"/>
              <a:gd name="T28" fmla="*/ 281 w 386"/>
              <a:gd name="T29" fmla="*/ 119 h 152"/>
              <a:gd name="T30" fmla="*/ 271 w 386"/>
              <a:gd name="T31" fmla="*/ 136 h 152"/>
              <a:gd name="T32" fmla="*/ 277 w 386"/>
              <a:gd name="T33" fmla="*/ 150 h 152"/>
              <a:gd name="T34" fmla="*/ 280 w 386"/>
              <a:gd name="T35" fmla="*/ 152 h 152"/>
              <a:gd name="T36" fmla="*/ 368 w 386"/>
              <a:gd name="T37" fmla="*/ 105 h 152"/>
              <a:gd name="T38" fmla="*/ 386 w 386"/>
              <a:gd name="T39" fmla="*/ 76 h 152"/>
              <a:gd name="T40" fmla="*/ 369 w 386"/>
              <a:gd name="T41" fmla="*/ 47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86" h="152">
                <a:moveTo>
                  <a:pt x="369" y="47"/>
                </a:moveTo>
                <a:lnTo>
                  <a:pt x="369" y="47"/>
                </a:lnTo>
                <a:lnTo>
                  <a:pt x="317" y="20"/>
                </a:lnTo>
                <a:lnTo>
                  <a:pt x="317" y="20"/>
                </a:lnTo>
                <a:lnTo>
                  <a:pt x="280" y="0"/>
                </a:lnTo>
                <a:lnTo>
                  <a:pt x="277" y="2"/>
                </a:lnTo>
                <a:cubicBezTo>
                  <a:pt x="273" y="6"/>
                  <a:pt x="271" y="11"/>
                  <a:pt x="271" y="16"/>
                </a:cubicBezTo>
                <a:cubicBezTo>
                  <a:pt x="271" y="23"/>
                  <a:pt x="275" y="30"/>
                  <a:pt x="281" y="33"/>
                </a:cubicBezTo>
                <a:cubicBezTo>
                  <a:pt x="281" y="33"/>
                  <a:pt x="313" y="50"/>
                  <a:pt x="335" y="62"/>
                </a:cubicBezTo>
                <a:lnTo>
                  <a:pt x="3" y="62"/>
                </a:lnTo>
                <a:lnTo>
                  <a:pt x="2" y="65"/>
                </a:lnTo>
                <a:cubicBezTo>
                  <a:pt x="0" y="70"/>
                  <a:pt x="1" y="75"/>
                  <a:pt x="3" y="80"/>
                </a:cubicBezTo>
                <a:cubicBezTo>
                  <a:pt x="7" y="86"/>
                  <a:pt x="13" y="90"/>
                  <a:pt x="20" y="90"/>
                </a:cubicBezTo>
                <a:lnTo>
                  <a:pt x="335" y="90"/>
                </a:lnTo>
                <a:cubicBezTo>
                  <a:pt x="314" y="102"/>
                  <a:pt x="281" y="119"/>
                  <a:pt x="281" y="119"/>
                </a:cubicBezTo>
                <a:cubicBezTo>
                  <a:pt x="275" y="122"/>
                  <a:pt x="271" y="129"/>
                  <a:pt x="271" y="136"/>
                </a:cubicBezTo>
                <a:cubicBezTo>
                  <a:pt x="271" y="141"/>
                  <a:pt x="273" y="146"/>
                  <a:pt x="277" y="150"/>
                </a:cubicBezTo>
                <a:lnTo>
                  <a:pt x="280" y="152"/>
                </a:lnTo>
                <a:lnTo>
                  <a:pt x="368" y="105"/>
                </a:lnTo>
                <a:cubicBezTo>
                  <a:pt x="380" y="100"/>
                  <a:pt x="386" y="88"/>
                  <a:pt x="386" y="76"/>
                </a:cubicBezTo>
                <a:cubicBezTo>
                  <a:pt x="386" y="64"/>
                  <a:pt x="380" y="53"/>
                  <a:pt x="369" y="47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" name="Freeform 5"/>
          <p:cNvSpPr>
            <a:spLocks/>
          </p:cNvSpPr>
          <p:nvPr/>
        </p:nvSpPr>
        <p:spPr bwMode="auto">
          <a:xfrm>
            <a:off x="2123728" y="2160117"/>
            <a:ext cx="368300" cy="144463"/>
          </a:xfrm>
          <a:custGeom>
            <a:avLst/>
            <a:gdLst>
              <a:gd name="T0" fmla="*/ 369 w 386"/>
              <a:gd name="T1" fmla="*/ 47 h 152"/>
              <a:gd name="T2" fmla="*/ 369 w 386"/>
              <a:gd name="T3" fmla="*/ 47 h 152"/>
              <a:gd name="T4" fmla="*/ 317 w 386"/>
              <a:gd name="T5" fmla="*/ 20 h 152"/>
              <a:gd name="T6" fmla="*/ 317 w 386"/>
              <a:gd name="T7" fmla="*/ 20 h 152"/>
              <a:gd name="T8" fmla="*/ 280 w 386"/>
              <a:gd name="T9" fmla="*/ 0 h 152"/>
              <a:gd name="T10" fmla="*/ 277 w 386"/>
              <a:gd name="T11" fmla="*/ 2 h 152"/>
              <a:gd name="T12" fmla="*/ 271 w 386"/>
              <a:gd name="T13" fmla="*/ 16 h 152"/>
              <a:gd name="T14" fmla="*/ 281 w 386"/>
              <a:gd name="T15" fmla="*/ 33 h 152"/>
              <a:gd name="T16" fmla="*/ 335 w 386"/>
              <a:gd name="T17" fmla="*/ 62 h 152"/>
              <a:gd name="T18" fmla="*/ 3 w 386"/>
              <a:gd name="T19" fmla="*/ 62 h 152"/>
              <a:gd name="T20" fmla="*/ 2 w 386"/>
              <a:gd name="T21" fmla="*/ 65 h 152"/>
              <a:gd name="T22" fmla="*/ 3 w 386"/>
              <a:gd name="T23" fmla="*/ 80 h 152"/>
              <a:gd name="T24" fmla="*/ 20 w 386"/>
              <a:gd name="T25" fmla="*/ 90 h 152"/>
              <a:gd name="T26" fmla="*/ 335 w 386"/>
              <a:gd name="T27" fmla="*/ 90 h 152"/>
              <a:gd name="T28" fmla="*/ 281 w 386"/>
              <a:gd name="T29" fmla="*/ 119 h 152"/>
              <a:gd name="T30" fmla="*/ 271 w 386"/>
              <a:gd name="T31" fmla="*/ 136 h 152"/>
              <a:gd name="T32" fmla="*/ 277 w 386"/>
              <a:gd name="T33" fmla="*/ 150 h 152"/>
              <a:gd name="T34" fmla="*/ 280 w 386"/>
              <a:gd name="T35" fmla="*/ 152 h 152"/>
              <a:gd name="T36" fmla="*/ 368 w 386"/>
              <a:gd name="T37" fmla="*/ 105 h 152"/>
              <a:gd name="T38" fmla="*/ 386 w 386"/>
              <a:gd name="T39" fmla="*/ 76 h 152"/>
              <a:gd name="T40" fmla="*/ 369 w 386"/>
              <a:gd name="T41" fmla="*/ 47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86" h="152">
                <a:moveTo>
                  <a:pt x="369" y="47"/>
                </a:moveTo>
                <a:lnTo>
                  <a:pt x="369" y="47"/>
                </a:lnTo>
                <a:lnTo>
                  <a:pt x="317" y="20"/>
                </a:lnTo>
                <a:lnTo>
                  <a:pt x="317" y="20"/>
                </a:lnTo>
                <a:lnTo>
                  <a:pt x="280" y="0"/>
                </a:lnTo>
                <a:lnTo>
                  <a:pt x="277" y="2"/>
                </a:lnTo>
                <a:cubicBezTo>
                  <a:pt x="273" y="6"/>
                  <a:pt x="271" y="11"/>
                  <a:pt x="271" y="16"/>
                </a:cubicBezTo>
                <a:cubicBezTo>
                  <a:pt x="271" y="23"/>
                  <a:pt x="275" y="30"/>
                  <a:pt x="281" y="33"/>
                </a:cubicBezTo>
                <a:cubicBezTo>
                  <a:pt x="281" y="33"/>
                  <a:pt x="313" y="50"/>
                  <a:pt x="335" y="62"/>
                </a:cubicBezTo>
                <a:lnTo>
                  <a:pt x="3" y="62"/>
                </a:lnTo>
                <a:lnTo>
                  <a:pt x="2" y="65"/>
                </a:lnTo>
                <a:cubicBezTo>
                  <a:pt x="0" y="70"/>
                  <a:pt x="1" y="75"/>
                  <a:pt x="3" y="80"/>
                </a:cubicBezTo>
                <a:cubicBezTo>
                  <a:pt x="7" y="86"/>
                  <a:pt x="13" y="90"/>
                  <a:pt x="20" y="90"/>
                </a:cubicBezTo>
                <a:lnTo>
                  <a:pt x="335" y="90"/>
                </a:lnTo>
                <a:cubicBezTo>
                  <a:pt x="314" y="102"/>
                  <a:pt x="281" y="119"/>
                  <a:pt x="281" y="119"/>
                </a:cubicBezTo>
                <a:cubicBezTo>
                  <a:pt x="275" y="122"/>
                  <a:pt x="271" y="129"/>
                  <a:pt x="271" y="136"/>
                </a:cubicBezTo>
                <a:cubicBezTo>
                  <a:pt x="271" y="141"/>
                  <a:pt x="273" y="146"/>
                  <a:pt x="277" y="150"/>
                </a:cubicBezTo>
                <a:lnTo>
                  <a:pt x="280" y="152"/>
                </a:lnTo>
                <a:lnTo>
                  <a:pt x="368" y="105"/>
                </a:lnTo>
                <a:cubicBezTo>
                  <a:pt x="380" y="100"/>
                  <a:pt x="386" y="88"/>
                  <a:pt x="386" y="76"/>
                </a:cubicBezTo>
                <a:cubicBezTo>
                  <a:pt x="386" y="64"/>
                  <a:pt x="380" y="53"/>
                  <a:pt x="369" y="47"/>
                </a:cubicBez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grpSp>
        <p:nvGrpSpPr>
          <p:cNvPr id="27" name="Groupe 26"/>
          <p:cNvGrpSpPr/>
          <p:nvPr/>
        </p:nvGrpSpPr>
        <p:grpSpPr>
          <a:xfrm>
            <a:off x="2853730" y="2823146"/>
            <a:ext cx="350118" cy="354434"/>
            <a:chOff x="2137222" y="3181507"/>
            <a:chExt cx="350118" cy="354434"/>
          </a:xfrm>
        </p:grpSpPr>
        <p:sp>
          <p:nvSpPr>
            <p:cNvPr id="28" name="ZoneTexte 27"/>
            <p:cNvSpPr txBox="1"/>
            <p:nvPr/>
          </p:nvSpPr>
          <p:spPr>
            <a:xfrm>
              <a:off x="2213683" y="3263479"/>
              <a:ext cx="16991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fr-FR" sz="1200" b="1" dirty="0" smtClean="0">
                  <a:solidFill>
                    <a:schemeClr val="tx2"/>
                  </a:solidFill>
                </a:rPr>
                <a:t>02</a:t>
              </a:r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>
              <a:off x="2298427" y="3410528"/>
              <a:ext cx="188913" cy="125413"/>
            </a:xfrm>
            <a:custGeom>
              <a:avLst/>
              <a:gdLst>
                <a:gd name="T0" fmla="*/ 198 w 198"/>
                <a:gd name="T1" fmla="*/ 131 h 131"/>
                <a:gd name="T2" fmla="*/ 198 w 198"/>
                <a:gd name="T3" fmla="*/ 131 h 131"/>
                <a:gd name="T4" fmla="*/ 198 w 198"/>
                <a:gd name="T5" fmla="*/ 0 h 131"/>
                <a:gd name="T6" fmla="*/ 0 w 198"/>
                <a:gd name="T7" fmla="*/ 131 h 131"/>
                <a:gd name="T8" fmla="*/ 198 w 198"/>
                <a:gd name="T9" fmla="*/ 1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131">
                  <a:moveTo>
                    <a:pt x="198" y="131"/>
                  </a:moveTo>
                  <a:lnTo>
                    <a:pt x="198" y="131"/>
                  </a:lnTo>
                  <a:lnTo>
                    <a:pt x="198" y="0"/>
                  </a:lnTo>
                  <a:cubicBezTo>
                    <a:pt x="198" y="0"/>
                    <a:pt x="127" y="98"/>
                    <a:pt x="0" y="131"/>
                  </a:cubicBezTo>
                  <a:lnTo>
                    <a:pt x="198" y="131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7"/>
            <p:cNvSpPr>
              <a:spLocks/>
            </p:cNvSpPr>
            <p:nvPr/>
          </p:nvSpPr>
          <p:spPr bwMode="auto">
            <a:xfrm>
              <a:off x="2137222" y="3181507"/>
              <a:ext cx="188913" cy="127000"/>
            </a:xfrm>
            <a:custGeom>
              <a:avLst/>
              <a:gdLst>
                <a:gd name="T0" fmla="*/ 0 w 198"/>
                <a:gd name="T1" fmla="*/ 0 h 132"/>
                <a:gd name="T2" fmla="*/ 0 w 198"/>
                <a:gd name="T3" fmla="*/ 0 h 132"/>
                <a:gd name="T4" fmla="*/ 0 w 198"/>
                <a:gd name="T5" fmla="*/ 132 h 132"/>
                <a:gd name="T6" fmla="*/ 198 w 198"/>
                <a:gd name="T7" fmla="*/ 0 h 132"/>
                <a:gd name="T8" fmla="*/ 0 w 198"/>
                <a:gd name="T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132">
                  <a:moveTo>
                    <a:pt x="0" y="0"/>
                  </a:moveTo>
                  <a:lnTo>
                    <a:pt x="0" y="0"/>
                  </a:lnTo>
                  <a:lnTo>
                    <a:pt x="0" y="132"/>
                  </a:lnTo>
                  <a:cubicBezTo>
                    <a:pt x="0" y="132"/>
                    <a:pt x="71" y="33"/>
                    <a:pt x="19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  <p:grpSp>
        <p:nvGrpSpPr>
          <p:cNvPr id="31" name="Groupe 30"/>
          <p:cNvGrpSpPr/>
          <p:nvPr/>
        </p:nvGrpSpPr>
        <p:grpSpPr>
          <a:xfrm>
            <a:off x="555045" y="2816932"/>
            <a:ext cx="246379" cy="266638"/>
            <a:chOff x="2137222" y="3181507"/>
            <a:chExt cx="246379" cy="266638"/>
          </a:xfrm>
        </p:grpSpPr>
        <p:sp>
          <p:nvSpPr>
            <p:cNvPr id="32" name="ZoneTexte 31"/>
            <p:cNvSpPr txBox="1"/>
            <p:nvPr/>
          </p:nvSpPr>
          <p:spPr>
            <a:xfrm>
              <a:off x="2213683" y="3263479"/>
              <a:ext cx="16991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fr-FR" sz="1200" b="1" dirty="0" smtClean="0">
                  <a:solidFill>
                    <a:schemeClr val="tx2"/>
                  </a:solidFill>
                </a:rPr>
                <a:t>01</a:t>
              </a:r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2137222" y="3181507"/>
              <a:ext cx="188913" cy="127000"/>
            </a:xfrm>
            <a:custGeom>
              <a:avLst/>
              <a:gdLst>
                <a:gd name="T0" fmla="*/ 0 w 198"/>
                <a:gd name="T1" fmla="*/ 0 h 132"/>
                <a:gd name="T2" fmla="*/ 0 w 198"/>
                <a:gd name="T3" fmla="*/ 0 h 132"/>
                <a:gd name="T4" fmla="*/ 0 w 198"/>
                <a:gd name="T5" fmla="*/ 132 h 132"/>
                <a:gd name="T6" fmla="*/ 198 w 198"/>
                <a:gd name="T7" fmla="*/ 0 h 132"/>
                <a:gd name="T8" fmla="*/ 0 w 198"/>
                <a:gd name="T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132">
                  <a:moveTo>
                    <a:pt x="0" y="0"/>
                  </a:moveTo>
                  <a:lnTo>
                    <a:pt x="0" y="0"/>
                  </a:lnTo>
                  <a:lnTo>
                    <a:pt x="0" y="132"/>
                  </a:lnTo>
                  <a:cubicBezTo>
                    <a:pt x="0" y="132"/>
                    <a:pt x="71" y="33"/>
                    <a:pt x="19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  <p:grpSp>
        <p:nvGrpSpPr>
          <p:cNvPr id="35" name="Groupe 34"/>
          <p:cNvGrpSpPr/>
          <p:nvPr/>
        </p:nvGrpSpPr>
        <p:grpSpPr>
          <a:xfrm>
            <a:off x="1205156" y="2816932"/>
            <a:ext cx="246379" cy="266638"/>
            <a:chOff x="2137222" y="3181507"/>
            <a:chExt cx="246379" cy="266638"/>
          </a:xfrm>
        </p:grpSpPr>
        <p:sp>
          <p:nvSpPr>
            <p:cNvPr id="36" name="ZoneTexte 35"/>
            <p:cNvSpPr txBox="1"/>
            <p:nvPr/>
          </p:nvSpPr>
          <p:spPr>
            <a:xfrm>
              <a:off x="2213683" y="3263479"/>
              <a:ext cx="16991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fr-FR" sz="1200" b="1" dirty="0" smtClean="0">
                  <a:solidFill>
                    <a:schemeClr val="tx2"/>
                  </a:solidFill>
                </a:rPr>
                <a:t>02</a:t>
              </a:r>
              <a:endParaRPr lang="fr-FR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38" name="Freeform 7"/>
            <p:cNvSpPr>
              <a:spLocks/>
            </p:cNvSpPr>
            <p:nvPr/>
          </p:nvSpPr>
          <p:spPr bwMode="auto">
            <a:xfrm>
              <a:off x="2137222" y="3181507"/>
              <a:ext cx="188913" cy="127000"/>
            </a:xfrm>
            <a:custGeom>
              <a:avLst/>
              <a:gdLst>
                <a:gd name="T0" fmla="*/ 0 w 198"/>
                <a:gd name="T1" fmla="*/ 0 h 132"/>
                <a:gd name="T2" fmla="*/ 0 w 198"/>
                <a:gd name="T3" fmla="*/ 0 h 132"/>
                <a:gd name="T4" fmla="*/ 0 w 198"/>
                <a:gd name="T5" fmla="*/ 132 h 132"/>
                <a:gd name="T6" fmla="*/ 198 w 198"/>
                <a:gd name="T7" fmla="*/ 0 h 132"/>
                <a:gd name="T8" fmla="*/ 0 w 198"/>
                <a:gd name="T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132">
                  <a:moveTo>
                    <a:pt x="0" y="0"/>
                  </a:moveTo>
                  <a:lnTo>
                    <a:pt x="0" y="0"/>
                  </a:lnTo>
                  <a:lnTo>
                    <a:pt x="0" y="132"/>
                  </a:lnTo>
                  <a:cubicBezTo>
                    <a:pt x="0" y="132"/>
                    <a:pt x="71" y="33"/>
                    <a:pt x="19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  <p:pic>
        <p:nvPicPr>
          <p:cNvPr id="37" name="Image 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35" y="4797152"/>
            <a:ext cx="1080000" cy="1080000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424" y="4797152"/>
            <a:ext cx="1202034" cy="1080000"/>
          </a:xfrm>
          <a:prstGeom prst="rect">
            <a:avLst/>
          </a:prstGeom>
        </p:spPr>
      </p:pic>
      <p:sp>
        <p:nvSpPr>
          <p:cNvPr id="41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1392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0000" y="0"/>
            <a:ext cx="8064000" cy="829737"/>
          </a:xfrm>
        </p:spPr>
        <p:txBody>
          <a:bodyPr/>
          <a:lstStyle/>
          <a:p>
            <a:r>
              <a:rPr lang="fr-FR" dirty="0"/>
              <a:t>Éléments graphiques à utiliser avec les différents modèles de diapositives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*Note de bas de page sur trois lignes maximum consent </a:t>
            </a:r>
            <a:r>
              <a:rPr lang="fr-FR" dirty="0" err="1"/>
              <a:t>volorio</a:t>
            </a:r>
            <a:r>
              <a:rPr lang="fr-FR" dirty="0"/>
              <a:t> </a:t>
            </a:r>
            <a:r>
              <a:rPr lang="fr-FR" dirty="0" err="1"/>
              <a:t>doluptae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 </a:t>
            </a:r>
            <a:r>
              <a:rPr lang="fr-FR" dirty="0" err="1"/>
              <a:t>iligeniminim</a:t>
            </a:r>
            <a:r>
              <a:rPr lang="fr-FR" dirty="0"/>
              <a:t> et </a:t>
            </a:r>
            <a:r>
              <a:rPr lang="fr-FR" dirty="0" err="1"/>
              <a:t>aligenim</a:t>
            </a:r>
            <a:r>
              <a:rPr lang="fr-FR" dirty="0"/>
              <a:t> </a:t>
            </a:r>
            <a:r>
              <a:rPr lang="fr-FR" dirty="0" err="1"/>
              <a:t>sundi</a:t>
            </a:r>
            <a:r>
              <a:rPr lang="fr-FR" dirty="0"/>
              <a:t> </a:t>
            </a:r>
            <a:r>
              <a:rPr lang="fr-FR" dirty="0" err="1"/>
              <a:t>tiatin</a:t>
            </a:r>
            <a:r>
              <a:rPr lang="fr-FR" dirty="0"/>
              <a:t> </a:t>
            </a:r>
            <a:r>
              <a:rPr lang="fr-FR" dirty="0" err="1"/>
              <a:t>ellabore</a:t>
            </a:r>
            <a:r>
              <a:rPr lang="fr-FR" dirty="0"/>
              <a:t> </a:t>
            </a:r>
            <a:r>
              <a:rPr lang="fr-FR" dirty="0" err="1"/>
              <a:t>magnissi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 </a:t>
            </a:r>
            <a:r>
              <a:rPr lang="fr-FR" dirty="0" err="1"/>
              <a:t>occatiur</a:t>
            </a:r>
            <a:r>
              <a:rPr lang="fr-FR" dirty="0"/>
              <a:t> </a:t>
            </a:r>
            <a:r>
              <a:rPr lang="fr-FR" dirty="0" err="1"/>
              <a:t>similit</a:t>
            </a:r>
            <a:r>
              <a:rPr lang="fr-FR" dirty="0"/>
              <a:t> </a:t>
            </a:r>
            <a:r>
              <a:rPr lang="fr-FR" dirty="0" err="1"/>
              <a:t>quam</a:t>
            </a:r>
            <a:r>
              <a:rPr lang="fr-FR" dirty="0"/>
              <a:t> </a:t>
            </a:r>
            <a:r>
              <a:rPr lang="fr-FR" dirty="0" err="1"/>
              <a:t>faccus</a:t>
            </a:r>
            <a:r>
              <a:rPr lang="fr-FR" dirty="0"/>
              <a:t> </a:t>
            </a:r>
            <a:r>
              <a:rPr lang="fr-FR" dirty="0" err="1"/>
              <a:t>reptaturlit</a:t>
            </a:r>
            <a:r>
              <a:rPr lang="fr-FR" dirty="0"/>
              <a:t> </a:t>
            </a:r>
            <a:r>
              <a:rPr lang="fr-FR" dirty="0" err="1"/>
              <a:t>cusam</a:t>
            </a:r>
            <a:r>
              <a:rPr lang="fr-FR" dirty="0"/>
              <a:t> landes </a:t>
            </a:r>
            <a:r>
              <a:rPr lang="fr-FR" dirty="0" err="1"/>
              <a:t>quati</a:t>
            </a:r>
            <a:r>
              <a:rPr lang="fr-FR" dirty="0"/>
              <a:t> non </a:t>
            </a:r>
            <a:r>
              <a:rPr lang="fr-FR" dirty="0" err="1"/>
              <a:t>reicitatis</a:t>
            </a:r>
            <a:r>
              <a:rPr lang="fr-FR" dirty="0"/>
              <a:t>.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21</a:t>
            </a:fld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1367355"/>
            <a:ext cx="1080000" cy="1080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060" y="1367355"/>
            <a:ext cx="1080000" cy="1080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120" y="1367355"/>
            <a:ext cx="1080000" cy="1080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180" y="1367355"/>
            <a:ext cx="1080000" cy="10800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367355"/>
            <a:ext cx="1080000" cy="10800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2816932"/>
            <a:ext cx="1080000" cy="1080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060" y="2816932"/>
            <a:ext cx="1080000" cy="1080000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120" y="2816932"/>
            <a:ext cx="1080000" cy="1080000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180" y="2816932"/>
            <a:ext cx="1080000" cy="1080000"/>
          </a:xfrm>
          <a:prstGeom prst="rect">
            <a:avLst/>
          </a:prstGeom>
        </p:spPr>
      </p:pic>
      <p:sp>
        <p:nvSpPr>
          <p:cNvPr id="17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862088" y="6192682"/>
            <a:ext cx="3420000" cy="44068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algn="l"/>
            <a:r>
              <a:rPr lang="fr-FR" smtClean="0"/>
              <a:t>Titre de la présentation - 00/00/00    Classification :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753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ous-titre 11"/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prenom.nom@erametgroup.com</a:t>
            </a:r>
          </a:p>
          <a:p>
            <a:r>
              <a:rPr lang="fr-FR" dirty="0"/>
              <a:t>Prénom NOM</a:t>
            </a:r>
          </a:p>
          <a:p>
            <a:pPr lvl="1"/>
            <a:r>
              <a:rPr lang="fr-FR" dirty="0"/>
              <a:t>Fonction</a:t>
            </a:r>
          </a:p>
          <a:p>
            <a:pPr lvl="2"/>
            <a:r>
              <a:rPr lang="fr-FR" dirty="0"/>
              <a:t>prenom.nom@erametgroup.com</a:t>
            </a:r>
          </a:p>
          <a:p>
            <a:pPr lvl="3"/>
            <a:r>
              <a:rPr lang="fr-FR" smtClean="0"/>
              <a:t>www.eramet.com</a:t>
            </a:r>
            <a:endParaRPr lang="fr-FR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22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dirty="0" smtClean="0"/>
              <a:t>contacts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513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ous-titre 11"/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prenom.nom@erametgroup.com</a:t>
            </a:r>
          </a:p>
          <a:p>
            <a:r>
              <a:rPr lang="fr-FR" dirty="0"/>
              <a:t>Prénom NOM</a:t>
            </a:r>
          </a:p>
          <a:p>
            <a:pPr lvl="1"/>
            <a:r>
              <a:rPr lang="fr-FR" dirty="0"/>
              <a:t>Fonction</a:t>
            </a:r>
          </a:p>
          <a:p>
            <a:pPr lvl="2"/>
            <a:r>
              <a:rPr lang="fr-FR" dirty="0"/>
              <a:t>prenom.nom@erametgroup.com</a:t>
            </a:r>
          </a:p>
          <a:p>
            <a:pPr lvl="3"/>
            <a:r>
              <a:rPr lang="fr-FR" dirty="0" smtClean="0"/>
              <a:t>www.eramet.com</a:t>
            </a:r>
            <a:endParaRPr lang="fr-FR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23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dirty="0" smtClean="0"/>
              <a:t>contacts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513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ous-titre 11"/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r>
              <a:rPr lang="fr-FR" dirty="0" smtClean="0"/>
              <a:t>Prénom NOM</a:t>
            </a:r>
          </a:p>
          <a:p>
            <a:pPr lvl="1"/>
            <a:r>
              <a:rPr lang="fr-FR" dirty="0" smtClean="0"/>
              <a:t>Fonction</a:t>
            </a:r>
          </a:p>
          <a:p>
            <a:pPr lvl="2"/>
            <a:r>
              <a:rPr lang="fr-FR" dirty="0" smtClean="0"/>
              <a:t>prenom.nom@erametgroup.com</a:t>
            </a:r>
          </a:p>
          <a:p>
            <a:r>
              <a:rPr lang="fr-FR" dirty="0"/>
              <a:t>Prénom NOM</a:t>
            </a:r>
          </a:p>
          <a:p>
            <a:pPr lvl="1"/>
            <a:r>
              <a:rPr lang="fr-FR" dirty="0"/>
              <a:t>Fonction</a:t>
            </a:r>
          </a:p>
          <a:p>
            <a:pPr lvl="2"/>
            <a:r>
              <a:rPr lang="fr-FR" dirty="0"/>
              <a:t>prenom.nom@erametgroup.com</a:t>
            </a:r>
          </a:p>
          <a:p>
            <a:pPr lvl="3"/>
            <a:r>
              <a:rPr lang="fr-FR" dirty="0" smtClean="0"/>
              <a:t>www.eramet.com</a:t>
            </a:r>
            <a:endParaRPr lang="fr-FR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24</a:t>
            </a:fld>
            <a:endParaRPr lang="fr-FR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dirty="0" smtClean="0"/>
              <a:t>contacts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513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25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249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26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249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pPr algn="l"/>
            <a:r>
              <a:rPr lang="fr-FR" smtClean="0"/>
              <a:t>Titre de la présentation - 00/00/00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27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249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RAMET">
  <a:themeElements>
    <a:clrScheme name="Eramet">
      <a:dk1>
        <a:sysClr val="windowText" lastClr="000000"/>
      </a:dk1>
      <a:lt1>
        <a:sysClr val="window" lastClr="FFFFFF"/>
      </a:lt1>
      <a:dk2>
        <a:srgbClr val="1A003B"/>
      </a:dk2>
      <a:lt2>
        <a:srgbClr val="F4F2F5"/>
      </a:lt2>
      <a:accent1>
        <a:srgbClr val="FBF315"/>
      </a:accent1>
      <a:accent2>
        <a:srgbClr val="FA6414"/>
      </a:accent2>
      <a:accent3>
        <a:srgbClr val="515793"/>
      </a:accent3>
      <a:accent4>
        <a:srgbClr val="1A003B"/>
      </a:accent4>
      <a:accent5>
        <a:srgbClr val="8589B3"/>
      </a:accent5>
      <a:accent6>
        <a:srgbClr val="5E4D76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900" dirty="0" err="1">
            <a:solidFill>
              <a:schemeClr val="tx2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4457</TotalTime>
  <Words>1372</Words>
  <Application>Microsoft Office PowerPoint</Application>
  <PresentationFormat>Affichage à l'écran (4:3)</PresentationFormat>
  <Paragraphs>368</Paragraphs>
  <Slides>27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ERAMET</vt:lpstr>
      <vt:lpstr>Titre de la présentation  à intégrer sur deux ou trois lignes maximum</vt:lpstr>
      <vt:lpstr>Titre de la présentation  à intégrer sur deux ou trois lignes maximum</vt:lpstr>
      <vt:lpstr>Titre de la présentation  à intégrer sur deux ou trois lignes maximum</vt:lpstr>
      <vt:lpstr>Sommaire</vt:lpstr>
      <vt:lpstr>01</vt:lpstr>
      <vt:lpstr>02</vt:lpstr>
      <vt:lpstr>03</vt:lpstr>
      <vt:lpstr>O1</vt:lpstr>
      <vt:lpstr>O2</vt:lpstr>
      <vt:lpstr>O3</vt:lpstr>
      <vt:lpstr>O4</vt:lpstr>
      <vt:lpstr>Titre de la diapositive à intégrer sur une ou deux lignes maximum lorem ipsum dolor sit ipsum dolor sit</vt:lpstr>
      <vt:lpstr>Titre de la diapositive à intégrer sur une ou deux lignes maximum lorem ipsum dolor sit ipsum dolor sit</vt:lpstr>
      <vt:lpstr>Titre de la diapositive à intégrer sur une ou deux lignes maximum lorem ipsum dolor sit ipsum dolor sit</vt:lpstr>
      <vt:lpstr>Titre de la diapositive à intégrer sur une ou deux lignes maximum lorem ipsum dolor sit ipsum dolor sit</vt:lpstr>
      <vt:lpstr>Titre de la diapositive à intégrer sur une ou deux lignes maximum lorem ipsum dolor sit ipsum dolor sit</vt:lpstr>
      <vt:lpstr>Titre de la diapositive à intégrer sur une ou deux lignes maximum lorem ipsum dolor sit ipsum dolor sit</vt:lpstr>
      <vt:lpstr>Titre de la diapositive à intégrer sur une ou deux lignes maximum lorem ipsum dolor sit ipsum dolor sit</vt:lpstr>
      <vt:lpstr>Titre de la diapositive à intégrer sur une ou deux lignes maximum lorem ipsum dolor sit ipsum dolor sit</vt:lpstr>
      <vt:lpstr>Éléments graphiques à utiliser avec les différents modèles de diapositives</vt:lpstr>
      <vt:lpstr>Éléments graphiques à utiliser avec les différents modèles de diapositives</vt:lpstr>
      <vt:lpstr>contacts</vt:lpstr>
      <vt:lpstr>contacts</vt:lpstr>
      <vt:lpstr>contacts</vt:lpstr>
      <vt:lpstr>Présentation PowerPoint</vt:lpstr>
      <vt:lpstr>Présentation PowerPoint</vt:lpstr>
      <vt:lpstr>Présentation PowerPoint</vt:lpstr>
    </vt:vector>
  </TitlesOfParts>
  <Manager>Client</Manager>
  <Company>Client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Client</dc:title>
  <dc:subject>Client</dc:subject>
  <dc:creator>Client</dc:creator>
  <cp:lastModifiedBy>Jerome Galy Dejean</cp:lastModifiedBy>
  <cp:revision>292</cp:revision>
  <dcterms:created xsi:type="dcterms:W3CDTF">2013-07-26T07:27:45Z</dcterms:created>
  <dcterms:modified xsi:type="dcterms:W3CDTF">2019-02-15T14:07:14Z</dcterms:modified>
</cp:coreProperties>
</file>