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21"/>
  </p:notesMasterIdLst>
  <p:sldIdLst>
    <p:sldId id="256" r:id="rId5"/>
    <p:sldId id="258" r:id="rId6"/>
    <p:sldId id="259" r:id="rId7"/>
    <p:sldId id="257" r:id="rId8"/>
    <p:sldId id="260" r:id="rId9"/>
    <p:sldId id="261" r:id="rId10"/>
    <p:sldId id="262" r:id="rId11"/>
    <p:sldId id="263" r:id="rId12"/>
    <p:sldId id="264" r:id="rId13"/>
    <p:sldId id="265" r:id="rId14"/>
    <p:sldId id="268" r:id="rId15"/>
    <p:sldId id="267" r:id="rId16"/>
    <p:sldId id="269" r:id="rId17"/>
    <p:sldId id="270" r:id="rId18"/>
    <p:sldId id="271" r:id="rId19"/>
    <p:sldId id="272" r:id="rId2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6414"/>
    <a:srgbClr val="1A003B"/>
    <a:srgbClr val="E6E6E6"/>
    <a:srgbClr val="FBF315"/>
    <a:srgbClr val="FFFFFF"/>
    <a:srgbClr val="515793"/>
    <a:srgbClr val="5E4D76"/>
    <a:srgbClr val="182C53"/>
    <a:srgbClr val="C74027"/>
    <a:srgbClr val="EE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1F0E74-5571-F887-1FDF-F44B6B6BE4F2}" v="1" dt="2022-01-27T09:40:22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138" y="29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>
                <a:solidFill>
                  <a:schemeClr val="tx2"/>
                </a:solidFill>
              </a:defRPr>
            </a:pPr>
            <a:r>
              <a:rPr lang="fr-FR" sz="1150" dirty="0">
                <a:solidFill>
                  <a:schemeClr val="tx2"/>
                </a:solidFill>
              </a:rPr>
              <a:t>Titre Histogramme</a:t>
            </a:r>
          </a:p>
        </c:rich>
      </c:tx>
      <c:layout>
        <c:manualLayout>
          <c:xMode val="edge"/>
          <c:yMode val="edge"/>
          <c:x val="6.3123220708522498E-2"/>
          <c:y val="5.658737102306660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9183930580106102E-2"/>
          <c:y val="0.13698083563220501"/>
          <c:w val="0.88489770207295504"/>
          <c:h val="0.54416744310673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Légende histogramme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94-4FA5-9051-EAA4328A6919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Légende histogramme2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1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94-4FA5-9051-EAA4328A6919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Légende histogramme3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94-4FA5-9051-EAA4328A6919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Légende histogramme4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Feuil1!$E$2:$E$5</c:f>
              <c:numCache>
                <c:formatCode>General</c:formatCode>
                <c:ptCount val="4"/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94-4FA5-9051-EAA4328A69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47105536"/>
        <c:axId val="47107072"/>
      </c:barChart>
      <c:catAx>
        <c:axId val="47105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47107072"/>
        <c:crosses val="autoZero"/>
        <c:auto val="1"/>
        <c:lblAlgn val="ctr"/>
        <c:lblOffset val="100"/>
        <c:noMultiLvlLbl val="0"/>
      </c:catAx>
      <c:valAx>
        <c:axId val="47107072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47105536"/>
        <c:crosses val="autoZero"/>
        <c:crossBetween val="between"/>
        <c:maj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417727784027E-2"/>
          <c:y val="0.83300701143931799"/>
          <c:w val="0.92470641169853796"/>
          <c:h val="0.16699295418699101"/>
        </c:manualLayout>
      </c:layout>
      <c:overlay val="0"/>
      <c:txPr>
        <a:bodyPr/>
        <a:lstStyle/>
        <a:p>
          <a:pPr>
            <a:defRPr sz="900" i="1">
              <a:solidFill>
                <a:schemeClr val="tx2"/>
              </a:solidFill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2"/>
                </a:solidFill>
              </a:defRPr>
            </a:pPr>
            <a:r>
              <a:rPr lang="fr-FR" sz="1150" dirty="0">
                <a:solidFill>
                  <a:schemeClr val="tx2"/>
                </a:solidFill>
              </a:rPr>
              <a:t>Titre Histogramme</a:t>
            </a:r>
          </a:p>
        </c:rich>
      </c:tx>
      <c:layout>
        <c:manualLayout>
          <c:xMode val="edge"/>
          <c:yMode val="edge"/>
          <c:x val="6.3123220708522498E-2"/>
          <c:y val="5.658737102306660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9183930580106102E-2"/>
          <c:y val="0.15632002746333101"/>
          <c:w val="0.88489770207295504"/>
          <c:h val="0.6721638373556300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Légende histogramme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Légende</c:v>
                </c:pt>
                <c:pt idx="1">
                  <c:v>Légende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85-4252-935F-47A623137687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Légende histogramme2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Légende</c:v>
                </c:pt>
                <c:pt idx="1">
                  <c:v>Légende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150</c:v>
                </c:pt>
                <c:pt idx="1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85-4252-935F-47A623137687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Légende histogramme3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Légende</c:v>
                </c:pt>
                <c:pt idx="1">
                  <c:v>Légende</c:v>
                </c:pt>
              </c:strCache>
            </c:strRef>
          </c:cat>
          <c:val>
            <c:numRef>
              <c:f>Feuil1!$D$2:$D$3</c:f>
              <c:numCache>
                <c:formatCode>General</c:formatCode>
                <c:ptCount val="2"/>
                <c:pt idx="0">
                  <c:v>800</c:v>
                </c:pt>
                <c:pt idx="1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85-4252-935F-47A623137687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Légende histogramme4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bg1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Légende</c:v>
                </c:pt>
                <c:pt idx="1">
                  <c:v>Légende</c:v>
                </c:pt>
              </c:strCache>
            </c:strRef>
          </c:cat>
          <c:val>
            <c:numRef>
              <c:f>Feuil1!$E$2:$E$3</c:f>
              <c:numCache>
                <c:formatCode>General</c:formatCode>
                <c:ptCount val="2"/>
                <c:pt idx="0">
                  <c:v>400</c:v>
                </c:pt>
                <c:pt idx="1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85-4252-935F-47A623137687}"/>
            </c:ext>
          </c:extLst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Légende histogramme5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solidFill>
                      <a:schemeClr val="bg1"/>
                    </a:solidFill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Feuil1!$A$2:$A$3</c:f>
              <c:strCache>
                <c:ptCount val="2"/>
                <c:pt idx="0">
                  <c:v>Légende</c:v>
                </c:pt>
                <c:pt idx="1">
                  <c:v>Légende</c:v>
                </c:pt>
              </c:strCache>
            </c:strRef>
          </c:cat>
          <c:val>
            <c:numRef>
              <c:f>Feuil1!$F$2:$F$3</c:f>
              <c:numCache>
                <c:formatCode>General</c:formatCode>
                <c:ptCount val="2"/>
                <c:pt idx="0">
                  <c:v>290</c:v>
                </c:pt>
                <c:pt idx="1">
                  <c:v>290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985-4252-935F-47A623137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1"/>
        <c:overlap val="100"/>
        <c:axId val="50303360"/>
        <c:axId val="50304896"/>
      </c:barChart>
      <c:catAx>
        <c:axId val="5030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txPr>
          <a:bodyPr/>
          <a:lstStyle/>
          <a:p>
            <a:pPr>
              <a:defRPr sz="900"/>
            </a:pPr>
            <a:endParaRPr lang="fr-FR"/>
          </a:p>
        </c:txPr>
        <c:crossAx val="50304896"/>
        <c:crosses val="autoZero"/>
        <c:auto val="1"/>
        <c:lblAlgn val="ctr"/>
        <c:lblOffset val="100"/>
        <c:noMultiLvlLbl val="0"/>
      </c:catAx>
      <c:valAx>
        <c:axId val="5030489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5030336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7.4646869693058199E-2"/>
          <c:y val="0.86819132652877995"/>
          <c:w val="0.891025195001795"/>
          <c:h val="0.12876800488805401"/>
        </c:manualLayout>
      </c:layout>
      <c:overlay val="0"/>
      <c:txPr>
        <a:bodyPr/>
        <a:lstStyle/>
        <a:p>
          <a:pPr>
            <a:defRPr sz="900" i="1">
              <a:solidFill>
                <a:schemeClr val="tx2"/>
              </a:solidFill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2"/>
                </a:solidFill>
              </a:defRPr>
            </a:pPr>
            <a:r>
              <a:rPr lang="fr-FR" sz="1150" dirty="0">
                <a:solidFill>
                  <a:schemeClr val="tx2"/>
                </a:solidFill>
              </a:rPr>
              <a:t>Titre Histogramme</a:t>
            </a:r>
          </a:p>
        </c:rich>
      </c:tx>
      <c:layout>
        <c:manualLayout>
          <c:xMode val="edge"/>
          <c:yMode val="edge"/>
          <c:x val="6.3123220708522498E-2"/>
          <c:y val="5.658737102306660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9183930580106102E-2"/>
          <c:y val="0.117178130511464"/>
          <c:w val="0.88489770207295504"/>
          <c:h val="0.62398922356927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Légende histogramme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bg1"/>
                    </a:solidFill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Feuil1!$B$2:$B$5</c:f>
              <c:numCache>
                <c:formatCode>0%</c:formatCode>
                <c:ptCount val="4"/>
                <c:pt idx="0">
                  <c:v>0.51</c:v>
                </c:pt>
                <c:pt idx="1">
                  <c:v>0.15</c:v>
                </c:pt>
                <c:pt idx="2">
                  <c:v>0.25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9-4031-AF53-92C2C560BF7B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Légende histogramme2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>
                    <a:solidFill>
                      <a:schemeClr val="bg1"/>
                    </a:solidFill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Feuil1!$C$2:$C$5</c:f>
              <c:numCache>
                <c:formatCode>0%</c:formatCode>
                <c:ptCount val="4"/>
                <c:pt idx="0">
                  <c:v>0.49</c:v>
                </c:pt>
                <c:pt idx="1">
                  <c:v>0.85</c:v>
                </c:pt>
                <c:pt idx="2">
                  <c:v>0.75</c:v>
                </c:pt>
                <c:pt idx="3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89-4031-AF53-92C2C560BF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0609536"/>
        <c:axId val="50652288"/>
      </c:barChart>
      <c:catAx>
        <c:axId val="50609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50652288"/>
        <c:crosses val="autoZero"/>
        <c:auto val="1"/>
        <c:lblAlgn val="ctr"/>
        <c:lblOffset val="100"/>
        <c:noMultiLvlLbl val="0"/>
      </c:catAx>
      <c:valAx>
        <c:axId val="50652288"/>
        <c:scaling>
          <c:orientation val="minMax"/>
          <c:max val="1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5060953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417727784027E-2"/>
          <c:y val="0.88430973201946705"/>
          <c:w val="0.92470641169853796"/>
          <c:h val="9.6619948555185506E-2"/>
        </c:manualLayout>
      </c:layout>
      <c:overlay val="0"/>
      <c:txPr>
        <a:bodyPr/>
        <a:lstStyle/>
        <a:p>
          <a:pPr>
            <a:defRPr sz="900" i="1">
              <a:solidFill>
                <a:schemeClr val="tx2"/>
              </a:solidFill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2"/>
                </a:solidFill>
              </a:defRPr>
            </a:pPr>
            <a:r>
              <a:rPr lang="fr-FR" sz="1150" dirty="0">
                <a:solidFill>
                  <a:schemeClr val="tx2"/>
                </a:solidFill>
              </a:rPr>
              <a:t>Titre Histogramme</a:t>
            </a:r>
          </a:p>
        </c:rich>
      </c:tx>
      <c:layout>
        <c:manualLayout>
          <c:xMode val="edge"/>
          <c:yMode val="edge"/>
          <c:x val="6.3123220708522498E-2"/>
          <c:y val="5.658737102306660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9183930580106102E-2"/>
          <c:y val="0.117178130511464"/>
          <c:w val="0.88489770207295504"/>
          <c:h val="0.623989223569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Légende histogramme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68-47D9-ACBC-CB1765D69CE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Légende histogramme2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1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68-47D9-ACBC-CB1765D69CEE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Légende histogramme3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68-47D9-ACBC-CB1765D69CEE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Légende histogramme4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2016</c:v>
                </c:pt>
                <c:pt idx="1">
                  <c:v>S1 2017</c:v>
                </c:pt>
                <c:pt idx="2">
                  <c:v>2017</c:v>
                </c:pt>
                <c:pt idx="3">
                  <c:v>S1 2018</c:v>
                </c:pt>
              </c:strCache>
            </c:strRef>
          </c:cat>
          <c:val>
            <c:numRef>
              <c:f>Feuil1!$E$2:$E$5</c:f>
              <c:numCache>
                <c:formatCode>General</c:formatCode>
                <c:ptCount val="4"/>
                <c:pt idx="3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68-47D9-ACBC-CB1765D69C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0504832"/>
        <c:axId val="50506368"/>
      </c:barChart>
      <c:catAx>
        <c:axId val="50504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50506368"/>
        <c:crosses val="autoZero"/>
        <c:auto val="1"/>
        <c:lblAlgn val="ctr"/>
        <c:lblOffset val="100"/>
        <c:noMultiLvlLbl val="0"/>
      </c:catAx>
      <c:valAx>
        <c:axId val="50506368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50504832"/>
        <c:crosses val="autoZero"/>
        <c:crossBetween val="between"/>
        <c:majorUnit val="4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4.417727784027E-2"/>
          <c:y val="0.88430973201946705"/>
          <c:w val="0.92470641169853796"/>
          <c:h val="9.6619948555185506E-2"/>
        </c:manualLayout>
      </c:layout>
      <c:overlay val="0"/>
      <c:txPr>
        <a:bodyPr/>
        <a:lstStyle/>
        <a:p>
          <a:pPr>
            <a:defRPr sz="900" i="1">
              <a:solidFill>
                <a:schemeClr val="tx2"/>
              </a:solidFill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0.23626</cdr:x>
      <cdr:y>0.10137</cdr:y>
    </cdr:from>
    <cdr:to>
      <cdr:x>0.33762</cdr:x>
      <cdr:y>0.14558</cdr:y>
    </cdr:to>
    <cdr:sp macro="" textlink="">
      <cdr:nvSpPr>
        <cdr:cNvPr id="2" name="ZoneTexte 17"/>
        <cdr:cNvSpPr txBox="1"/>
      </cdr:nvSpPr>
      <cdr:spPr>
        <a:xfrm xmlns:a="http://schemas.openxmlformats.org/drawingml/2006/main">
          <a:off x="893043" y="423379"/>
          <a:ext cx="383117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0" tIns="0" rIns="0" bIns="0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FR" sz="1200" b="1" dirty="0">
              <a:solidFill>
                <a:schemeClr val="tx2"/>
              </a:solidFill>
            </a:rPr>
            <a:t>3 269</a:t>
          </a:r>
        </a:p>
      </cdr:txBody>
    </cdr:sp>
  </cdr:relSizeAnchor>
  <cdr:relSizeAnchor xmlns:cdr="http://schemas.openxmlformats.org/drawingml/2006/chartDrawing">
    <cdr:from>
      <cdr:x>0.68395</cdr:x>
      <cdr:y>0.10137</cdr:y>
    </cdr:from>
    <cdr:to>
      <cdr:x>0.78531</cdr:x>
      <cdr:y>0.14558</cdr:y>
    </cdr:to>
    <cdr:sp macro="" textlink="">
      <cdr:nvSpPr>
        <cdr:cNvPr id="3" name="ZoneTexte 18"/>
        <cdr:cNvSpPr txBox="1"/>
      </cdr:nvSpPr>
      <cdr:spPr>
        <a:xfrm xmlns:a="http://schemas.openxmlformats.org/drawingml/2006/main">
          <a:off x="2585231" y="423379"/>
          <a:ext cx="383118" cy="18466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0" tIns="0" rIns="0" bIns="0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FR" sz="1200" b="1" dirty="0">
              <a:solidFill>
                <a:schemeClr val="tx2"/>
              </a:solidFill>
            </a:rPr>
            <a:t>3 290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3B545-7F0B-4F0E-8B54-998086BD3E60}" type="datetimeFigureOut">
              <a:rPr lang="fr-FR" smtClean="0"/>
              <a:t>15/03/2022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B2B152-6FC1-44D8-B765-AD5632539C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40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356584"/>
            <a:ext cx="3063050" cy="1260000"/>
          </a:xfrm>
          <a:prstGeom prst="rect">
            <a:avLst/>
          </a:prstGeom>
        </p:spPr>
      </p:pic>
      <p:sp>
        <p:nvSpPr>
          <p:cNvPr id="16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3243649"/>
            <a:ext cx="5400000" cy="84541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17" name="Titre 10"/>
          <p:cNvSpPr>
            <a:spLocks noGrp="1"/>
          </p:cNvSpPr>
          <p:nvPr>
            <p:ph type="title"/>
          </p:nvPr>
        </p:nvSpPr>
        <p:spPr bwMode="gray">
          <a:xfrm>
            <a:off x="539999" y="1935491"/>
            <a:ext cx="5400000" cy="1134126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889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C -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2343954"/>
            <a:ext cx="9144000" cy="2799546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404156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197370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4652100"/>
            <a:ext cx="1008000" cy="324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7975"/>
            <a:ext cx="3576638" cy="13014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51435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270214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D - 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2343954"/>
            <a:ext cx="9144000" cy="2799546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404156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197370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4652100"/>
            <a:ext cx="1008000" cy="324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7975"/>
            <a:ext cx="3576638" cy="13014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51435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657407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 dirty="0"/>
              <a:t>Modifiez le style du titre</a:t>
            </a:r>
          </a:p>
        </p:txBody>
      </p:sp>
      <p:cxnSp>
        <p:nvCxnSpPr>
          <p:cNvPr id="8" name="Connecteur droit 7"/>
          <p:cNvCxnSpPr/>
          <p:nvPr userDrawn="1"/>
        </p:nvCxnSpPr>
        <p:spPr bwMode="gray">
          <a:xfrm>
            <a:off x="540000" y="729077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contenu 2"/>
          <p:cNvSpPr>
            <a:spLocks noGrp="1"/>
          </p:cNvSpPr>
          <p:nvPr>
            <p:ph idx="1" hasCustomPrompt="1"/>
          </p:nvPr>
        </p:nvSpPr>
        <p:spPr bwMode="gray">
          <a:xfrm>
            <a:off x="540000" y="931500"/>
            <a:ext cx="8064000" cy="3645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8971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e la date 8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3" name="Connecteur droit 12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931500"/>
            <a:ext cx="4104000" cy="3645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931500"/>
            <a:ext cx="3744000" cy="3645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8844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0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540000" y="968462"/>
            <a:ext cx="4032000" cy="2943000"/>
          </a:xfrm>
          <a:solidFill>
            <a:schemeClr val="bg1">
              <a:lumMod val="95000"/>
            </a:schemeClr>
          </a:solidFill>
        </p:spPr>
        <p:txBody>
          <a:bodyPr tIns="90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932162"/>
            <a:ext cx="3744000" cy="2295000"/>
          </a:xfrm>
        </p:spPr>
        <p:txBody>
          <a:bodyPr/>
          <a:lstStyle>
            <a:lvl5pPr marL="712800" indent="-266400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336890" y="3260889"/>
            <a:ext cx="1620000" cy="729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0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7126964" y="3260889"/>
            <a:ext cx="1620000" cy="729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3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59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texte encad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gray">
          <a:xfrm>
            <a:off x="4874400" y="979698"/>
            <a:ext cx="3729600" cy="28215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8"/>
          </p:nvPr>
        </p:nvSpPr>
        <p:spPr bwMode="gray">
          <a:xfrm>
            <a:off x="4874403" y="979698"/>
            <a:ext cx="3730075" cy="2821500"/>
          </a:xfrm>
          <a:ln w="22225">
            <a:noFill/>
            <a:miter lim="800000"/>
          </a:ln>
        </p:spPr>
        <p:txBody>
          <a:bodyPr lIns="216000" tIns="216000" rIns="108000"/>
          <a:lstStyle>
            <a:lvl1pPr marL="3600">
              <a:lnSpc>
                <a:spcPct val="97000"/>
              </a:lnSpc>
              <a:spcAft>
                <a:spcPts val="0"/>
              </a:spcAft>
              <a:defRPr sz="1200" baseline="0"/>
            </a:lvl1pPr>
            <a:lvl2pPr marL="0" indent="0">
              <a:lnSpc>
                <a:spcPct val="97000"/>
              </a:lnSpc>
              <a:spcBef>
                <a:spcPts val="0"/>
              </a:spcBef>
              <a:buNone/>
              <a:tabLst>
                <a:tab pos="0" algn="l"/>
              </a:tabLst>
              <a:defRPr b="0">
                <a:solidFill>
                  <a:schemeClr val="accent2"/>
                </a:solidFill>
              </a:defRPr>
            </a:lvl2pPr>
            <a:lvl3pPr marL="3175" indent="0">
              <a:buFont typeface="Arial" pitchFamily="34" charset="0"/>
              <a:buNone/>
              <a:defRPr/>
            </a:lvl3pPr>
            <a:lvl4pPr marL="4762" indent="0">
              <a:buNone/>
              <a:defRPr/>
            </a:lvl4pPr>
            <a:lvl5pPr marL="3175" indent="0">
              <a:buNone/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9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1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931500"/>
            <a:ext cx="4104000" cy="3645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4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1681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chiffres clés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4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26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20" name="Connecteur droit 19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40000" y="931500"/>
            <a:ext cx="4104000" cy="3645000"/>
          </a:xfrm>
        </p:spPr>
        <p:txBody>
          <a:bodyPr/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1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112984" y="1317798"/>
            <a:ext cx="1620000" cy="1215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6903814" y="1317798"/>
            <a:ext cx="1620000" cy="1215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5112984" y="2557800"/>
            <a:ext cx="1620000" cy="1215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903814" y="2557800"/>
            <a:ext cx="1620000" cy="1215000"/>
          </a:xfrm>
        </p:spPr>
        <p:txBody>
          <a:bodyPr/>
          <a:lstStyle>
            <a:lvl1pPr>
              <a:spcAft>
                <a:spcPts val="20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4874400" y="979698"/>
            <a:ext cx="3729600" cy="2821500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5175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931500"/>
            <a:ext cx="3600000" cy="3078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931500"/>
            <a:ext cx="3744000" cy="2106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3066523"/>
            <a:ext cx="1620000" cy="108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3066523"/>
            <a:ext cx="1620000" cy="108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2402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graphiqu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83130" y="931500"/>
            <a:ext cx="3780000" cy="3132000"/>
          </a:xfrm>
        </p:spPr>
        <p:txBody>
          <a:bodyPr tIns="900000" anchor="ctr" anchorCtr="0"/>
          <a:lstStyle>
            <a:lvl1pPr marL="0" indent="0" algn="ctr">
              <a:buNone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0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7" name="Connecteur droit 16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860000" y="931500"/>
            <a:ext cx="3744000" cy="2376000"/>
          </a:xfrm>
        </p:spPr>
        <p:txBody>
          <a:bodyPr/>
          <a:lstStyle>
            <a:lvl5pPr marL="712788" indent="-265113">
              <a:defRPr/>
            </a:lvl5pPr>
            <a:lvl6pPr marL="900000" indent="-180975">
              <a:defRPr/>
            </a:lvl6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336890" y="3347363"/>
            <a:ext cx="1620000" cy="108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21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7126964" y="3347363"/>
            <a:ext cx="1620000" cy="1080000"/>
          </a:xfrm>
        </p:spPr>
        <p:txBody>
          <a:bodyPr/>
          <a:lstStyle>
            <a:lvl1pPr>
              <a:spcAft>
                <a:spcPts val="0"/>
              </a:spcAft>
              <a:defRPr sz="3500"/>
            </a:lvl1pPr>
            <a:lvl2pPr marL="0" indent="0">
              <a:spcBef>
                <a:spcPts val="0"/>
              </a:spcBef>
              <a:buNone/>
              <a:defRPr sz="1200" b="0"/>
            </a:lvl2pPr>
          </a:lstStyle>
          <a:p>
            <a:pPr lvl="0"/>
            <a:r>
              <a:rPr lang="fr-FR" dirty="0"/>
              <a:t>00%</a:t>
            </a:r>
          </a:p>
          <a:p>
            <a:pPr lvl="1"/>
            <a:r>
              <a:rPr lang="fr-FR" dirty="0"/>
              <a:t>Texte</a:t>
            </a:r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6446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graphique 16"/>
          <p:cNvSpPr>
            <a:spLocks noGrp="1"/>
          </p:cNvSpPr>
          <p:nvPr>
            <p:ph type="chart" sz="quarter" idx="19" hasCustomPrompt="1"/>
          </p:nvPr>
        </p:nvSpPr>
        <p:spPr bwMode="gray">
          <a:xfrm>
            <a:off x="540000" y="1815666"/>
            <a:ext cx="3600000" cy="2511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/>
              <a:t>Sélectionner l’icône pour insérer un graphique</a:t>
            </a:r>
          </a:p>
        </p:txBody>
      </p:sp>
      <p:sp>
        <p:nvSpPr>
          <p:cNvPr id="13" name="Espace réservé du graphique 16"/>
          <p:cNvSpPr>
            <a:spLocks noGrp="1"/>
          </p:cNvSpPr>
          <p:nvPr>
            <p:ph type="chart" sz="quarter" idx="21" hasCustomPrompt="1"/>
          </p:nvPr>
        </p:nvSpPr>
        <p:spPr bwMode="gray">
          <a:xfrm>
            <a:off x="5004000" y="1815666"/>
            <a:ext cx="3600000" cy="2511000"/>
          </a:xfrm>
        </p:spPr>
        <p:txBody>
          <a:bodyPr tIns="900000" anchor="ctr" anchorCtr="0"/>
          <a:lstStyle>
            <a:lvl1pPr marL="0" indent="0" algn="ctr">
              <a:buNone/>
              <a:defRPr baseline="0"/>
            </a:lvl1pPr>
          </a:lstStyle>
          <a:p>
            <a:r>
              <a:rPr lang="fr-FR" noProof="0" dirty="0"/>
              <a:t>Sélectionner l’icône pour insérer un graphique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2"/>
          </p:nvPr>
        </p:nvSpPr>
        <p:spPr bwMode="gray"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24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8" name="Connecteur droit 17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space réservé du texte 13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540000" y="931500"/>
            <a:ext cx="4104000" cy="891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0" name="Espace réservé du texte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860000" y="931500"/>
            <a:ext cx="3744000" cy="891000"/>
          </a:xfrm>
        </p:spPr>
        <p:txBody>
          <a:bodyPr/>
          <a:lstStyle>
            <a:lvl5pPr marL="446400" indent="-266400">
              <a:defRPr/>
            </a:lvl5pPr>
          </a:lstStyle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91980" y="4644512"/>
            <a:ext cx="3240000" cy="329400"/>
          </a:xfrm>
        </p:spPr>
        <p:txBody>
          <a:bodyPr anchor="b" anchorCtr="0"/>
          <a:lstStyle>
            <a:lvl1pPr>
              <a:defRPr sz="7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*Note de bas de page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366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3243649"/>
            <a:ext cx="5400000" cy="84541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chemeClr val="bg1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chemeClr val="bg1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 bwMode="gray">
          <a:xfrm>
            <a:off x="539999" y="1935491"/>
            <a:ext cx="5400000" cy="1134126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65374" y="356584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315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A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220711"/>
            <a:ext cx="3420000" cy="1512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prenom.nom@eramet.com</a:t>
            </a:r>
          </a:p>
          <a:p>
            <a:pPr lvl="3"/>
            <a:r>
              <a:rPr lang="fr-FR" dirty="0"/>
              <a:t>www.eramet.com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1594455"/>
            <a:ext cx="3420000" cy="5805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804248" y="4007746"/>
            <a:ext cx="1925343" cy="79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10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B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220711"/>
            <a:ext cx="3420000" cy="1512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bg1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bg1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prenom.nom@eramet.com</a:t>
            </a:r>
          </a:p>
          <a:p>
            <a:pPr lvl="3"/>
            <a:r>
              <a:rPr lang="fr-FR" dirty="0"/>
              <a:t>www.eramet.com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1594455"/>
            <a:ext cx="3420000" cy="5805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804248" y="4007746"/>
            <a:ext cx="1925343" cy="79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823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s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40000" y="2220711"/>
            <a:ext cx="3420000" cy="1512000"/>
          </a:xfrm>
        </p:spPr>
        <p:txBody>
          <a:bodyPr/>
          <a:lstStyle>
            <a:lvl1pPr marL="0" indent="0" algn="l">
              <a:spcBef>
                <a:spcPts val="1600"/>
              </a:spcBef>
              <a:spcAft>
                <a:spcPts val="0"/>
              </a:spcAft>
              <a:buNone/>
              <a:defRPr sz="1350" cap="none">
                <a:solidFill>
                  <a:schemeClr val="tx2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350" b="1" cap="all" baseline="0">
                <a:solidFill>
                  <a:schemeClr val="tx2"/>
                </a:solidFill>
              </a:defRPr>
            </a:lvl2pPr>
            <a:lvl3pPr marL="0" indent="0" algn="l">
              <a:spcBef>
                <a:spcPts val="0"/>
              </a:spcBef>
              <a:buNone/>
              <a:defRPr sz="1350" b="0" cap="none" baseline="0">
                <a:solidFill>
                  <a:schemeClr val="tx2"/>
                </a:solidFill>
              </a:defRPr>
            </a:lvl3pPr>
            <a:lvl4pPr marL="0" indent="0" algn="l">
              <a:spcBef>
                <a:spcPts val="2400"/>
              </a:spcBef>
              <a:buNone/>
              <a:defRPr sz="1600" b="1" baseline="0">
                <a:solidFill>
                  <a:schemeClr val="accent2"/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prenom.nom@eramet.com</a:t>
            </a:r>
          </a:p>
          <a:p>
            <a:pPr lvl="3"/>
            <a:r>
              <a:rPr lang="fr-FR" dirty="0"/>
              <a:t>www.eramet.com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 hasCustomPrompt="1"/>
          </p:nvPr>
        </p:nvSpPr>
        <p:spPr bwMode="gray">
          <a:xfrm>
            <a:off x="540000" y="1594455"/>
            <a:ext cx="3420000" cy="580500"/>
          </a:xfrm>
        </p:spPr>
        <p:txBody>
          <a:bodyPr/>
          <a:lstStyle>
            <a:lvl1pPr>
              <a:lnSpc>
                <a:spcPct val="100000"/>
              </a:lnSpc>
              <a:defRPr sz="1600" cap="all" baseline="0">
                <a:solidFill>
                  <a:schemeClr val="accent3"/>
                </a:solidFill>
              </a:defRPr>
            </a:lvl1pPr>
          </a:lstStyle>
          <a:p>
            <a:r>
              <a:rPr lang="fr-FR" dirty="0"/>
              <a:t>contacts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804247" y="4057952"/>
            <a:ext cx="192534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637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A">
    <p:bg bwMode="gray"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1491630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3158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B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1491630"/>
            <a:ext cx="3063050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5330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sp>
        <p:nvSpPr>
          <p:cNvPr id="11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189336" y="1491630"/>
            <a:ext cx="3063051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9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596080" y="370734"/>
            <a:ext cx="3063051" cy="1260000"/>
          </a:xfrm>
          <a:prstGeom prst="rect">
            <a:avLst/>
          </a:prstGeom>
        </p:spPr>
      </p:pic>
      <p:sp>
        <p:nvSpPr>
          <p:cNvPr id="16" name="Sous-titr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39999" y="3243649"/>
            <a:ext cx="5400000" cy="84541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1700">
                <a:solidFill>
                  <a:srgbClr val="1A003B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700" b="0">
                <a:solidFill>
                  <a:srgbClr val="1A003B"/>
                </a:solidFill>
              </a:defRPr>
            </a:lvl2pPr>
            <a:lvl3pPr marL="0" indent="0" algn="l">
              <a:spcBef>
                <a:spcPts val="1200"/>
              </a:spcBef>
              <a:buNone/>
              <a:defRPr sz="1100" b="0" cap="all" baseline="0">
                <a:solidFill>
                  <a:srgbClr val="1A003B"/>
                </a:solidFill>
              </a:defRPr>
            </a:lvl3pPr>
            <a:lvl4pPr marL="13716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date</a:t>
            </a:r>
          </a:p>
        </p:txBody>
      </p:sp>
      <p:sp>
        <p:nvSpPr>
          <p:cNvPr id="17" name="Titre 10"/>
          <p:cNvSpPr>
            <a:spLocks noGrp="1"/>
          </p:cNvSpPr>
          <p:nvPr>
            <p:ph type="title"/>
          </p:nvPr>
        </p:nvSpPr>
        <p:spPr bwMode="gray">
          <a:xfrm>
            <a:off x="539999" y="1935491"/>
            <a:ext cx="5400000" cy="1134126"/>
          </a:xfrm>
        </p:spPr>
        <p:txBody>
          <a:bodyPr/>
          <a:lstStyle>
            <a:lvl1pPr>
              <a:lnSpc>
                <a:spcPct val="90000"/>
              </a:lnSpc>
              <a:defRPr sz="3000">
                <a:solidFill>
                  <a:srgbClr val="1A003B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7494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36000" y="945102"/>
            <a:ext cx="3600000" cy="270095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Modifiez le style du titre</a:t>
            </a:r>
          </a:p>
        </p:txBody>
      </p:sp>
      <p:cxnSp>
        <p:nvCxnSpPr>
          <p:cNvPr id="29" name="Connecteur droit 28"/>
          <p:cNvCxnSpPr/>
          <p:nvPr userDrawn="1"/>
        </p:nvCxnSpPr>
        <p:spPr bwMode="gray">
          <a:xfrm>
            <a:off x="540000" y="729000"/>
            <a:ext cx="4032000" cy="0"/>
          </a:xfrm>
          <a:prstGeom prst="line">
            <a:avLst/>
          </a:prstGeom>
          <a:ln w="19050">
            <a:gradFill flip="none" rotWithShape="1">
              <a:gsLst>
                <a:gs pos="0">
                  <a:schemeClr val="accent1"/>
                </a:gs>
                <a:gs pos="63000">
                  <a:schemeClr val="accent3"/>
                </a:gs>
                <a:gs pos="3700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space réservé du texte 4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41266" y="1256723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O1 -</a:t>
            </a:r>
          </a:p>
        </p:txBody>
      </p:sp>
      <p:sp>
        <p:nvSpPr>
          <p:cNvPr id="33" name="Espace réservé du texte 4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936000" y="1256723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6" name="Espace réservé du texte 4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41266" y="1818816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O2 -</a:t>
            </a:r>
          </a:p>
        </p:txBody>
      </p:sp>
      <p:sp>
        <p:nvSpPr>
          <p:cNvPr id="27" name="Espace réservé du texte 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936000" y="1818816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28" name="Espace réservé du texte 4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41266" y="2380910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O3 -</a:t>
            </a:r>
          </a:p>
        </p:txBody>
      </p:sp>
      <p:sp>
        <p:nvSpPr>
          <p:cNvPr id="30" name="Espace réservé du texte 4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936000" y="2380910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31" name="Espace réservé du texte 4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41266" y="2943002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O4 -</a:t>
            </a:r>
          </a:p>
        </p:txBody>
      </p:sp>
      <p:sp>
        <p:nvSpPr>
          <p:cNvPr id="39" name="Espace réservé du texte 4"/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936000" y="2943002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1266" y="3505095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O5 -</a:t>
            </a:r>
          </a:p>
        </p:txBody>
      </p:sp>
      <p:sp>
        <p:nvSpPr>
          <p:cNvPr id="50" name="Espace réservé du texte 4"/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936000" y="3505095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1" name="Espace réservé du texte 4"/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581722" y="1256723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O6 -</a:t>
            </a:r>
          </a:p>
        </p:txBody>
      </p:sp>
      <p:sp>
        <p:nvSpPr>
          <p:cNvPr id="52" name="Espace réservé du texte 4"/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5076456" y="1256723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3" name="Espace réservé du texte 4"/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4581722" y="1818816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O7 -</a:t>
            </a:r>
          </a:p>
        </p:txBody>
      </p:sp>
      <p:sp>
        <p:nvSpPr>
          <p:cNvPr id="54" name="Espace réservé du texte 4"/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076456" y="1818816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5" name="Espace réservé du texte 4"/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4581722" y="2380910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O8 -</a:t>
            </a:r>
          </a:p>
        </p:txBody>
      </p:sp>
      <p:sp>
        <p:nvSpPr>
          <p:cNvPr id="56" name="Espace réservé du texte 4"/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5076456" y="2380910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7" name="Espace réservé du texte 4"/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4581722" y="2943002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O9 -</a:t>
            </a:r>
          </a:p>
        </p:txBody>
      </p:sp>
      <p:sp>
        <p:nvSpPr>
          <p:cNvPr id="58" name="Espace réservé du texte 4"/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5076456" y="2943002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59" name="Espace réservé du texte 4"/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4581722" y="3505095"/>
            <a:ext cx="476282" cy="486000"/>
          </a:xfrm>
        </p:spPr>
        <p:txBody>
          <a:bodyPr/>
          <a:lstStyle>
            <a:lvl1pPr algn="r">
              <a:lnSpc>
                <a:spcPct val="95000"/>
              </a:lnSpc>
              <a:spcAft>
                <a:spcPts val="0"/>
              </a:spcAft>
              <a:defRPr sz="14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1O -</a:t>
            </a:r>
          </a:p>
        </p:txBody>
      </p:sp>
      <p:sp>
        <p:nvSpPr>
          <p:cNvPr id="60" name="Espace réservé du texte 4"/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5076456" y="3505095"/>
            <a:ext cx="3600000" cy="486000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  <a:lvl2pPr marL="0" indent="0">
              <a:lnSpc>
                <a:spcPct val="95000"/>
              </a:lnSpc>
              <a:spcBef>
                <a:spcPts val="0"/>
              </a:spcBef>
              <a:buNone/>
              <a:defRPr sz="1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noProof="0" dirty="0"/>
              <a:t>Titre</a:t>
            </a:r>
          </a:p>
          <a:p>
            <a:pPr lvl="1"/>
            <a:r>
              <a:rPr lang="fr-FR" noProof="0" dirty="0"/>
              <a:t>Texte</a:t>
            </a:r>
          </a:p>
        </p:txBody>
      </p:sp>
      <p:sp>
        <p:nvSpPr>
          <p:cNvPr id="61" name="Espace réservé du texte 4"/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76456" y="4083920"/>
            <a:ext cx="3600000" cy="270095"/>
          </a:xfrm>
        </p:spPr>
        <p:txBody>
          <a:bodyPr/>
          <a:lstStyle>
            <a:lvl1pPr>
              <a:lnSpc>
                <a:spcPct val="95000"/>
              </a:lnSpc>
              <a:spcAft>
                <a:spcPts val="0"/>
              </a:spcAft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1049158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A">
    <p:bg>
      <p:bgPr>
        <a:solidFill>
          <a:srgbClr val="182C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569000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5905" y="4587974"/>
            <a:ext cx="1006985" cy="414228"/>
          </a:xfrm>
          <a:prstGeom prst="rect">
            <a:avLst/>
          </a:prstGeom>
        </p:spPr>
      </p:pic>
      <p:sp>
        <p:nvSpPr>
          <p:cNvPr id="17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39999" y="193549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59154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569000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39999" y="193549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5905" y="4587974"/>
            <a:ext cx="1006985" cy="41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86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>
            <a:spLocks/>
          </p:cNvSpPr>
          <p:nvPr userDrawn="1"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" y="0"/>
            <a:ext cx="3599998" cy="1323708"/>
          </a:xfrm>
          <a:prstGeom prst="rect">
            <a:avLst/>
          </a:prstGeom>
        </p:spPr>
      </p:pic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569000"/>
          </a:xfrm>
        </p:spPr>
        <p:txBody>
          <a:bodyPr/>
          <a:lstStyle>
            <a:lvl1pPr algn="r">
              <a:defRPr sz="12400" b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39790" y="193549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tx2"/>
                </a:solidFill>
              </a:defRPr>
            </a:lvl1pPr>
            <a:lvl2pPr marL="0" indent="0">
              <a:buNone/>
              <a:defRPr sz="2200" b="0">
                <a:solidFill>
                  <a:schemeClr val="tx2"/>
                </a:solidFill>
              </a:defRPr>
            </a:lvl2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66732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A - 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2343954"/>
            <a:ext cx="9144000" cy="2799546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404156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197370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4652100"/>
            <a:ext cx="1008000" cy="324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7975"/>
            <a:ext cx="3576638" cy="13014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51435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72068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isuel B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0" y="2343954"/>
            <a:ext cx="9144000" cy="2799546"/>
          </a:xfrm>
          <a:custGeom>
            <a:avLst/>
            <a:gdLst>
              <a:gd name="connsiteX0" fmla="*/ 9135185 w 9144000"/>
              <a:gd name="connsiteY0" fmla="*/ 0 h 3732728"/>
              <a:gd name="connsiteX1" fmla="*/ 9144000 w 9144000"/>
              <a:gd name="connsiteY1" fmla="*/ 0 h 3732728"/>
              <a:gd name="connsiteX2" fmla="*/ 9144000 w 9144000"/>
              <a:gd name="connsiteY2" fmla="*/ 43810 h 3732728"/>
              <a:gd name="connsiteX3" fmla="*/ 9144000 w 9144000"/>
              <a:gd name="connsiteY3" fmla="*/ 756192 h 3732728"/>
              <a:gd name="connsiteX4" fmla="*/ 9144000 w 9144000"/>
              <a:gd name="connsiteY4" fmla="*/ 803939 h 3732728"/>
              <a:gd name="connsiteX5" fmla="*/ 3897084 w 9144000"/>
              <a:gd name="connsiteY5" fmla="*/ 3732728 h 3732728"/>
              <a:gd name="connsiteX6" fmla="*/ 3826591 w 9144000"/>
              <a:gd name="connsiteY6" fmla="*/ 3732728 h 3732728"/>
              <a:gd name="connsiteX7" fmla="*/ 0 w 9144000"/>
              <a:gd name="connsiteY7" fmla="*/ 3732728 h 3732728"/>
              <a:gd name="connsiteX8" fmla="*/ 0 w 9144000"/>
              <a:gd name="connsiteY8" fmla="*/ 3505453 h 3732728"/>
              <a:gd name="connsiteX9" fmla="*/ 0 w 9144000"/>
              <a:gd name="connsiteY9" fmla="*/ 3458661 h 3732728"/>
              <a:gd name="connsiteX10" fmla="*/ 3770388 w 9144000"/>
              <a:gd name="connsiteY10" fmla="*/ 2026257 h 3732728"/>
              <a:gd name="connsiteX11" fmla="*/ 5354561 w 9144000"/>
              <a:gd name="connsiteY11" fmla="*/ 1171590 h 3732728"/>
              <a:gd name="connsiteX12" fmla="*/ 8665280 w 9144000"/>
              <a:gd name="connsiteY12" fmla="*/ 57149 h 3732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732728">
                <a:moveTo>
                  <a:pt x="9135185" y="0"/>
                </a:moveTo>
                <a:lnTo>
                  <a:pt x="9144000" y="0"/>
                </a:lnTo>
                <a:lnTo>
                  <a:pt x="9144000" y="43810"/>
                </a:lnTo>
                <a:lnTo>
                  <a:pt x="9144000" y="756192"/>
                </a:lnTo>
                <a:lnTo>
                  <a:pt x="9144000" y="803939"/>
                </a:lnTo>
                <a:cubicBezTo>
                  <a:pt x="6831089" y="1447566"/>
                  <a:pt x="4991620" y="2820764"/>
                  <a:pt x="3897084" y="3732728"/>
                </a:cubicBezTo>
                <a:lnTo>
                  <a:pt x="3826591" y="3732728"/>
                </a:lnTo>
                <a:lnTo>
                  <a:pt x="0" y="3732728"/>
                </a:lnTo>
                <a:lnTo>
                  <a:pt x="0" y="3505453"/>
                </a:lnTo>
                <a:lnTo>
                  <a:pt x="0" y="3458661"/>
                </a:lnTo>
                <a:cubicBezTo>
                  <a:pt x="1086916" y="3490174"/>
                  <a:pt x="1899483" y="3047084"/>
                  <a:pt x="3770388" y="2026257"/>
                </a:cubicBezTo>
                <a:cubicBezTo>
                  <a:pt x="4230493" y="1776064"/>
                  <a:pt x="4750613" y="1492448"/>
                  <a:pt x="5354561" y="1171590"/>
                </a:cubicBezTo>
                <a:cubicBezTo>
                  <a:pt x="6439809" y="595883"/>
                  <a:pt x="7549126" y="222697"/>
                  <a:pt x="8665280" y="57149"/>
                </a:cubicBez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 bwMode="gray">
          <a:xfrm>
            <a:off x="5156772" y="138654"/>
            <a:ext cx="3732790" cy="1404156"/>
          </a:xfrm>
        </p:spPr>
        <p:txBody>
          <a:bodyPr/>
          <a:lstStyle>
            <a:lvl1pPr algn="r">
              <a:defRPr sz="12400" b="0">
                <a:solidFill>
                  <a:schemeClr val="bg1"/>
                </a:solidFill>
              </a:defRPr>
            </a:lvl1pPr>
          </a:lstStyle>
          <a:p>
            <a:r>
              <a:rPr lang="fr-FR" noProof="0" dirty="0"/>
              <a:t>OO</a:t>
            </a:r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 bwMode="gray">
          <a:xfrm>
            <a:off x="0" y="5008500"/>
            <a:ext cx="180000" cy="135000"/>
          </a:xfrm>
        </p:spPr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 bwMode="gray">
          <a:xfrm>
            <a:off x="0" y="5008500"/>
            <a:ext cx="180000" cy="135000"/>
          </a:xfrm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7"/>
          </p:nvPr>
        </p:nvSpPr>
        <p:spPr bwMode="gray">
          <a:xfrm>
            <a:off x="540000" y="1973701"/>
            <a:ext cx="5220000" cy="2321719"/>
          </a:xfrm>
        </p:spPr>
        <p:txBody>
          <a:bodyPr/>
          <a:lstStyle>
            <a:lvl1pPr>
              <a:lnSpc>
                <a:spcPct val="90000"/>
              </a:lnSpc>
              <a:spcAft>
                <a:spcPts val="1700"/>
              </a:spcAft>
              <a:defRPr sz="2800">
                <a:solidFill>
                  <a:schemeClr val="bg1"/>
                </a:solidFill>
              </a:defRPr>
            </a:lvl1pPr>
            <a:lvl2pPr marL="0" indent="0"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7740000" y="4652100"/>
            <a:ext cx="1008000" cy="324000"/>
          </a:xfrm>
          <a:blipFill>
            <a:blip r:embed="rId2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anchor="ctr" anchorCtr="0"/>
          <a:lstStyle>
            <a:lvl1pPr algn="ctr">
              <a:defRPr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-10633" y="-7975"/>
            <a:ext cx="3576638" cy="13014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noAutofit/>
          </a:bodyPr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8" name="Espace réservé pour une image 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9144000" cy="5143500"/>
          </a:xfrm>
          <a:solidFill>
            <a:schemeClr val="bg1">
              <a:lumMod val="95000"/>
            </a:schemeClr>
          </a:solidFill>
        </p:spPr>
        <p:txBody>
          <a:bodyPr tIns="126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Sélectionner l’icône pour insérer une image, </a:t>
            </a:r>
            <a:br>
              <a:rPr lang="fr-FR" noProof="0" dirty="0"/>
            </a:br>
            <a:r>
              <a:rPr lang="fr-FR" noProof="0" dirty="0"/>
              <a:t>puis disposer l’image en arrière plan </a:t>
            </a:r>
            <a:br>
              <a:rPr lang="fr-FR" noProof="0" dirty="0"/>
            </a:br>
            <a:r>
              <a:rPr lang="fr-FR" noProof="0" dirty="0"/>
              <a:t>(Sélectionner l’image avec le bouton droit de la souris / </a:t>
            </a:r>
            <a:br>
              <a:rPr lang="fr-FR" noProof="0" dirty="0"/>
            </a:br>
            <a:r>
              <a:rPr lang="fr-FR" noProof="0" dirty="0"/>
              <a:t>Mettre à l’arrière plan)</a:t>
            </a:r>
          </a:p>
        </p:txBody>
      </p:sp>
    </p:spTree>
    <p:extLst>
      <p:ext uri="{BB962C8B-B14F-4D97-AF65-F5344CB8AC3E}">
        <p14:creationId xmlns:p14="http://schemas.microsoft.com/office/powerpoint/2010/main" val="198215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/>
          <p:cNvSpPr>
            <a:spLocks/>
          </p:cNvSpPr>
          <p:nvPr/>
        </p:nvSpPr>
        <p:spPr bwMode="gray">
          <a:xfrm>
            <a:off x="0" y="2343150"/>
            <a:ext cx="9144000" cy="2800350"/>
          </a:xfrm>
          <a:custGeom>
            <a:avLst/>
            <a:gdLst>
              <a:gd name="T0" fmla="*/ 5621 w 9599"/>
              <a:gd name="T1" fmla="*/ 1228 h 3910"/>
              <a:gd name="T2" fmla="*/ 5621 w 9599"/>
              <a:gd name="T3" fmla="*/ 1228 h 3910"/>
              <a:gd name="T4" fmla="*/ 3958 w 9599"/>
              <a:gd name="T5" fmla="*/ 2123 h 3910"/>
              <a:gd name="T6" fmla="*/ 0 w 9599"/>
              <a:gd name="T7" fmla="*/ 3623 h 3910"/>
              <a:gd name="T8" fmla="*/ 0 w 9599"/>
              <a:gd name="T9" fmla="*/ 3672 h 3910"/>
              <a:gd name="T10" fmla="*/ 0 w 9599"/>
              <a:gd name="T11" fmla="*/ 3910 h 3910"/>
              <a:gd name="T12" fmla="*/ 4017 w 9599"/>
              <a:gd name="T13" fmla="*/ 3910 h 3910"/>
              <a:gd name="T14" fmla="*/ 4091 w 9599"/>
              <a:gd name="T15" fmla="*/ 3910 h 3910"/>
              <a:gd name="T16" fmla="*/ 9599 w 9599"/>
              <a:gd name="T17" fmla="*/ 843 h 3910"/>
              <a:gd name="T18" fmla="*/ 9599 w 9599"/>
              <a:gd name="T19" fmla="*/ 793 h 3910"/>
              <a:gd name="T20" fmla="*/ 9599 w 9599"/>
              <a:gd name="T21" fmla="*/ 47 h 3910"/>
              <a:gd name="T22" fmla="*/ 9599 w 9599"/>
              <a:gd name="T23" fmla="*/ 0 h 3910"/>
              <a:gd name="T24" fmla="*/ 5621 w 9599"/>
              <a:gd name="T25" fmla="*/ 1228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599" h="3910">
                <a:moveTo>
                  <a:pt x="5621" y="1228"/>
                </a:moveTo>
                <a:lnTo>
                  <a:pt x="5621" y="1228"/>
                </a:lnTo>
                <a:cubicBezTo>
                  <a:pt x="4987" y="1564"/>
                  <a:pt x="4441" y="1861"/>
                  <a:pt x="3958" y="2123"/>
                </a:cubicBezTo>
                <a:cubicBezTo>
                  <a:pt x="1994" y="3192"/>
                  <a:pt x="1141" y="3656"/>
                  <a:pt x="0" y="3623"/>
                </a:cubicBezTo>
                <a:lnTo>
                  <a:pt x="0" y="3672"/>
                </a:lnTo>
                <a:lnTo>
                  <a:pt x="0" y="3910"/>
                </a:lnTo>
                <a:lnTo>
                  <a:pt x="4017" y="3910"/>
                </a:lnTo>
                <a:lnTo>
                  <a:pt x="4091" y="3910"/>
                </a:lnTo>
                <a:cubicBezTo>
                  <a:pt x="5240" y="2955"/>
                  <a:pt x="7171" y="1517"/>
                  <a:pt x="9599" y="843"/>
                </a:cubicBezTo>
                <a:lnTo>
                  <a:pt x="9599" y="793"/>
                </a:lnTo>
                <a:lnTo>
                  <a:pt x="9599" y="47"/>
                </a:lnTo>
                <a:lnTo>
                  <a:pt x="9599" y="0"/>
                </a:lnTo>
                <a:cubicBezTo>
                  <a:pt x="8258" y="127"/>
                  <a:pt x="6923" y="539"/>
                  <a:pt x="5621" y="1228"/>
                </a:cubicBez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40000" y="0"/>
            <a:ext cx="8064000" cy="62230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540000" y="931500"/>
            <a:ext cx="8064000" cy="3645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  <a:p>
            <a:pPr lvl="5"/>
            <a:r>
              <a:rPr lang="fr-FR" noProof="0" dirty="0"/>
              <a:t>Texte de niveau 6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0" y="5008500"/>
            <a:ext cx="180000" cy="135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539551" y="4644512"/>
            <a:ext cx="288033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900" b="1">
                <a:solidFill>
                  <a:schemeClr val="accent2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862088" y="4644512"/>
            <a:ext cx="3420000" cy="33051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lnSpc>
                <a:spcPct val="90000"/>
              </a:lnSpc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745905" y="4587974"/>
            <a:ext cx="1006986" cy="41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07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Wingdings" pitchFamily="2" charset="2"/>
        <a:buNone/>
        <a:defRPr sz="12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400"/>
        </a:spcBef>
        <a:buSzPct val="100000"/>
        <a:buFontTx/>
        <a:buBlip>
          <a:blip r:embed="rId28"/>
        </a:buBlip>
        <a:defRPr sz="1400" b="1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70000" indent="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SzPct val="100000"/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138" indent="-269875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SzPct val="100000"/>
        <a:buFont typeface="Arial" pitchFamily="34" charset="0"/>
        <a:buChar char="&gt;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081088" indent="-179388" algn="l" defTabSz="914400" rtl="0" eaLnBrk="1" latinLnBrk="0" hangingPunct="1">
        <a:lnSpc>
          <a:spcPct val="90000"/>
        </a:lnSpc>
        <a:spcBef>
          <a:spcPts val="0"/>
        </a:spcBef>
        <a:spcAft>
          <a:spcPts val="400"/>
        </a:spcAft>
        <a:buClr>
          <a:schemeClr val="accent2"/>
        </a:buClr>
        <a:buFont typeface="Arial" pitchFamily="34" charset="0"/>
        <a:buChar char="•"/>
        <a:defRPr sz="10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539999" y="3445351"/>
            <a:ext cx="5400000" cy="845410"/>
          </a:xfrm>
        </p:spPr>
        <p:txBody>
          <a:bodyPr/>
          <a:lstStyle/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JOUR / MOIS / Année</a:t>
            </a:r>
          </a:p>
          <a:p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présentation </a:t>
            </a:r>
            <a:br>
              <a:rPr lang="fr-FR" dirty="0"/>
            </a:br>
            <a:r>
              <a:rPr lang="fr-FR" dirty="0"/>
              <a:t>à intégrer sur deux ou trois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67544" y="3130526"/>
            <a:ext cx="10081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</a:rPr>
              <a:t>Version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67544" y="4354705"/>
            <a:ext cx="11161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bg1"/>
                </a:solidFill>
              </a:rPr>
              <a:t>Classification</a:t>
            </a:r>
          </a:p>
        </p:txBody>
      </p:sp>
    </p:spTree>
    <p:extLst>
      <p:ext uri="{BB962C8B-B14F-4D97-AF65-F5344CB8AC3E}">
        <p14:creationId xmlns:p14="http://schemas.microsoft.com/office/powerpoint/2010/main" val="23528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lvl="1"/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 Met et, </a:t>
            </a:r>
            <a:r>
              <a:rPr lang="fr-FR" dirty="0" err="1"/>
              <a:t>quaecae</a:t>
            </a:r>
            <a:r>
              <a:rPr lang="fr-FR" dirty="0"/>
              <a:t> </a:t>
            </a:r>
            <a:r>
              <a:rPr lang="fr-FR" dirty="0" err="1"/>
              <a:t>latur</a:t>
            </a:r>
            <a:r>
              <a:rPr lang="fr-FR" dirty="0"/>
              <a:t> </a:t>
            </a:r>
            <a:r>
              <a:rPr lang="fr-FR" dirty="0" err="1"/>
              <a:t>moloreh</a:t>
            </a:r>
            <a:r>
              <a:rPr lang="fr-FR" dirty="0"/>
              <a:t> </a:t>
            </a:r>
            <a:r>
              <a:rPr lang="fr-FR" dirty="0" err="1"/>
              <a:t>enianimin</a:t>
            </a:r>
            <a:r>
              <a:rPr lang="fr-FR" dirty="0"/>
              <a:t>.</a:t>
            </a:r>
          </a:p>
          <a:p>
            <a:pPr lvl="1"/>
            <a:endParaRPr lang="fr-FR" dirty="0"/>
          </a:p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. </a:t>
            </a:r>
          </a:p>
          <a:p>
            <a:pPr lvl="5"/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 voluptas pores doluptibus ad molut.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 voluptas pores doluptibus ad molut.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  <p:graphicFrame>
        <p:nvGraphicFramePr>
          <p:cNvPr id="11" name="Espace réservé du graphique 1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61881605"/>
              </p:ext>
            </p:extLst>
          </p:nvPr>
        </p:nvGraphicFramePr>
        <p:xfrm>
          <a:off x="582613" y="931863"/>
          <a:ext cx="3600450" cy="3078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9167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 Met et, </a:t>
            </a:r>
            <a:r>
              <a:rPr lang="fr-FR" dirty="0" err="1"/>
              <a:t>quaecae</a:t>
            </a:r>
            <a:r>
              <a:rPr lang="fr-FR" dirty="0"/>
              <a:t> </a:t>
            </a:r>
            <a:r>
              <a:rPr lang="fr-FR" dirty="0" err="1"/>
              <a:t>latur</a:t>
            </a:r>
            <a:r>
              <a:rPr lang="fr-FR" dirty="0"/>
              <a:t> </a:t>
            </a:r>
            <a:r>
              <a:rPr lang="fr-FR" dirty="0" err="1"/>
              <a:t>moloreh</a:t>
            </a:r>
            <a:r>
              <a:rPr lang="fr-FR" dirty="0"/>
              <a:t> </a:t>
            </a:r>
            <a:r>
              <a:rPr lang="fr-FR" dirty="0" err="1"/>
              <a:t>enianimin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</a:t>
            </a:r>
            <a:r>
              <a:rPr lang="fr-FR" dirty="0" err="1"/>
              <a:t>quatiae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.</a:t>
            </a:r>
          </a:p>
          <a:p>
            <a:pPr lvl="1"/>
            <a:endParaRPr lang="fr-FR" dirty="0"/>
          </a:p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</a:t>
            </a:r>
            <a:r>
              <a:rPr lang="fr-FR" dirty="0"/>
              <a:t> non </a:t>
            </a:r>
            <a:r>
              <a:rPr lang="fr-FR" dirty="0" err="1"/>
              <a:t>reicitati</a:t>
            </a:r>
            <a:r>
              <a:rPr lang="fr-FR" dirty="0"/>
              <a:t>. </a:t>
            </a:r>
          </a:p>
          <a:p>
            <a:pPr lvl="5"/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molut.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molut.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  <p:graphicFrame>
        <p:nvGraphicFramePr>
          <p:cNvPr id="13" name="Espace réservé du graphique 1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737796709"/>
              </p:ext>
            </p:extLst>
          </p:nvPr>
        </p:nvGraphicFramePr>
        <p:xfrm>
          <a:off x="582613" y="931863"/>
          <a:ext cx="3779837" cy="3132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6844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.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. 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  <p:graphicFrame>
        <p:nvGraphicFramePr>
          <p:cNvPr id="11" name="Espace réservé du graphique 15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4156364174"/>
              </p:ext>
            </p:extLst>
          </p:nvPr>
        </p:nvGraphicFramePr>
        <p:xfrm>
          <a:off x="539750" y="1816100"/>
          <a:ext cx="3600450" cy="2509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Espace réservé du graphique 15"/>
          <p:cNvGraphicFramePr>
            <a:graphicFrameLocks noGrp="1"/>
          </p:cNvGraphicFramePr>
          <p:nvPr>
            <p:ph type="chart" sz="quarter" idx="21"/>
            <p:extLst>
              <p:ext uri="{D42A27DB-BD31-4B8C-83A1-F6EECF244321}">
                <p14:modId xmlns:p14="http://schemas.microsoft.com/office/powerpoint/2010/main" val="2528120327"/>
              </p:ext>
            </p:extLst>
          </p:nvPr>
        </p:nvGraphicFramePr>
        <p:xfrm>
          <a:off x="5003800" y="1816100"/>
          <a:ext cx="3600450" cy="2509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5352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Éléments graphiques à utiliser avec les différents modèles de diapositives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662375" y="2643758"/>
            <a:ext cx="1980000" cy="1599632"/>
          </a:xfrm>
          <a:prstGeom prst="rect">
            <a:avLst/>
          </a:prstGeom>
          <a:noFill/>
          <a:ln w="12700">
            <a:gradFill flip="none" rotWithShape="1">
              <a:gsLst>
                <a:gs pos="37000">
                  <a:schemeClr val="accent2"/>
                </a:gs>
                <a:gs pos="0">
                  <a:schemeClr val="accent1"/>
                </a:gs>
                <a:gs pos="63000">
                  <a:schemeClr val="accent3"/>
                </a:gs>
                <a:gs pos="100000">
                  <a:schemeClr val="accent4"/>
                </a:gs>
              </a:gsLst>
              <a:lin ang="0" scaled="1"/>
              <a:tileRect/>
            </a:gradFill>
          </a:ln>
        </p:spPr>
        <p:txBody>
          <a:bodyPr wrap="square" lIns="180000" tIns="162000" rIns="180000" bIns="126000" rtlCol="0">
            <a:spAutoFit/>
          </a:bodyPr>
          <a:lstStyle/>
          <a:p>
            <a:pPr>
              <a:lnSpc>
                <a:spcPct val="105000"/>
              </a:lnSpc>
            </a:pPr>
            <a:r>
              <a:rPr lang="fr-FR" sz="900" dirty="0" err="1">
                <a:solidFill>
                  <a:schemeClr val="accent2"/>
                </a:solidFill>
              </a:rPr>
              <a:t>Eodem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tempore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etiam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Hymetii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praeclarae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indolis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viri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negotium</a:t>
            </a:r>
            <a:r>
              <a:rPr lang="fr-FR" sz="900" dirty="0">
                <a:solidFill>
                  <a:schemeClr val="accent2"/>
                </a:solidFill>
              </a:rPr>
              <a:t> est </a:t>
            </a:r>
            <a:r>
              <a:rPr lang="fr-FR" sz="900" dirty="0" err="1">
                <a:solidFill>
                  <a:schemeClr val="accent2"/>
                </a:solidFill>
              </a:rPr>
              <a:t>actitatum</a:t>
            </a:r>
            <a:r>
              <a:rPr lang="fr-FR" sz="900" dirty="0">
                <a:solidFill>
                  <a:schemeClr val="accent2"/>
                </a:solidFill>
              </a:rPr>
              <a:t>, </a:t>
            </a:r>
            <a:r>
              <a:rPr lang="fr-FR" sz="900" dirty="0" err="1">
                <a:solidFill>
                  <a:schemeClr val="accent2"/>
                </a:solidFill>
              </a:rPr>
              <a:t>hunc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novimus</a:t>
            </a:r>
            <a:r>
              <a:rPr lang="fr-FR" sz="900" dirty="0">
                <a:solidFill>
                  <a:schemeClr val="accent2"/>
                </a:solidFill>
              </a:rPr>
              <a:t> esse </a:t>
            </a:r>
            <a:r>
              <a:rPr lang="fr-FR" sz="900" dirty="0" err="1">
                <a:solidFill>
                  <a:schemeClr val="accent2"/>
                </a:solidFill>
              </a:rPr>
              <a:t>textum</a:t>
            </a:r>
            <a:r>
              <a:rPr lang="fr-FR" sz="900" dirty="0">
                <a:solidFill>
                  <a:schemeClr val="accent2"/>
                </a:solidFill>
              </a:rPr>
              <a:t>.</a:t>
            </a:r>
          </a:p>
          <a:p>
            <a:pPr>
              <a:lnSpc>
                <a:spcPct val="105000"/>
              </a:lnSpc>
            </a:pPr>
            <a:endParaRPr lang="fr-FR" sz="900" dirty="0">
              <a:solidFill>
                <a:schemeClr val="accent2"/>
              </a:solidFill>
            </a:endParaRPr>
          </a:p>
          <a:p>
            <a:pPr>
              <a:lnSpc>
                <a:spcPct val="105000"/>
              </a:lnSpc>
            </a:pPr>
            <a:r>
              <a:rPr lang="fr-FR" sz="900" dirty="0" err="1">
                <a:solidFill>
                  <a:schemeClr val="accent2"/>
                </a:solidFill>
              </a:rPr>
              <a:t>Ilit</a:t>
            </a:r>
            <a:r>
              <a:rPr lang="fr-FR" sz="900" dirty="0">
                <a:solidFill>
                  <a:schemeClr val="accent2"/>
                </a:solidFill>
              </a:rPr>
              <a:t> et que </a:t>
            </a:r>
            <a:r>
              <a:rPr lang="fr-FR" sz="900" dirty="0" err="1">
                <a:solidFill>
                  <a:schemeClr val="accent2"/>
                </a:solidFill>
              </a:rPr>
              <a:t>conectus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simin</a:t>
            </a:r>
            <a:endParaRPr lang="fr-FR" sz="900" dirty="0">
              <a:solidFill>
                <a:schemeClr val="accent2"/>
              </a:solidFill>
            </a:endParaRPr>
          </a:p>
          <a:p>
            <a:pPr>
              <a:lnSpc>
                <a:spcPct val="105000"/>
              </a:lnSpc>
            </a:pP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cusam</a:t>
            </a:r>
            <a:r>
              <a:rPr lang="fr-FR" sz="900" dirty="0">
                <a:solidFill>
                  <a:schemeClr val="accent2"/>
                </a:solidFill>
              </a:rPr>
              <a:t> landes quod </a:t>
            </a:r>
            <a:r>
              <a:rPr lang="fr-FR" sz="900" dirty="0" err="1">
                <a:solidFill>
                  <a:schemeClr val="accent2"/>
                </a:solidFill>
              </a:rPr>
              <a:t>quatiae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cestios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maximen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diorateceped</a:t>
            </a:r>
            <a:r>
              <a:rPr lang="fr-FR" sz="900" dirty="0">
                <a:solidFill>
                  <a:schemeClr val="accent2"/>
                </a:solidFill>
              </a:rPr>
              <a:t> qui </a:t>
            </a:r>
            <a:r>
              <a:rPr lang="fr-FR" sz="900" dirty="0" err="1">
                <a:solidFill>
                  <a:schemeClr val="accent2"/>
                </a:solidFill>
              </a:rPr>
              <a:t>intius</a:t>
            </a:r>
            <a:r>
              <a:rPr lang="fr-FR" sz="900" dirty="0">
                <a:solidFill>
                  <a:schemeClr val="accent2"/>
                </a:solidFill>
              </a:rPr>
              <a:t>, </a:t>
            </a:r>
            <a:r>
              <a:rPr lang="fr-FR" sz="900" dirty="0" err="1">
                <a:solidFill>
                  <a:schemeClr val="accent2"/>
                </a:solidFill>
              </a:rPr>
              <a:t>ullitaquas</a:t>
            </a:r>
            <a:r>
              <a:rPr lang="fr-FR" sz="900" dirty="0">
                <a:solidFill>
                  <a:schemeClr val="accent2"/>
                </a:solidFill>
              </a:rPr>
              <a:t> </a:t>
            </a:r>
            <a:r>
              <a:rPr lang="fr-FR" sz="900" dirty="0" err="1">
                <a:solidFill>
                  <a:schemeClr val="accent2"/>
                </a:solidFill>
              </a:rPr>
              <a:t>magnis</a:t>
            </a:r>
            <a:r>
              <a:rPr lang="fr-FR" sz="900" dirty="0">
                <a:solidFill>
                  <a:schemeClr val="accent2"/>
                </a:solidFill>
              </a:rPr>
              <a:t>.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3662375" y="843558"/>
            <a:ext cx="1980000" cy="1651827"/>
            <a:chOff x="3662375" y="1406942"/>
            <a:chExt cx="1980000" cy="1651827"/>
          </a:xfrm>
        </p:grpSpPr>
        <p:sp>
          <p:nvSpPr>
            <p:cNvPr id="10" name="ZoneTexte 9"/>
            <p:cNvSpPr txBox="1"/>
            <p:nvPr/>
          </p:nvSpPr>
          <p:spPr>
            <a:xfrm>
              <a:off x="3662375" y="1760116"/>
              <a:ext cx="1980000" cy="1298653"/>
            </a:xfrm>
            <a:prstGeom prst="rect">
              <a:avLst/>
            </a:prstGeom>
            <a:noFill/>
            <a:ln w="12700">
              <a:gradFill flip="none" rotWithShape="1">
                <a:gsLst>
                  <a:gs pos="37000">
                    <a:schemeClr val="accent2"/>
                  </a:gs>
                  <a:gs pos="0">
                    <a:schemeClr val="accent1"/>
                  </a:gs>
                  <a:gs pos="63000">
                    <a:schemeClr val="accent3"/>
                  </a:gs>
                  <a:gs pos="100000">
                    <a:schemeClr val="accent4"/>
                  </a:gs>
                </a:gsLst>
                <a:lin ang="0" scaled="1"/>
                <a:tileRect/>
              </a:gradFill>
            </a:ln>
          </p:spPr>
          <p:txBody>
            <a:bodyPr wrap="square" lIns="180000" tIns="162000" rIns="180000" bIns="126000" rtlCol="0">
              <a:spAutoFit/>
            </a:bodyPr>
            <a:lstStyle/>
            <a:p>
              <a:pPr>
                <a:lnSpc>
                  <a:spcPct val="105000"/>
                </a:lnSpc>
              </a:pPr>
              <a:r>
                <a:rPr lang="fr-FR" sz="900" dirty="0" err="1">
                  <a:solidFill>
                    <a:schemeClr val="accent2"/>
                  </a:solidFill>
                </a:rPr>
                <a:t>Eodem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tempore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etiam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Hymetii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praeclarae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indolis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viri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negotium</a:t>
              </a:r>
              <a:r>
                <a:rPr lang="fr-FR" sz="900" dirty="0">
                  <a:solidFill>
                    <a:schemeClr val="accent2"/>
                  </a:solidFill>
                </a:rPr>
                <a:t> est </a:t>
              </a:r>
              <a:r>
                <a:rPr lang="fr-FR" sz="900" dirty="0" err="1">
                  <a:solidFill>
                    <a:schemeClr val="accent2"/>
                  </a:solidFill>
                </a:rPr>
                <a:t>actitatum</a:t>
              </a:r>
              <a:r>
                <a:rPr lang="fr-FR" sz="900" dirty="0">
                  <a:solidFill>
                    <a:schemeClr val="accent2"/>
                  </a:solidFill>
                </a:rPr>
                <a:t>, </a:t>
              </a:r>
              <a:r>
                <a:rPr lang="fr-FR" sz="900" dirty="0" err="1">
                  <a:solidFill>
                    <a:schemeClr val="accent2"/>
                  </a:solidFill>
                </a:rPr>
                <a:t>hunc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novimus</a:t>
              </a:r>
              <a:r>
                <a:rPr lang="fr-FR" sz="900" dirty="0">
                  <a:solidFill>
                    <a:schemeClr val="accent2"/>
                  </a:solidFill>
                </a:rPr>
                <a:t> esse </a:t>
              </a:r>
              <a:r>
                <a:rPr lang="fr-FR" sz="900" dirty="0" err="1">
                  <a:solidFill>
                    <a:schemeClr val="accent2"/>
                  </a:solidFill>
                </a:rPr>
                <a:t>textum</a:t>
              </a:r>
              <a:r>
                <a:rPr lang="fr-FR" sz="900" dirty="0">
                  <a:solidFill>
                    <a:schemeClr val="accent2"/>
                  </a:solidFill>
                </a:rPr>
                <a:t>. </a:t>
              </a:r>
              <a:r>
                <a:rPr lang="fr-FR" sz="900" dirty="0" err="1">
                  <a:solidFill>
                    <a:schemeClr val="accent2"/>
                  </a:solidFill>
                </a:rPr>
                <a:t>Catempos</a:t>
              </a:r>
              <a:r>
                <a:rPr lang="fr-FR" sz="900" dirty="0">
                  <a:solidFill>
                    <a:schemeClr val="accent2"/>
                  </a:solidFill>
                </a:rPr>
                <a:t> consent </a:t>
              </a:r>
              <a:r>
                <a:rPr lang="fr-FR" sz="900" dirty="0" err="1">
                  <a:solidFill>
                    <a:schemeClr val="accent2"/>
                  </a:solidFill>
                </a:rPr>
                <a:t>volorio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doluptae</a:t>
              </a:r>
              <a:r>
                <a:rPr lang="fr-FR" sz="900" dirty="0">
                  <a:solidFill>
                    <a:schemeClr val="accent2"/>
                  </a:solidFill>
                </a:rPr>
                <a:t> non </a:t>
              </a:r>
              <a:r>
                <a:rPr lang="fr-FR" sz="900" dirty="0" err="1">
                  <a:solidFill>
                    <a:schemeClr val="accent2"/>
                  </a:solidFill>
                </a:rPr>
                <a:t>reicitatis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geniminim</a:t>
              </a:r>
              <a:r>
                <a:rPr lang="fr-FR" sz="900" dirty="0">
                  <a:solidFill>
                    <a:schemeClr val="accent2"/>
                  </a:solidFill>
                </a:rPr>
                <a:t> et </a:t>
              </a:r>
              <a:r>
                <a:rPr lang="fr-FR" sz="900" dirty="0" err="1">
                  <a:solidFill>
                    <a:schemeClr val="accent2"/>
                  </a:solidFill>
                </a:rPr>
                <a:t>aligenim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sundi</a:t>
              </a:r>
              <a:r>
                <a:rPr lang="fr-FR" sz="900" dirty="0">
                  <a:solidFill>
                    <a:schemeClr val="accent2"/>
                  </a:solidFill>
                </a:rPr>
                <a:t> </a:t>
              </a:r>
              <a:r>
                <a:rPr lang="fr-FR" sz="900" dirty="0" err="1">
                  <a:solidFill>
                    <a:schemeClr val="accent2"/>
                  </a:solidFill>
                </a:rPr>
                <a:t>reptatur</a:t>
              </a:r>
              <a:r>
                <a:rPr lang="fr-FR" sz="900" dirty="0">
                  <a:solidFill>
                    <a:schemeClr val="accent2"/>
                  </a:solidFill>
                </a:rPr>
                <a:t>.</a:t>
              </a: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3675075" y="1406942"/>
              <a:ext cx="1557829" cy="380104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</p:spPr>
          <p:txBody>
            <a:bodyPr wrap="none" lIns="162000" tIns="0" rIns="360000" bIns="0" rtlCol="0" anchor="b" anchorCtr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da-DK" sz="1300" dirty="0">
                  <a:solidFill>
                    <a:schemeClr val="tx2"/>
                  </a:solidFill>
                </a:rPr>
                <a:t>Lorem ipsum </a:t>
              </a:r>
            </a:p>
            <a:p>
              <a:pPr>
                <a:lnSpc>
                  <a:spcPct val="95000"/>
                </a:lnSpc>
              </a:pPr>
              <a:r>
                <a:rPr lang="da-DK" sz="1300" dirty="0">
                  <a:solidFill>
                    <a:schemeClr val="tx2"/>
                  </a:solidFill>
                </a:rPr>
                <a:t>Dolor sit amet</a:t>
              </a:r>
            </a:p>
          </p:txBody>
        </p:sp>
      </p:grp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426171"/>
              </p:ext>
            </p:extLst>
          </p:nvPr>
        </p:nvGraphicFramePr>
        <p:xfrm>
          <a:off x="539552" y="2427734"/>
          <a:ext cx="1980000" cy="104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244">
                <a:tc>
                  <a:txBody>
                    <a:bodyPr/>
                    <a:lstStyle/>
                    <a:p>
                      <a:endParaRPr lang="fr-FR" sz="1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37000">
                          <a:schemeClr val="accent2"/>
                        </a:gs>
                        <a:gs pos="0">
                          <a:schemeClr val="accent1"/>
                        </a:gs>
                        <a:gs pos="63000">
                          <a:schemeClr val="accent3"/>
                        </a:gs>
                        <a:gs pos="100000">
                          <a:schemeClr val="accent4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378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Lorem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ut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laoreet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dolore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magna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sit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amet</a:t>
                      </a:r>
                      <a:endParaRPr lang="fr-FR" sz="8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378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Lorem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ut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laoreet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dolore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magna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sit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amet</a:t>
                      </a:r>
                      <a:endParaRPr lang="fr-FR" sz="8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378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Lorem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ut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laoreet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dolore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magna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sit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amet</a:t>
                      </a:r>
                      <a:endParaRPr lang="fr-FR" sz="8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378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Lorem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ut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laoreet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dolore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magna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sit</a:t>
                      </a:r>
                      <a:r>
                        <a:rPr lang="fr-FR" sz="800" dirty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fr-FR" sz="800" dirty="0" err="1">
                          <a:solidFill>
                            <a:schemeClr val="tx2"/>
                          </a:solidFill>
                        </a:rPr>
                        <a:t>amet</a:t>
                      </a:r>
                      <a:endParaRPr lang="fr-FR" sz="8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244">
                <a:tc>
                  <a:txBody>
                    <a:bodyPr/>
                    <a:lstStyle/>
                    <a:p>
                      <a:endParaRPr lang="fr-FR" sz="100" dirty="0">
                        <a:solidFill>
                          <a:schemeClr val="tx2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37000">
                          <a:schemeClr val="accent2"/>
                        </a:gs>
                        <a:gs pos="0">
                          <a:schemeClr val="accent1"/>
                        </a:gs>
                        <a:gs pos="63000">
                          <a:schemeClr val="accent3"/>
                        </a:gs>
                        <a:gs pos="100000">
                          <a:schemeClr val="accent4"/>
                        </a:gs>
                      </a:gsLst>
                      <a:lin ang="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Freeform 5"/>
          <p:cNvSpPr>
            <a:spLocks/>
          </p:cNvSpPr>
          <p:nvPr/>
        </p:nvSpPr>
        <p:spPr bwMode="auto">
          <a:xfrm>
            <a:off x="540527" y="898383"/>
            <a:ext cx="368300" cy="144463"/>
          </a:xfrm>
          <a:custGeom>
            <a:avLst/>
            <a:gdLst>
              <a:gd name="T0" fmla="*/ 369 w 386"/>
              <a:gd name="T1" fmla="*/ 47 h 152"/>
              <a:gd name="T2" fmla="*/ 369 w 386"/>
              <a:gd name="T3" fmla="*/ 47 h 152"/>
              <a:gd name="T4" fmla="*/ 317 w 386"/>
              <a:gd name="T5" fmla="*/ 20 h 152"/>
              <a:gd name="T6" fmla="*/ 317 w 386"/>
              <a:gd name="T7" fmla="*/ 20 h 152"/>
              <a:gd name="T8" fmla="*/ 280 w 386"/>
              <a:gd name="T9" fmla="*/ 0 h 152"/>
              <a:gd name="T10" fmla="*/ 277 w 386"/>
              <a:gd name="T11" fmla="*/ 2 h 152"/>
              <a:gd name="T12" fmla="*/ 271 w 386"/>
              <a:gd name="T13" fmla="*/ 16 h 152"/>
              <a:gd name="T14" fmla="*/ 281 w 386"/>
              <a:gd name="T15" fmla="*/ 33 h 152"/>
              <a:gd name="T16" fmla="*/ 335 w 386"/>
              <a:gd name="T17" fmla="*/ 62 h 152"/>
              <a:gd name="T18" fmla="*/ 3 w 386"/>
              <a:gd name="T19" fmla="*/ 62 h 152"/>
              <a:gd name="T20" fmla="*/ 2 w 386"/>
              <a:gd name="T21" fmla="*/ 65 h 152"/>
              <a:gd name="T22" fmla="*/ 3 w 386"/>
              <a:gd name="T23" fmla="*/ 80 h 152"/>
              <a:gd name="T24" fmla="*/ 20 w 386"/>
              <a:gd name="T25" fmla="*/ 90 h 152"/>
              <a:gd name="T26" fmla="*/ 335 w 386"/>
              <a:gd name="T27" fmla="*/ 90 h 152"/>
              <a:gd name="T28" fmla="*/ 281 w 386"/>
              <a:gd name="T29" fmla="*/ 119 h 152"/>
              <a:gd name="T30" fmla="*/ 271 w 386"/>
              <a:gd name="T31" fmla="*/ 136 h 152"/>
              <a:gd name="T32" fmla="*/ 277 w 386"/>
              <a:gd name="T33" fmla="*/ 150 h 152"/>
              <a:gd name="T34" fmla="*/ 280 w 386"/>
              <a:gd name="T35" fmla="*/ 152 h 152"/>
              <a:gd name="T36" fmla="*/ 368 w 386"/>
              <a:gd name="T37" fmla="*/ 105 h 152"/>
              <a:gd name="T38" fmla="*/ 386 w 386"/>
              <a:gd name="T39" fmla="*/ 76 h 152"/>
              <a:gd name="T40" fmla="*/ 369 w 386"/>
              <a:gd name="T41" fmla="*/ 47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6" h="152">
                <a:moveTo>
                  <a:pt x="369" y="47"/>
                </a:moveTo>
                <a:lnTo>
                  <a:pt x="369" y="47"/>
                </a:lnTo>
                <a:lnTo>
                  <a:pt x="317" y="20"/>
                </a:lnTo>
                <a:lnTo>
                  <a:pt x="317" y="20"/>
                </a:lnTo>
                <a:lnTo>
                  <a:pt x="280" y="0"/>
                </a:lnTo>
                <a:lnTo>
                  <a:pt x="277" y="2"/>
                </a:lnTo>
                <a:cubicBezTo>
                  <a:pt x="273" y="6"/>
                  <a:pt x="271" y="11"/>
                  <a:pt x="271" y="16"/>
                </a:cubicBezTo>
                <a:cubicBezTo>
                  <a:pt x="271" y="23"/>
                  <a:pt x="275" y="30"/>
                  <a:pt x="281" y="33"/>
                </a:cubicBezTo>
                <a:cubicBezTo>
                  <a:pt x="281" y="33"/>
                  <a:pt x="313" y="50"/>
                  <a:pt x="335" y="62"/>
                </a:cubicBezTo>
                <a:lnTo>
                  <a:pt x="3" y="62"/>
                </a:lnTo>
                <a:lnTo>
                  <a:pt x="2" y="65"/>
                </a:lnTo>
                <a:cubicBezTo>
                  <a:pt x="0" y="70"/>
                  <a:pt x="1" y="75"/>
                  <a:pt x="3" y="80"/>
                </a:cubicBezTo>
                <a:cubicBezTo>
                  <a:pt x="7" y="86"/>
                  <a:pt x="13" y="90"/>
                  <a:pt x="20" y="90"/>
                </a:cubicBezTo>
                <a:lnTo>
                  <a:pt x="335" y="90"/>
                </a:lnTo>
                <a:cubicBezTo>
                  <a:pt x="314" y="102"/>
                  <a:pt x="281" y="119"/>
                  <a:pt x="281" y="119"/>
                </a:cubicBezTo>
                <a:cubicBezTo>
                  <a:pt x="275" y="122"/>
                  <a:pt x="271" y="129"/>
                  <a:pt x="271" y="136"/>
                </a:cubicBezTo>
                <a:cubicBezTo>
                  <a:pt x="271" y="141"/>
                  <a:pt x="273" y="146"/>
                  <a:pt x="277" y="150"/>
                </a:cubicBezTo>
                <a:lnTo>
                  <a:pt x="280" y="152"/>
                </a:lnTo>
                <a:lnTo>
                  <a:pt x="368" y="105"/>
                </a:lnTo>
                <a:cubicBezTo>
                  <a:pt x="380" y="100"/>
                  <a:pt x="386" y="88"/>
                  <a:pt x="386" y="76"/>
                </a:cubicBezTo>
                <a:cubicBezTo>
                  <a:pt x="386" y="64"/>
                  <a:pt x="380" y="53"/>
                  <a:pt x="369" y="47"/>
                </a:cubicBezTo>
                <a:close/>
              </a:path>
            </a:pathLst>
          </a:custGeom>
          <a:gradFill>
            <a:gsLst>
              <a:gs pos="37000">
                <a:schemeClr val="accent2"/>
              </a:gs>
              <a:gs pos="0">
                <a:schemeClr val="accent1"/>
              </a:gs>
              <a:gs pos="63000">
                <a:schemeClr val="accent3"/>
              </a:gs>
              <a:gs pos="100000">
                <a:schemeClr val="accent4"/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2137222" y="1785876"/>
            <a:ext cx="350118" cy="354434"/>
            <a:chOff x="2137222" y="3181507"/>
            <a:chExt cx="350118" cy="354434"/>
          </a:xfrm>
        </p:grpSpPr>
        <p:sp>
          <p:nvSpPr>
            <p:cNvPr id="15" name="ZoneTexte 14"/>
            <p:cNvSpPr txBox="1"/>
            <p:nvPr/>
          </p:nvSpPr>
          <p:spPr>
            <a:xfrm>
              <a:off x="2213683" y="3263479"/>
              <a:ext cx="16991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tx2"/>
                  </a:solidFill>
                </a:rPr>
                <a:t>01</a:t>
              </a: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2298427" y="3410528"/>
              <a:ext cx="188913" cy="125413"/>
            </a:xfrm>
            <a:custGeom>
              <a:avLst/>
              <a:gdLst>
                <a:gd name="T0" fmla="*/ 198 w 198"/>
                <a:gd name="T1" fmla="*/ 131 h 131"/>
                <a:gd name="T2" fmla="*/ 198 w 198"/>
                <a:gd name="T3" fmla="*/ 131 h 131"/>
                <a:gd name="T4" fmla="*/ 198 w 198"/>
                <a:gd name="T5" fmla="*/ 0 h 131"/>
                <a:gd name="T6" fmla="*/ 0 w 198"/>
                <a:gd name="T7" fmla="*/ 131 h 131"/>
                <a:gd name="T8" fmla="*/ 198 w 198"/>
                <a:gd name="T9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31">
                  <a:moveTo>
                    <a:pt x="198" y="131"/>
                  </a:moveTo>
                  <a:lnTo>
                    <a:pt x="198" y="131"/>
                  </a:lnTo>
                  <a:lnTo>
                    <a:pt x="198" y="0"/>
                  </a:lnTo>
                  <a:cubicBezTo>
                    <a:pt x="198" y="0"/>
                    <a:pt x="127" y="98"/>
                    <a:pt x="0" y="131"/>
                  </a:cubicBezTo>
                  <a:lnTo>
                    <a:pt x="198" y="13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2137222" y="3181507"/>
              <a:ext cx="188913" cy="127000"/>
            </a:xfrm>
            <a:custGeom>
              <a:avLst/>
              <a:gdLst>
                <a:gd name="T0" fmla="*/ 0 w 198"/>
                <a:gd name="T1" fmla="*/ 0 h 132"/>
                <a:gd name="T2" fmla="*/ 0 w 198"/>
                <a:gd name="T3" fmla="*/ 0 h 132"/>
                <a:gd name="T4" fmla="*/ 0 w 198"/>
                <a:gd name="T5" fmla="*/ 132 h 132"/>
                <a:gd name="T6" fmla="*/ 198 w 198"/>
                <a:gd name="T7" fmla="*/ 0 h 132"/>
                <a:gd name="T8" fmla="*/ 0 w 198"/>
                <a:gd name="T9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32">
                  <a:moveTo>
                    <a:pt x="0" y="0"/>
                  </a:moveTo>
                  <a:lnTo>
                    <a:pt x="0" y="0"/>
                  </a:lnTo>
                  <a:lnTo>
                    <a:pt x="0" y="132"/>
                  </a:lnTo>
                  <a:cubicBezTo>
                    <a:pt x="0" y="132"/>
                    <a:pt x="71" y="33"/>
                    <a:pt x="19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8" name="Groupe 17"/>
          <p:cNvGrpSpPr/>
          <p:nvPr/>
        </p:nvGrpSpPr>
        <p:grpSpPr>
          <a:xfrm>
            <a:off x="5904148" y="824397"/>
            <a:ext cx="2079936" cy="3835585"/>
            <a:chOff x="5904148" y="1702477"/>
            <a:chExt cx="2079936" cy="3835585"/>
          </a:xfrm>
        </p:grpSpPr>
        <p:sp>
          <p:nvSpPr>
            <p:cNvPr id="19" name="ZoneTexte 18"/>
            <p:cNvSpPr txBox="1"/>
            <p:nvPr/>
          </p:nvSpPr>
          <p:spPr>
            <a:xfrm>
              <a:off x="6075872" y="1750102"/>
              <a:ext cx="1908212" cy="378796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121000"/>
                </a:lnSpc>
              </a:pPr>
              <a:r>
                <a:rPr lang="fr-FR" sz="1100" dirty="0" err="1">
                  <a:solidFill>
                    <a:schemeClr val="tx2"/>
                  </a:solidFill>
                </a:rPr>
                <a:t>Lorem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ipsum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dolor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sit</a:t>
              </a:r>
              <a:endParaRPr lang="fr-FR" sz="1100" dirty="0">
                <a:solidFill>
                  <a:schemeClr val="tx2"/>
                </a:solidFill>
              </a:endParaRPr>
            </a:p>
            <a:p>
              <a:pPr>
                <a:lnSpc>
                  <a:spcPct val="121000"/>
                </a:lnSpc>
              </a:pPr>
              <a:r>
                <a:rPr lang="fr-FR" sz="1100" dirty="0">
                  <a:solidFill>
                    <a:schemeClr val="tx2"/>
                  </a:solidFill>
                </a:rPr>
                <a:t>Me </a:t>
              </a:r>
              <a:r>
                <a:rPr lang="fr-FR" sz="1100" dirty="0" err="1">
                  <a:solidFill>
                    <a:schemeClr val="tx2"/>
                  </a:solidFill>
                </a:rPr>
                <a:t>volorem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estis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dendem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dolores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equiaspic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br>
                <a:rPr lang="fr-FR" sz="1100" dirty="0">
                  <a:solidFill>
                    <a:schemeClr val="tx2"/>
                  </a:solidFill>
                </a:rPr>
              </a:br>
              <a:r>
                <a:rPr lang="fr-FR" sz="1100" dirty="0" err="1">
                  <a:solidFill>
                    <a:schemeClr val="tx2"/>
                  </a:solidFill>
                </a:rPr>
                <a:t>temquas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itionsent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cus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br>
                <a:rPr lang="fr-FR" sz="1100" dirty="0">
                  <a:solidFill>
                    <a:schemeClr val="tx2"/>
                  </a:solidFill>
                </a:rPr>
              </a:br>
              <a:r>
                <a:rPr lang="fr-FR" sz="1100" dirty="0" err="1">
                  <a:solidFill>
                    <a:schemeClr val="tx2"/>
                  </a:solidFill>
                </a:rPr>
                <a:t>sit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offici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omniet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omnihit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sequae</a:t>
              </a:r>
              <a:r>
                <a:rPr lang="fr-FR" sz="1100" dirty="0">
                  <a:solidFill>
                    <a:schemeClr val="tx2"/>
                  </a:solidFill>
                </a:rPr>
                <a:t> rem ut qui </a:t>
              </a:r>
              <a:r>
                <a:rPr lang="fr-FR" sz="1100" dirty="0" err="1">
                  <a:solidFill>
                    <a:schemeClr val="tx2"/>
                  </a:solidFill>
                </a:rPr>
                <a:t>veliqui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doluptae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lat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faciisquost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exceatiore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iur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expelia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br>
                <a:rPr lang="fr-FR" sz="1100" dirty="0">
                  <a:solidFill>
                    <a:schemeClr val="tx2"/>
                  </a:solidFill>
                </a:rPr>
              </a:br>
              <a:r>
                <a:rPr lang="fr-FR" sz="1100" dirty="0" err="1">
                  <a:solidFill>
                    <a:schemeClr val="tx2"/>
                  </a:solidFill>
                </a:rPr>
                <a:t>conest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plaudaniet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dolupta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Lorem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ipsum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dolor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sit</a:t>
              </a:r>
              <a:endParaRPr lang="fr-FR" sz="1100" dirty="0">
                <a:solidFill>
                  <a:schemeClr val="tx2"/>
                </a:solidFill>
              </a:endParaRPr>
            </a:p>
            <a:p>
              <a:pPr>
                <a:lnSpc>
                  <a:spcPct val="121000"/>
                </a:lnSpc>
              </a:pPr>
              <a:r>
                <a:rPr lang="fr-FR" sz="1100" dirty="0">
                  <a:solidFill>
                    <a:schemeClr val="tx2"/>
                  </a:solidFill>
                </a:rPr>
                <a:t>Me </a:t>
              </a:r>
              <a:r>
                <a:rPr lang="fr-FR" sz="1100" dirty="0" err="1">
                  <a:solidFill>
                    <a:schemeClr val="tx2"/>
                  </a:solidFill>
                </a:rPr>
                <a:t>volorem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estis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dendem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dolores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equiaspic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br>
                <a:rPr lang="fr-FR" sz="1100" dirty="0">
                  <a:solidFill>
                    <a:schemeClr val="tx2"/>
                  </a:solidFill>
                </a:rPr>
              </a:br>
              <a:r>
                <a:rPr lang="fr-FR" sz="1100" dirty="0" err="1">
                  <a:solidFill>
                    <a:schemeClr val="tx2"/>
                  </a:solidFill>
                </a:rPr>
                <a:t>temquas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itionsent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cus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br>
                <a:rPr lang="fr-FR" sz="1100" dirty="0">
                  <a:solidFill>
                    <a:schemeClr val="tx2"/>
                  </a:solidFill>
                </a:rPr>
              </a:br>
              <a:r>
                <a:rPr lang="fr-FR" sz="1100" dirty="0" err="1">
                  <a:solidFill>
                    <a:schemeClr val="tx2"/>
                  </a:solidFill>
                </a:rPr>
                <a:t>sit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offici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omniet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omnihit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sequae</a:t>
              </a:r>
              <a:r>
                <a:rPr lang="fr-FR" sz="1100" dirty="0">
                  <a:solidFill>
                    <a:schemeClr val="tx2"/>
                  </a:solidFill>
                </a:rPr>
                <a:t> rem ut qui </a:t>
              </a:r>
              <a:r>
                <a:rPr lang="fr-FR" sz="1100" dirty="0" err="1">
                  <a:solidFill>
                    <a:schemeClr val="tx2"/>
                  </a:solidFill>
                </a:rPr>
                <a:t>veliqui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doluptae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lat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faciisquost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exceatiore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iur</a:t>
              </a:r>
              <a:r>
                <a:rPr lang="fr-FR" sz="1100" dirty="0">
                  <a:solidFill>
                    <a:schemeClr val="tx2"/>
                  </a:solidFill>
                </a:rPr>
                <a:t>, </a:t>
              </a:r>
              <a:r>
                <a:rPr lang="fr-FR" sz="1100" dirty="0" err="1">
                  <a:solidFill>
                    <a:schemeClr val="tx2"/>
                  </a:solidFill>
                </a:rPr>
                <a:t>expelia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br>
                <a:rPr lang="fr-FR" sz="1100" dirty="0">
                  <a:solidFill>
                    <a:schemeClr val="tx2"/>
                  </a:solidFill>
                </a:rPr>
              </a:br>
              <a:r>
                <a:rPr lang="fr-FR" sz="1100" dirty="0" err="1">
                  <a:solidFill>
                    <a:schemeClr val="tx2"/>
                  </a:solidFill>
                </a:rPr>
                <a:t>conest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plaudaniet</a:t>
              </a:r>
              <a:r>
                <a:rPr lang="fr-FR" sz="1100" dirty="0">
                  <a:solidFill>
                    <a:schemeClr val="tx2"/>
                  </a:solidFill>
                </a:rPr>
                <a:t> </a:t>
              </a:r>
              <a:r>
                <a:rPr lang="fr-FR" sz="1100" dirty="0" err="1">
                  <a:solidFill>
                    <a:schemeClr val="tx2"/>
                  </a:solidFill>
                </a:rPr>
                <a:t>dolupta</a:t>
              </a:r>
              <a:endParaRPr lang="fr-FR" sz="1100" dirty="0">
                <a:solidFill>
                  <a:schemeClr val="tx2"/>
                </a:solidFill>
              </a:endParaRPr>
            </a:p>
          </p:txBody>
        </p:sp>
        <p:sp>
          <p:nvSpPr>
            <p:cNvPr id="20" name="Freeform 8"/>
            <p:cNvSpPr>
              <a:spLocks noEditPoints="1"/>
            </p:cNvSpPr>
            <p:nvPr/>
          </p:nvSpPr>
          <p:spPr bwMode="auto">
            <a:xfrm>
              <a:off x="5904148" y="1702477"/>
              <a:ext cx="103188" cy="95250"/>
            </a:xfrm>
            <a:custGeom>
              <a:avLst/>
              <a:gdLst>
                <a:gd name="T0" fmla="*/ 20 w 108"/>
                <a:gd name="T1" fmla="*/ 57 h 100"/>
                <a:gd name="T2" fmla="*/ 20 w 108"/>
                <a:gd name="T3" fmla="*/ 57 h 100"/>
                <a:gd name="T4" fmla="*/ 26 w 108"/>
                <a:gd name="T5" fmla="*/ 29 h 100"/>
                <a:gd name="T6" fmla="*/ 43 w 108"/>
                <a:gd name="T7" fmla="*/ 15 h 100"/>
                <a:gd name="T8" fmla="*/ 34 w 108"/>
                <a:gd name="T9" fmla="*/ 0 h 100"/>
                <a:gd name="T10" fmla="*/ 6 w 108"/>
                <a:gd name="T11" fmla="*/ 25 h 100"/>
                <a:gd name="T12" fmla="*/ 0 w 108"/>
                <a:gd name="T13" fmla="*/ 66 h 100"/>
                <a:gd name="T14" fmla="*/ 0 w 108"/>
                <a:gd name="T15" fmla="*/ 100 h 100"/>
                <a:gd name="T16" fmla="*/ 40 w 108"/>
                <a:gd name="T17" fmla="*/ 100 h 100"/>
                <a:gd name="T18" fmla="*/ 40 w 108"/>
                <a:gd name="T19" fmla="*/ 57 h 100"/>
                <a:gd name="T20" fmla="*/ 20 w 108"/>
                <a:gd name="T21" fmla="*/ 57 h 100"/>
                <a:gd name="T22" fmla="*/ 85 w 108"/>
                <a:gd name="T23" fmla="*/ 57 h 100"/>
                <a:gd name="T24" fmla="*/ 85 w 108"/>
                <a:gd name="T25" fmla="*/ 57 h 100"/>
                <a:gd name="T26" fmla="*/ 91 w 108"/>
                <a:gd name="T27" fmla="*/ 29 h 100"/>
                <a:gd name="T28" fmla="*/ 108 w 108"/>
                <a:gd name="T29" fmla="*/ 15 h 100"/>
                <a:gd name="T30" fmla="*/ 98 w 108"/>
                <a:gd name="T31" fmla="*/ 0 h 100"/>
                <a:gd name="T32" fmla="*/ 71 w 108"/>
                <a:gd name="T33" fmla="*/ 25 h 100"/>
                <a:gd name="T34" fmla="*/ 64 w 108"/>
                <a:gd name="T35" fmla="*/ 66 h 100"/>
                <a:gd name="T36" fmla="*/ 64 w 108"/>
                <a:gd name="T37" fmla="*/ 100 h 100"/>
                <a:gd name="T38" fmla="*/ 104 w 108"/>
                <a:gd name="T39" fmla="*/ 100 h 100"/>
                <a:gd name="T40" fmla="*/ 104 w 108"/>
                <a:gd name="T41" fmla="*/ 57 h 100"/>
                <a:gd name="T42" fmla="*/ 85 w 108"/>
                <a:gd name="T43" fmla="*/ 57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8" h="100">
                  <a:moveTo>
                    <a:pt x="20" y="57"/>
                  </a:moveTo>
                  <a:lnTo>
                    <a:pt x="20" y="57"/>
                  </a:lnTo>
                  <a:cubicBezTo>
                    <a:pt x="21" y="44"/>
                    <a:pt x="23" y="35"/>
                    <a:pt x="26" y="29"/>
                  </a:cubicBezTo>
                  <a:cubicBezTo>
                    <a:pt x="30" y="23"/>
                    <a:pt x="35" y="18"/>
                    <a:pt x="43" y="15"/>
                  </a:cubicBezTo>
                  <a:lnTo>
                    <a:pt x="34" y="0"/>
                  </a:lnTo>
                  <a:cubicBezTo>
                    <a:pt x="21" y="6"/>
                    <a:pt x="12" y="14"/>
                    <a:pt x="6" y="25"/>
                  </a:cubicBezTo>
                  <a:cubicBezTo>
                    <a:pt x="2" y="34"/>
                    <a:pt x="0" y="47"/>
                    <a:pt x="0" y="66"/>
                  </a:cubicBezTo>
                  <a:lnTo>
                    <a:pt x="0" y="100"/>
                  </a:lnTo>
                  <a:lnTo>
                    <a:pt x="40" y="100"/>
                  </a:lnTo>
                  <a:lnTo>
                    <a:pt x="40" y="57"/>
                  </a:lnTo>
                  <a:lnTo>
                    <a:pt x="20" y="57"/>
                  </a:lnTo>
                  <a:close/>
                  <a:moveTo>
                    <a:pt x="85" y="57"/>
                  </a:moveTo>
                  <a:lnTo>
                    <a:pt x="85" y="57"/>
                  </a:lnTo>
                  <a:cubicBezTo>
                    <a:pt x="85" y="44"/>
                    <a:pt x="87" y="35"/>
                    <a:pt x="91" y="29"/>
                  </a:cubicBezTo>
                  <a:cubicBezTo>
                    <a:pt x="94" y="23"/>
                    <a:pt x="100" y="18"/>
                    <a:pt x="108" y="15"/>
                  </a:cubicBezTo>
                  <a:lnTo>
                    <a:pt x="98" y="0"/>
                  </a:lnTo>
                  <a:cubicBezTo>
                    <a:pt x="86" y="6"/>
                    <a:pt x="77" y="14"/>
                    <a:pt x="71" y="25"/>
                  </a:cubicBezTo>
                  <a:cubicBezTo>
                    <a:pt x="66" y="34"/>
                    <a:pt x="64" y="47"/>
                    <a:pt x="64" y="66"/>
                  </a:cubicBezTo>
                  <a:lnTo>
                    <a:pt x="64" y="100"/>
                  </a:lnTo>
                  <a:lnTo>
                    <a:pt x="104" y="100"/>
                  </a:lnTo>
                  <a:lnTo>
                    <a:pt x="104" y="57"/>
                  </a:lnTo>
                  <a:lnTo>
                    <a:pt x="85" y="57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1" name="Freeform 9"/>
            <p:cNvSpPr>
              <a:spLocks noEditPoints="1"/>
            </p:cNvSpPr>
            <p:nvPr/>
          </p:nvSpPr>
          <p:spPr bwMode="auto">
            <a:xfrm>
              <a:off x="7705288" y="5338152"/>
              <a:ext cx="103188" cy="95250"/>
            </a:xfrm>
            <a:custGeom>
              <a:avLst/>
              <a:gdLst>
                <a:gd name="T0" fmla="*/ 88 w 108"/>
                <a:gd name="T1" fmla="*/ 44 h 100"/>
                <a:gd name="T2" fmla="*/ 88 w 108"/>
                <a:gd name="T3" fmla="*/ 44 h 100"/>
                <a:gd name="T4" fmla="*/ 82 w 108"/>
                <a:gd name="T5" fmla="*/ 71 h 100"/>
                <a:gd name="T6" fmla="*/ 65 w 108"/>
                <a:gd name="T7" fmla="*/ 85 h 100"/>
                <a:gd name="T8" fmla="*/ 74 w 108"/>
                <a:gd name="T9" fmla="*/ 100 h 100"/>
                <a:gd name="T10" fmla="*/ 102 w 108"/>
                <a:gd name="T11" fmla="*/ 75 h 100"/>
                <a:gd name="T12" fmla="*/ 108 w 108"/>
                <a:gd name="T13" fmla="*/ 34 h 100"/>
                <a:gd name="T14" fmla="*/ 108 w 108"/>
                <a:gd name="T15" fmla="*/ 0 h 100"/>
                <a:gd name="T16" fmla="*/ 68 w 108"/>
                <a:gd name="T17" fmla="*/ 0 h 100"/>
                <a:gd name="T18" fmla="*/ 68 w 108"/>
                <a:gd name="T19" fmla="*/ 44 h 100"/>
                <a:gd name="T20" fmla="*/ 88 w 108"/>
                <a:gd name="T21" fmla="*/ 44 h 100"/>
                <a:gd name="T22" fmla="*/ 23 w 108"/>
                <a:gd name="T23" fmla="*/ 44 h 100"/>
                <a:gd name="T24" fmla="*/ 23 w 108"/>
                <a:gd name="T25" fmla="*/ 44 h 100"/>
                <a:gd name="T26" fmla="*/ 17 w 108"/>
                <a:gd name="T27" fmla="*/ 71 h 100"/>
                <a:gd name="T28" fmla="*/ 0 w 108"/>
                <a:gd name="T29" fmla="*/ 85 h 100"/>
                <a:gd name="T30" fmla="*/ 9 w 108"/>
                <a:gd name="T31" fmla="*/ 100 h 100"/>
                <a:gd name="T32" fmla="*/ 37 w 108"/>
                <a:gd name="T33" fmla="*/ 75 h 100"/>
                <a:gd name="T34" fmla="*/ 44 w 108"/>
                <a:gd name="T35" fmla="*/ 34 h 100"/>
                <a:gd name="T36" fmla="*/ 44 w 108"/>
                <a:gd name="T37" fmla="*/ 0 h 100"/>
                <a:gd name="T38" fmla="*/ 4 w 108"/>
                <a:gd name="T39" fmla="*/ 0 h 100"/>
                <a:gd name="T40" fmla="*/ 4 w 108"/>
                <a:gd name="T41" fmla="*/ 44 h 100"/>
                <a:gd name="T42" fmla="*/ 23 w 108"/>
                <a:gd name="T43" fmla="*/ 44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8" h="100">
                  <a:moveTo>
                    <a:pt x="88" y="44"/>
                  </a:moveTo>
                  <a:lnTo>
                    <a:pt x="88" y="44"/>
                  </a:lnTo>
                  <a:cubicBezTo>
                    <a:pt x="87" y="56"/>
                    <a:pt x="85" y="65"/>
                    <a:pt x="82" y="71"/>
                  </a:cubicBezTo>
                  <a:cubicBezTo>
                    <a:pt x="78" y="78"/>
                    <a:pt x="72" y="82"/>
                    <a:pt x="65" y="85"/>
                  </a:cubicBezTo>
                  <a:lnTo>
                    <a:pt x="74" y="100"/>
                  </a:lnTo>
                  <a:cubicBezTo>
                    <a:pt x="87" y="94"/>
                    <a:pt x="96" y="86"/>
                    <a:pt x="102" y="75"/>
                  </a:cubicBezTo>
                  <a:cubicBezTo>
                    <a:pt x="106" y="67"/>
                    <a:pt x="108" y="53"/>
                    <a:pt x="108" y="34"/>
                  </a:cubicBezTo>
                  <a:lnTo>
                    <a:pt x="108" y="0"/>
                  </a:lnTo>
                  <a:lnTo>
                    <a:pt x="68" y="0"/>
                  </a:lnTo>
                  <a:lnTo>
                    <a:pt x="68" y="44"/>
                  </a:lnTo>
                  <a:lnTo>
                    <a:pt x="88" y="44"/>
                  </a:lnTo>
                  <a:close/>
                  <a:moveTo>
                    <a:pt x="23" y="44"/>
                  </a:moveTo>
                  <a:lnTo>
                    <a:pt x="23" y="44"/>
                  </a:lnTo>
                  <a:cubicBezTo>
                    <a:pt x="23" y="56"/>
                    <a:pt x="21" y="65"/>
                    <a:pt x="17" y="71"/>
                  </a:cubicBezTo>
                  <a:cubicBezTo>
                    <a:pt x="13" y="78"/>
                    <a:pt x="8" y="82"/>
                    <a:pt x="0" y="85"/>
                  </a:cubicBezTo>
                  <a:lnTo>
                    <a:pt x="9" y="100"/>
                  </a:lnTo>
                  <a:cubicBezTo>
                    <a:pt x="22" y="94"/>
                    <a:pt x="31" y="86"/>
                    <a:pt x="37" y="75"/>
                  </a:cubicBezTo>
                  <a:cubicBezTo>
                    <a:pt x="42" y="67"/>
                    <a:pt x="44" y="53"/>
                    <a:pt x="44" y="34"/>
                  </a:cubicBezTo>
                  <a:lnTo>
                    <a:pt x="44" y="0"/>
                  </a:lnTo>
                  <a:lnTo>
                    <a:pt x="4" y="0"/>
                  </a:lnTo>
                  <a:lnTo>
                    <a:pt x="4" y="44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2" name="Freeform 5"/>
          <p:cNvSpPr>
            <a:spLocks/>
          </p:cNvSpPr>
          <p:nvPr/>
        </p:nvSpPr>
        <p:spPr bwMode="auto">
          <a:xfrm>
            <a:off x="2123728" y="898383"/>
            <a:ext cx="368300" cy="144463"/>
          </a:xfrm>
          <a:custGeom>
            <a:avLst/>
            <a:gdLst>
              <a:gd name="T0" fmla="*/ 369 w 386"/>
              <a:gd name="T1" fmla="*/ 47 h 152"/>
              <a:gd name="T2" fmla="*/ 369 w 386"/>
              <a:gd name="T3" fmla="*/ 47 h 152"/>
              <a:gd name="T4" fmla="*/ 317 w 386"/>
              <a:gd name="T5" fmla="*/ 20 h 152"/>
              <a:gd name="T6" fmla="*/ 317 w 386"/>
              <a:gd name="T7" fmla="*/ 20 h 152"/>
              <a:gd name="T8" fmla="*/ 280 w 386"/>
              <a:gd name="T9" fmla="*/ 0 h 152"/>
              <a:gd name="T10" fmla="*/ 277 w 386"/>
              <a:gd name="T11" fmla="*/ 2 h 152"/>
              <a:gd name="T12" fmla="*/ 271 w 386"/>
              <a:gd name="T13" fmla="*/ 16 h 152"/>
              <a:gd name="T14" fmla="*/ 281 w 386"/>
              <a:gd name="T15" fmla="*/ 33 h 152"/>
              <a:gd name="T16" fmla="*/ 335 w 386"/>
              <a:gd name="T17" fmla="*/ 62 h 152"/>
              <a:gd name="T18" fmla="*/ 3 w 386"/>
              <a:gd name="T19" fmla="*/ 62 h 152"/>
              <a:gd name="T20" fmla="*/ 2 w 386"/>
              <a:gd name="T21" fmla="*/ 65 h 152"/>
              <a:gd name="T22" fmla="*/ 3 w 386"/>
              <a:gd name="T23" fmla="*/ 80 h 152"/>
              <a:gd name="T24" fmla="*/ 20 w 386"/>
              <a:gd name="T25" fmla="*/ 90 h 152"/>
              <a:gd name="T26" fmla="*/ 335 w 386"/>
              <a:gd name="T27" fmla="*/ 90 h 152"/>
              <a:gd name="T28" fmla="*/ 281 w 386"/>
              <a:gd name="T29" fmla="*/ 119 h 152"/>
              <a:gd name="T30" fmla="*/ 271 w 386"/>
              <a:gd name="T31" fmla="*/ 136 h 152"/>
              <a:gd name="T32" fmla="*/ 277 w 386"/>
              <a:gd name="T33" fmla="*/ 150 h 152"/>
              <a:gd name="T34" fmla="*/ 280 w 386"/>
              <a:gd name="T35" fmla="*/ 152 h 152"/>
              <a:gd name="T36" fmla="*/ 368 w 386"/>
              <a:gd name="T37" fmla="*/ 105 h 152"/>
              <a:gd name="T38" fmla="*/ 386 w 386"/>
              <a:gd name="T39" fmla="*/ 76 h 152"/>
              <a:gd name="T40" fmla="*/ 369 w 386"/>
              <a:gd name="T41" fmla="*/ 47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6" h="152">
                <a:moveTo>
                  <a:pt x="369" y="47"/>
                </a:moveTo>
                <a:lnTo>
                  <a:pt x="369" y="47"/>
                </a:lnTo>
                <a:lnTo>
                  <a:pt x="317" y="20"/>
                </a:lnTo>
                <a:lnTo>
                  <a:pt x="317" y="20"/>
                </a:lnTo>
                <a:lnTo>
                  <a:pt x="280" y="0"/>
                </a:lnTo>
                <a:lnTo>
                  <a:pt x="277" y="2"/>
                </a:lnTo>
                <a:cubicBezTo>
                  <a:pt x="273" y="6"/>
                  <a:pt x="271" y="11"/>
                  <a:pt x="271" y="16"/>
                </a:cubicBezTo>
                <a:cubicBezTo>
                  <a:pt x="271" y="23"/>
                  <a:pt x="275" y="30"/>
                  <a:pt x="281" y="33"/>
                </a:cubicBezTo>
                <a:cubicBezTo>
                  <a:pt x="281" y="33"/>
                  <a:pt x="313" y="50"/>
                  <a:pt x="335" y="62"/>
                </a:cubicBezTo>
                <a:lnTo>
                  <a:pt x="3" y="62"/>
                </a:lnTo>
                <a:lnTo>
                  <a:pt x="2" y="65"/>
                </a:lnTo>
                <a:cubicBezTo>
                  <a:pt x="0" y="70"/>
                  <a:pt x="1" y="75"/>
                  <a:pt x="3" y="80"/>
                </a:cubicBezTo>
                <a:cubicBezTo>
                  <a:pt x="7" y="86"/>
                  <a:pt x="13" y="90"/>
                  <a:pt x="20" y="90"/>
                </a:cubicBezTo>
                <a:lnTo>
                  <a:pt x="335" y="90"/>
                </a:lnTo>
                <a:cubicBezTo>
                  <a:pt x="314" y="102"/>
                  <a:pt x="281" y="119"/>
                  <a:pt x="281" y="119"/>
                </a:cubicBezTo>
                <a:cubicBezTo>
                  <a:pt x="275" y="122"/>
                  <a:pt x="271" y="129"/>
                  <a:pt x="271" y="136"/>
                </a:cubicBezTo>
                <a:cubicBezTo>
                  <a:pt x="271" y="141"/>
                  <a:pt x="273" y="146"/>
                  <a:pt x="277" y="150"/>
                </a:cubicBezTo>
                <a:lnTo>
                  <a:pt x="280" y="152"/>
                </a:lnTo>
                <a:lnTo>
                  <a:pt x="368" y="105"/>
                </a:lnTo>
                <a:cubicBezTo>
                  <a:pt x="380" y="100"/>
                  <a:pt x="386" y="88"/>
                  <a:pt x="386" y="76"/>
                </a:cubicBezTo>
                <a:cubicBezTo>
                  <a:pt x="386" y="64"/>
                  <a:pt x="380" y="53"/>
                  <a:pt x="369" y="47"/>
                </a:cubicBez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3" name="Freeform 5"/>
          <p:cNvSpPr>
            <a:spLocks/>
          </p:cNvSpPr>
          <p:nvPr/>
        </p:nvSpPr>
        <p:spPr bwMode="auto">
          <a:xfrm>
            <a:off x="540527" y="1347614"/>
            <a:ext cx="368300" cy="144463"/>
          </a:xfrm>
          <a:custGeom>
            <a:avLst/>
            <a:gdLst>
              <a:gd name="T0" fmla="*/ 369 w 386"/>
              <a:gd name="T1" fmla="*/ 47 h 152"/>
              <a:gd name="T2" fmla="*/ 369 w 386"/>
              <a:gd name="T3" fmla="*/ 47 h 152"/>
              <a:gd name="T4" fmla="*/ 317 w 386"/>
              <a:gd name="T5" fmla="*/ 20 h 152"/>
              <a:gd name="T6" fmla="*/ 317 w 386"/>
              <a:gd name="T7" fmla="*/ 20 h 152"/>
              <a:gd name="T8" fmla="*/ 280 w 386"/>
              <a:gd name="T9" fmla="*/ 0 h 152"/>
              <a:gd name="T10" fmla="*/ 277 w 386"/>
              <a:gd name="T11" fmla="*/ 2 h 152"/>
              <a:gd name="T12" fmla="*/ 271 w 386"/>
              <a:gd name="T13" fmla="*/ 16 h 152"/>
              <a:gd name="T14" fmla="*/ 281 w 386"/>
              <a:gd name="T15" fmla="*/ 33 h 152"/>
              <a:gd name="T16" fmla="*/ 335 w 386"/>
              <a:gd name="T17" fmla="*/ 62 h 152"/>
              <a:gd name="T18" fmla="*/ 3 w 386"/>
              <a:gd name="T19" fmla="*/ 62 h 152"/>
              <a:gd name="T20" fmla="*/ 2 w 386"/>
              <a:gd name="T21" fmla="*/ 65 h 152"/>
              <a:gd name="T22" fmla="*/ 3 w 386"/>
              <a:gd name="T23" fmla="*/ 80 h 152"/>
              <a:gd name="T24" fmla="*/ 20 w 386"/>
              <a:gd name="T25" fmla="*/ 90 h 152"/>
              <a:gd name="T26" fmla="*/ 335 w 386"/>
              <a:gd name="T27" fmla="*/ 90 h 152"/>
              <a:gd name="T28" fmla="*/ 281 w 386"/>
              <a:gd name="T29" fmla="*/ 119 h 152"/>
              <a:gd name="T30" fmla="*/ 271 w 386"/>
              <a:gd name="T31" fmla="*/ 136 h 152"/>
              <a:gd name="T32" fmla="*/ 277 w 386"/>
              <a:gd name="T33" fmla="*/ 150 h 152"/>
              <a:gd name="T34" fmla="*/ 280 w 386"/>
              <a:gd name="T35" fmla="*/ 152 h 152"/>
              <a:gd name="T36" fmla="*/ 368 w 386"/>
              <a:gd name="T37" fmla="*/ 105 h 152"/>
              <a:gd name="T38" fmla="*/ 386 w 386"/>
              <a:gd name="T39" fmla="*/ 76 h 152"/>
              <a:gd name="T40" fmla="*/ 369 w 386"/>
              <a:gd name="T41" fmla="*/ 47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6" h="152">
                <a:moveTo>
                  <a:pt x="369" y="47"/>
                </a:moveTo>
                <a:lnTo>
                  <a:pt x="369" y="47"/>
                </a:lnTo>
                <a:lnTo>
                  <a:pt x="317" y="20"/>
                </a:lnTo>
                <a:lnTo>
                  <a:pt x="317" y="20"/>
                </a:lnTo>
                <a:lnTo>
                  <a:pt x="280" y="0"/>
                </a:lnTo>
                <a:lnTo>
                  <a:pt x="277" y="2"/>
                </a:lnTo>
                <a:cubicBezTo>
                  <a:pt x="273" y="6"/>
                  <a:pt x="271" y="11"/>
                  <a:pt x="271" y="16"/>
                </a:cubicBezTo>
                <a:cubicBezTo>
                  <a:pt x="271" y="23"/>
                  <a:pt x="275" y="30"/>
                  <a:pt x="281" y="33"/>
                </a:cubicBezTo>
                <a:cubicBezTo>
                  <a:pt x="281" y="33"/>
                  <a:pt x="313" y="50"/>
                  <a:pt x="335" y="62"/>
                </a:cubicBezTo>
                <a:lnTo>
                  <a:pt x="3" y="62"/>
                </a:lnTo>
                <a:lnTo>
                  <a:pt x="2" y="65"/>
                </a:lnTo>
                <a:cubicBezTo>
                  <a:pt x="0" y="70"/>
                  <a:pt x="1" y="75"/>
                  <a:pt x="3" y="80"/>
                </a:cubicBezTo>
                <a:cubicBezTo>
                  <a:pt x="7" y="86"/>
                  <a:pt x="13" y="90"/>
                  <a:pt x="20" y="90"/>
                </a:cubicBezTo>
                <a:lnTo>
                  <a:pt x="335" y="90"/>
                </a:lnTo>
                <a:cubicBezTo>
                  <a:pt x="314" y="102"/>
                  <a:pt x="281" y="119"/>
                  <a:pt x="281" y="119"/>
                </a:cubicBezTo>
                <a:cubicBezTo>
                  <a:pt x="275" y="122"/>
                  <a:pt x="271" y="129"/>
                  <a:pt x="271" y="136"/>
                </a:cubicBezTo>
                <a:cubicBezTo>
                  <a:pt x="271" y="141"/>
                  <a:pt x="273" y="146"/>
                  <a:pt x="277" y="150"/>
                </a:cubicBezTo>
                <a:lnTo>
                  <a:pt x="280" y="152"/>
                </a:lnTo>
                <a:lnTo>
                  <a:pt x="368" y="105"/>
                </a:lnTo>
                <a:cubicBezTo>
                  <a:pt x="380" y="100"/>
                  <a:pt x="386" y="88"/>
                  <a:pt x="386" y="76"/>
                </a:cubicBezTo>
                <a:cubicBezTo>
                  <a:pt x="386" y="64"/>
                  <a:pt x="380" y="53"/>
                  <a:pt x="369" y="47"/>
                </a:cubicBez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4" name="Freeform 5"/>
          <p:cNvSpPr>
            <a:spLocks/>
          </p:cNvSpPr>
          <p:nvPr/>
        </p:nvSpPr>
        <p:spPr bwMode="auto">
          <a:xfrm>
            <a:off x="2123728" y="1347614"/>
            <a:ext cx="368300" cy="144463"/>
          </a:xfrm>
          <a:custGeom>
            <a:avLst/>
            <a:gdLst>
              <a:gd name="T0" fmla="*/ 369 w 386"/>
              <a:gd name="T1" fmla="*/ 47 h 152"/>
              <a:gd name="T2" fmla="*/ 369 w 386"/>
              <a:gd name="T3" fmla="*/ 47 h 152"/>
              <a:gd name="T4" fmla="*/ 317 w 386"/>
              <a:gd name="T5" fmla="*/ 20 h 152"/>
              <a:gd name="T6" fmla="*/ 317 w 386"/>
              <a:gd name="T7" fmla="*/ 20 h 152"/>
              <a:gd name="T8" fmla="*/ 280 w 386"/>
              <a:gd name="T9" fmla="*/ 0 h 152"/>
              <a:gd name="T10" fmla="*/ 277 w 386"/>
              <a:gd name="T11" fmla="*/ 2 h 152"/>
              <a:gd name="T12" fmla="*/ 271 w 386"/>
              <a:gd name="T13" fmla="*/ 16 h 152"/>
              <a:gd name="T14" fmla="*/ 281 w 386"/>
              <a:gd name="T15" fmla="*/ 33 h 152"/>
              <a:gd name="T16" fmla="*/ 335 w 386"/>
              <a:gd name="T17" fmla="*/ 62 h 152"/>
              <a:gd name="T18" fmla="*/ 3 w 386"/>
              <a:gd name="T19" fmla="*/ 62 h 152"/>
              <a:gd name="T20" fmla="*/ 2 w 386"/>
              <a:gd name="T21" fmla="*/ 65 h 152"/>
              <a:gd name="T22" fmla="*/ 3 w 386"/>
              <a:gd name="T23" fmla="*/ 80 h 152"/>
              <a:gd name="T24" fmla="*/ 20 w 386"/>
              <a:gd name="T25" fmla="*/ 90 h 152"/>
              <a:gd name="T26" fmla="*/ 335 w 386"/>
              <a:gd name="T27" fmla="*/ 90 h 152"/>
              <a:gd name="T28" fmla="*/ 281 w 386"/>
              <a:gd name="T29" fmla="*/ 119 h 152"/>
              <a:gd name="T30" fmla="*/ 271 w 386"/>
              <a:gd name="T31" fmla="*/ 136 h 152"/>
              <a:gd name="T32" fmla="*/ 277 w 386"/>
              <a:gd name="T33" fmla="*/ 150 h 152"/>
              <a:gd name="T34" fmla="*/ 280 w 386"/>
              <a:gd name="T35" fmla="*/ 152 h 152"/>
              <a:gd name="T36" fmla="*/ 368 w 386"/>
              <a:gd name="T37" fmla="*/ 105 h 152"/>
              <a:gd name="T38" fmla="*/ 386 w 386"/>
              <a:gd name="T39" fmla="*/ 76 h 152"/>
              <a:gd name="T40" fmla="*/ 369 w 386"/>
              <a:gd name="T41" fmla="*/ 47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86" h="152">
                <a:moveTo>
                  <a:pt x="369" y="47"/>
                </a:moveTo>
                <a:lnTo>
                  <a:pt x="369" y="47"/>
                </a:lnTo>
                <a:lnTo>
                  <a:pt x="317" y="20"/>
                </a:lnTo>
                <a:lnTo>
                  <a:pt x="317" y="20"/>
                </a:lnTo>
                <a:lnTo>
                  <a:pt x="280" y="0"/>
                </a:lnTo>
                <a:lnTo>
                  <a:pt x="277" y="2"/>
                </a:lnTo>
                <a:cubicBezTo>
                  <a:pt x="273" y="6"/>
                  <a:pt x="271" y="11"/>
                  <a:pt x="271" y="16"/>
                </a:cubicBezTo>
                <a:cubicBezTo>
                  <a:pt x="271" y="23"/>
                  <a:pt x="275" y="30"/>
                  <a:pt x="281" y="33"/>
                </a:cubicBezTo>
                <a:cubicBezTo>
                  <a:pt x="281" y="33"/>
                  <a:pt x="313" y="50"/>
                  <a:pt x="335" y="62"/>
                </a:cubicBezTo>
                <a:lnTo>
                  <a:pt x="3" y="62"/>
                </a:lnTo>
                <a:lnTo>
                  <a:pt x="2" y="65"/>
                </a:lnTo>
                <a:cubicBezTo>
                  <a:pt x="0" y="70"/>
                  <a:pt x="1" y="75"/>
                  <a:pt x="3" y="80"/>
                </a:cubicBezTo>
                <a:cubicBezTo>
                  <a:pt x="7" y="86"/>
                  <a:pt x="13" y="90"/>
                  <a:pt x="20" y="90"/>
                </a:cubicBezTo>
                <a:lnTo>
                  <a:pt x="335" y="90"/>
                </a:lnTo>
                <a:cubicBezTo>
                  <a:pt x="314" y="102"/>
                  <a:pt x="281" y="119"/>
                  <a:pt x="281" y="119"/>
                </a:cubicBezTo>
                <a:cubicBezTo>
                  <a:pt x="275" y="122"/>
                  <a:pt x="271" y="129"/>
                  <a:pt x="271" y="136"/>
                </a:cubicBezTo>
                <a:cubicBezTo>
                  <a:pt x="271" y="141"/>
                  <a:pt x="273" y="146"/>
                  <a:pt x="277" y="150"/>
                </a:cubicBezTo>
                <a:lnTo>
                  <a:pt x="280" y="152"/>
                </a:lnTo>
                <a:lnTo>
                  <a:pt x="368" y="105"/>
                </a:lnTo>
                <a:cubicBezTo>
                  <a:pt x="380" y="100"/>
                  <a:pt x="386" y="88"/>
                  <a:pt x="386" y="76"/>
                </a:cubicBezTo>
                <a:cubicBezTo>
                  <a:pt x="386" y="64"/>
                  <a:pt x="380" y="53"/>
                  <a:pt x="369" y="47"/>
                </a:cubicBez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25" name="Groupe 24"/>
          <p:cNvGrpSpPr/>
          <p:nvPr/>
        </p:nvGrpSpPr>
        <p:grpSpPr>
          <a:xfrm>
            <a:off x="2853730" y="1785876"/>
            <a:ext cx="350118" cy="354434"/>
            <a:chOff x="2137222" y="3181507"/>
            <a:chExt cx="350118" cy="354434"/>
          </a:xfrm>
        </p:grpSpPr>
        <p:sp>
          <p:nvSpPr>
            <p:cNvPr id="26" name="ZoneTexte 25"/>
            <p:cNvSpPr txBox="1"/>
            <p:nvPr/>
          </p:nvSpPr>
          <p:spPr>
            <a:xfrm>
              <a:off x="2213683" y="3263479"/>
              <a:ext cx="16991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tx2"/>
                  </a:solidFill>
                </a:rPr>
                <a:t>02</a:t>
              </a:r>
            </a:p>
          </p:txBody>
        </p:sp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298427" y="3410528"/>
              <a:ext cx="188913" cy="125413"/>
            </a:xfrm>
            <a:custGeom>
              <a:avLst/>
              <a:gdLst>
                <a:gd name="T0" fmla="*/ 198 w 198"/>
                <a:gd name="T1" fmla="*/ 131 h 131"/>
                <a:gd name="T2" fmla="*/ 198 w 198"/>
                <a:gd name="T3" fmla="*/ 131 h 131"/>
                <a:gd name="T4" fmla="*/ 198 w 198"/>
                <a:gd name="T5" fmla="*/ 0 h 131"/>
                <a:gd name="T6" fmla="*/ 0 w 198"/>
                <a:gd name="T7" fmla="*/ 131 h 131"/>
                <a:gd name="T8" fmla="*/ 198 w 198"/>
                <a:gd name="T9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31">
                  <a:moveTo>
                    <a:pt x="198" y="131"/>
                  </a:moveTo>
                  <a:lnTo>
                    <a:pt x="198" y="131"/>
                  </a:lnTo>
                  <a:lnTo>
                    <a:pt x="198" y="0"/>
                  </a:lnTo>
                  <a:cubicBezTo>
                    <a:pt x="198" y="0"/>
                    <a:pt x="127" y="98"/>
                    <a:pt x="0" y="131"/>
                  </a:cubicBezTo>
                  <a:lnTo>
                    <a:pt x="198" y="131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37222" y="3181507"/>
              <a:ext cx="188913" cy="127000"/>
            </a:xfrm>
            <a:custGeom>
              <a:avLst/>
              <a:gdLst>
                <a:gd name="T0" fmla="*/ 0 w 198"/>
                <a:gd name="T1" fmla="*/ 0 h 132"/>
                <a:gd name="T2" fmla="*/ 0 w 198"/>
                <a:gd name="T3" fmla="*/ 0 h 132"/>
                <a:gd name="T4" fmla="*/ 0 w 198"/>
                <a:gd name="T5" fmla="*/ 132 h 132"/>
                <a:gd name="T6" fmla="*/ 198 w 198"/>
                <a:gd name="T7" fmla="*/ 0 h 132"/>
                <a:gd name="T8" fmla="*/ 0 w 198"/>
                <a:gd name="T9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32">
                  <a:moveTo>
                    <a:pt x="0" y="0"/>
                  </a:moveTo>
                  <a:lnTo>
                    <a:pt x="0" y="0"/>
                  </a:lnTo>
                  <a:lnTo>
                    <a:pt x="0" y="132"/>
                  </a:lnTo>
                  <a:cubicBezTo>
                    <a:pt x="0" y="132"/>
                    <a:pt x="71" y="33"/>
                    <a:pt x="19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555045" y="1779662"/>
            <a:ext cx="246379" cy="266638"/>
            <a:chOff x="2137222" y="3181507"/>
            <a:chExt cx="246379" cy="266638"/>
          </a:xfrm>
        </p:grpSpPr>
        <p:sp>
          <p:nvSpPr>
            <p:cNvPr id="30" name="ZoneTexte 29"/>
            <p:cNvSpPr txBox="1"/>
            <p:nvPr/>
          </p:nvSpPr>
          <p:spPr>
            <a:xfrm>
              <a:off x="2213683" y="3263479"/>
              <a:ext cx="16991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tx2"/>
                  </a:solidFill>
                </a:rPr>
                <a:t>01</a:t>
              </a:r>
            </a:p>
          </p:txBody>
        </p:sp>
        <p:sp>
          <p:nvSpPr>
            <p:cNvPr id="31" name="Freeform 7"/>
            <p:cNvSpPr>
              <a:spLocks/>
            </p:cNvSpPr>
            <p:nvPr/>
          </p:nvSpPr>
          <p:spPr bwMode="auto">
            <a:xfrm>
              <a:off x="2137222" y="3181507"/>
              <a:ext cx="188913" cy="127000"/>
            </a:xfrm>
            <a:custGeom>
              <a:avLst/>
              <a:gdLst>
                <a:gd name="T0" fmla="*/ 0 w 198"/>
                <a:gd name="T1" fmla="*/ 0 h 132"/>
                <a:gd name="T2" fmla="*/ 0 w 198"/>
                <a:gd name="T3" fmla="*/ 0 h 132"/>
                <a:gd name="T4" fmla="*/ 0 w 198"/>
                <a:gd name="T5" fmla="*/ 132 h 132"/>
                <a:gd name="T6" fmla="*/ 198 w 198"/>
                <a:gd name="T7" fmla="*/ 0 h 132"/>
                <a:gd name="T8" fmla="*/ 0 w 198"/>
                <a:gd name="T9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32">
                  <a:moveTo>
                    <a:pt x="0" y="0"/>
                  </a:moveTo>
                  <a:lnTo>
                    <a:pt x="0" y="0"/>
                  </a:lnTo>
                  <a:lnTo>
                    <a:pt x="0" y="132"/>
                  </a:lnTo>
                  <a:cubicBezTo>
                    <a:pt x="0" y="132"/>
                    <a:pt x="71" y="33"/>
                    <a:pt x="19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1205156" y="1779662"/>
            <a:ext cx="246379" cy="266638"/>
            <a:chOff x="2137222" y="3181507"/>
            <a:chExt cx="246379" cy="266638"/>
          </a:xfrm>
        </p:grpSpPr>
        <p:sp>
          <p:nvSpPr>
            <p:cNvPr id="33" name="ZoneTexte 32"/>
            <p:cNvSpPr txBox="1"/>
            <p:nvPr/>
          </p:nvSpPr>
          <p:spPr>
            <a:xfrm>
              <a:off x="2213683" y="3263479"/>
              <a:ext cx="169918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chemeClr val="tx2"/>
                  </a:solidFill>
                </a:rPr>
                <a:t>02</a:t>
              </a:r>
            </a:p>
          </p:txBody>
        </p:sp>
        <p:sp>
          <p:nvSpPr>
            <p:cNvPr id="34" name="Freeform 7"/>
            <p:cNvSpPr>
              <a:spLocks/>
            </p:cNvSpPr>
            <p:nvPr/>
          </p:nvSpPr>
          <p:spPr bwMode="auto">
            <a:xfrm>
              <a:off x="2137222" y="3181507"/>
              <a:ext cx="188913" cy="127000"/>
            </a:xfrm>
            <a:custGeom>
              <a:avLst/>
              <a:gdLst>
                <a:gd name="T0" fmla="*/ 0 w 198"/>
                <a:gd name="T1" fmla="*/ 0 h 132"/>
                <a:gd name="T2" fmla="*/ 0 w 198"/>
                <a:gd name="T3" fmla="*/ 0 h 132"/>
                <a:gd name="T4" fmla="*/ 0 w 198"/>
                <a:gd name="T5" fmla="*/ 132 h 132"/>
                <a:gd name="T6" fmla="*/ 198 w 198"/>
                <a:gd name="T7" fmla="*/ 0 h 132"/>
                <a:gd name="T8" fmla="*/ 0 w 198"/>
                <a:gd name="T9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32">
                  <a:moveTo>
                    <a:pt x="0" y="0"/>
                  </a:moveTo>
                  <a:lnTo>
                    <a:pt x="0" y="0"/>
                  </a:lnTo>
                  <a:lnTo>
                    <a:pt x="0" y="132"/>
                  </a:lnTo>
                  <a:cubicBezTo>
                    <a:pt x="0" y="132"/>
                    <a:pt x="71" y="33"/>
                    <a:pt x="198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pic>
        <p:nvPicPr>
          <p:cNvPr id="35" name="Imag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535" y="3507854"/>
            <a:ext cx="1080000" cy="1080000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424" y="3507854"/>
            <a:ext cx="1202034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6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Éléments graphiques à utiliser avec les différents modèles de diapositives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1367355"/>
            <a:ext cx="1080000" cy="108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060" y="1367355"/>
            <a:ext cx="1080000" cy="108000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120" y="1367355"/>
            <a:ext cx="1080000" cy="1080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80" y="1367355"/>
            <a:ext cx="1080000" cy="10800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367355"/>
            <a:ext cx="1080000" cy="108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2816932"/>
            <a:ext cx="1080000" cy="1080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060" y="2816932"/>
            <a:ext cx="1080000" cy="108000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120" y="2816932"/>
            <a:ext cx="1080000" cy="108000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180" y="2816932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55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r>
              <a:rPr lang="fr-FR" dirty="0"/>
              <a:t>Prénom NOM</a:t>
            </a:r>
          </a:p>
          <a:p>
            <a:pPr lvl="1"/>
            <a:r>
              <a:rPr lang="fr-FR" dirty="0"/>
              <a:t>Fonction</a:t>
            </a:r>
          </a:p>
          <a:p>
            <a:pPr lvl="2"/>
            <a:r>
              <a:rPr lang="fr-FR" dirty="0"/>
              <a:t>prenom.nom@erametgroup.com</a:t>
            </a:r>
          </a:p>
          <a:p>
            <a:pPr lvl="3"/>
            <a:r>
              <a:rPr lang="fr-FR" dirty="0"/>
              <a:t>www.eramet.com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8FBBCA-A812-4EE2-9851-1EA6DF963F03}"/>
              </a:ext>
            </a:extLst>
          </p:cNvPr>
          <p:cNvSpPr txBox="1"/>
          <p:nvPr/>
        </p:nvSpPr>
        <p:spPr>
          <a:xfrm>
            <a:off x="3200400" y="2343150"/>
            <a:ext cx="27432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900" dirty="0" err="1">
                <a:solidFill>
                  <a:schemeClr val="tx2"/>
                </a:solidFill>
              </a:rPr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326750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311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O1 -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Titre du chapitre à intégrer sur une ligne </a:t>
            </a:r>
            <a:br>
              <a:rPr lang="fr-FR" dirty="0"/>
            </a:br>
            <a:r>
              <a:rPr lang="fr-FR" dirty="0"/>
              <a:t>ou sur deux lignes maximum</a:t>
            </a:r>
          </a:p>
          <a:p>
            <a:pPr lvl="1"/>
            <a:r>
              <a:rPr lang="fr-FR" dirty="0"/>
              <a:t>Sous titre sur une ligne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8" name="Espace réservé du texte 1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Espace réservé du texte 20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Espace réservé du texte 23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03149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O1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Titre du chapitre à intégrer</a:t>
            </a:r>
            <a:br>
              <a:rPr lang="fr-FR" dirty="0"/>
            </a:br>
            <a:r>
              <a:rPr lang="fr-FR" dirty="0"/>
              <a:t>sur deux ou trois lignes</a:t>
            </a:r>
            <a:br>
              <a:rPr lang="fr-FR" dirty="0"/>
            </a:br>
            <a:r>
              <a:rPr lang="fr-FR" dirty="0"/>
              <a:t>maximum</a:t>
            </a:r>
          </a:p>
          <a:p>
            <a:pPr lvl="1"/>
            <a:r>
              <a:rPr lang="fr-FR" dirty="0"/>
              <a:t>Sous titre sur une ligne </a:t>
            </a:r>
          </a:p>
        </p:txBody>
      </p:sp>
    </p:spTree>
    <p:extLst>
      <p:ext uri="{BB962C8B-B14F-4D97-AF65-F5344CB8AC3E}">
        <p14:creationId xmlns:p14="http://schemas.microsoft.com/office/powerpoint/2010/main" val="1520754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  <a:p>
            <a:pPr lvl="5"/>
            <a:r>
              <a:rPr lang="fr-FR" dirty="0"/>
              <a:t>Texte de niveau 6</a:t>
            </a:r>
          </a:p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97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 Met et, </a:t>
            </a:r>
            <a:r>
              <a:rPr lang="fr-FR" dirty="0" err="1"/>
              <a:t>quaecae</a:t>
            </a:r>
            <a:r>
              <a:rPr lang="fr-FR" dirty="0"/>
              <a:t> </a:t>
            </a:r>
            <a:r>
              <a:rPr lang="fr-FR" dirty="0" err="1"/>
              <a:t>latur</a:t>
            </a:r>
            <a:r>
              <a:rPr lang="fr-FR" dirty="0"/>
              <a:t> </a:t>
            </a:r>
            <a:r>
              <a:rPr lang="fr-FR" dirty="0" err="1"/>
              <a:t>moloreh</a:t>
            </a:r>
            <a:r>
              <a:rPr lang="fr-FR" dirty="0"/>
              <a:t> </a:t>
            </a:r>
            <a:r>
              <a:rPr lang="fr-FR" dirty="0" err="1"/>
              <a:t>enianimin</a:t>
            </a:r>
            <a:r>
              <a:rPr lang="fr-FR" dirty="0"/>
              <a:t> </a:t>
            </a:r>
            <a:r>
              <a:rPr lang="fr-FR" dirty="0" err="1"/>
              <a:t>quam</a:t>
            </a:r>
            <a:br>
              <a:rPr lang="fr-FR" dirty="0"/>
            </a:br>
            <a:r>
              <a:rPr lang="fr-FR" dirty="0" err="1"/>
              <a:t>quosam</a:t>
            </a:r>
            <a:r>
              <a:rPr lang="fr-FR" dirty="0"/>
              <a:t>, </a:t>
            </a:r>
            <a:r>
              <a:rPr lang="fr-FR" dirty="0" err="1"/>
              <a:t>eaqui</a:t>
            </a:r>
            <a:r>
              <a:rPr lang="fr-FR" dirty="0"/>
              <a:t> bus </a:t>
            </a:r>
            <a:r>
              <a:rPr lang="fr-FR" dirty="0" err="1"/>
              <a:t>accum</a:t>
            </a:r>
            <a:r>
              <a:rPr lang="fr-FR" dirty="0"/>
              <a:t> </a:t>
            </a:r>
            <a:r>
              <a:rPr lang="fr-FR" dirty="0" err="1"/>
              <a:t>rerum</a:t>
            </a:r>
            <a:r>
              <a:rPr lang="fr-FR" dirty="0"/>
              <a:t> ut </a:t>
            </a:r>
            <a:r>
              <a:rPr lang="fr-FR" dirty="0" err="1"/>
              <a:t>illorum</a:t>
            </a:r>
            <a:r>
              <a:rPr lang="fr-FR" dirty="0"/>
              <a:t>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metet</a:t>
            </a:r>
            <a:r>
              <a:rPr lang="fr-FR" dirty="0"/>
              <a:t>.</a:t>
            </a:r>
          </a:p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br>
              <a:rPr lang="fr-FR" dirty="0"/>
            </a:b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</a:t>
            </a:r>
            <a:r>
              <a:rPr lang="fr-FR" dirty="0" err="1"/>
              <a:t>quatiae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.</a:t>
            </a:r>
          </a:p>
          <a:p>
            <a:pPr lvl="2"/>
            <a:r>
              <a:rPr lang="fr-FR" dirty="0" err="1"/>
              <a:t>Ihillab</a:t>
            </a:r>
            <a:r>
              <a:rPr lang="fr-FR" dirty="0"/>
              <a:t> </a:t>
            </a:r>
            <a:r>
              <a:rPr lang="fr-FR" dirty="0" err="1"/>
              <a:t>inihil</a:t>
            </a:r>
            <a:r>
              <a:rPr lang="fr-FR" dirty="0"/>
              <a:t> in </a:t>
            </a:r>
            <a:r>
              <a:rPr lang="fr-FR" dirty="0" err="1"/>
              <a:t>perios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</a:t>
            </a:r>
            <a:r>
              <a:rPr lang="fr-FR" dirty="0"/>
              <a:t> </a:t>
            </a:r>
            <a:r>
              <a:rPr lang="fr-FR" dirty="0" err="1"/>
              <a:t>cullest</a:t>
            </a:r>
            <a:r>
              <a:rPr lang="fr-FR" dirty="0"/>
              <a:t> </a:t>
            </a:r>
            <a:r>
              <a:rPr lang="fr-FR" dirty="0" err="1"/>
              <a:t>iandendit</a:t>
            </a:r>
            <a:r>
              <a:rPr lang="fr-FR" dirty="0"/>
              <a:t> et, </a:t>
            </a:r>
            <a:r>
              <a:rPr lang="fr-FR" dirty="0" err="1"/>
              <a:t>sitiatu</a:t>
            </a:r>
            <a:r>
              <a:rPr lang="fr-FR" dirty="0"/>
              <a:t> </a:t>
            </a:r>
            <a:r>
              <a:rPr lang="fr-FR" dirty="0" err="1"/>
              <a:t>restio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br>
              <a:rPr lang="fr-FR" dirty="0"/>
            </a:b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</a:t>
            </a:r>
            <a:r>
              <a:rPr lang="fr-FR" dirty="0" err="1"/>
              <a:t>quatiae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.</a:t>
            </a:r>
          </a:p>
          <a:p>
            <a:pPr lvl="5"/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r>
              <a:rPr lang="fr-FR" dirty="0"/>
              <a:t> </a:t>
            </a:r>
            <a:r>
              <a:rPr lang="fr-FR" dirty="0" err="1"/>
              <a:t>occatiur</a:t>
            </a:r>
            <a:r>
              <a:rPr lang="fr-FR" dirty="0"/>
              <a:t> </a:t>
            </a:r>
            <a:r>
              <a:rPr lang="fr-FR" dirty="0" err="1"/>
              <a:t>similit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faccus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r>
              <a:rPr lang="fr-FR" dirty="0"/>
              <a:t> </a:t>
            </a:r>
            <a:r>
              <a:rPr lang="fr-FR" dirty="0" err="1"/>
              <a:t>occatiur</a:t>
            </a:r>
            <a:r>
              <a:rPr lang="fr-FR" dirty="0"/>
              <a:t> </a:t>
            </a:r>
            <a:r>
              <a:rPr lang="fr-FR" dirty="0" err="1"/>
              <a:t>similit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faccus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r>
              <a:rPr lang="fr-FR" dirty="0"/>
              <a:t> </a:t>
            </a:r>
            <a:r>
              <a:rPr lang="fr-FR" dirty="0" err="1"/>
              <a:t>occatiur</a:t>
            </a:r>
            <a:r>
              <a:rPr lang="fr-FR" dirty="0"/>
              <a:t> </a:t>
            </a:r>
            <a:r>
              <a:rPr lang="fr-FR" dirty="0" err="1"/>
              <a:t>similit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faccus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</a:t>
            </a:r>
            <a:endParaRPr lang="fr-FR" dirty="0"/>
          </a:p>
          <a:p>
            <a:pPr lvl="5"/>
            <a:endParaRPr lang="fr-FR" dirty="0"/>
          </a:p>
          <a:p>
            <a:pPr lvl="5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.</a:t>
            </a:r>
          </a:p>
          <a:p>
            <a:pPr lvl="5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.</a:t>
            </a:r>
          </a:p>
          <a:p>
            <a:pPr lvl="5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.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4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 Met et, </a:t>
            </a:r>
            <a:r>
              <a:rPr lang="fr-FR" dirty="0" err="1"/>
              <a:t>quaecae</a:t>
            </a:r>
            <a:br>
              <a:rPr lang="fr-FR" dirty="0"/>
            </a:br>
            <a:r>
              <a:rPr lang="fr-FR" dirty="0" err="1"/>
              <a:t>latur</a:t>
            </a:r>
            <a:r>
              <a:rPr lang="fr-FR" dirty="0"/>
              <a:t> </a:t>
            </a:r>
            <a:r>
              <a:rPr lang="fr-FR" dirty="0" err="1"/>
              <a:t>moloreh</a:t>
            </a:r>
            <a:r>
              <a:rPr lang="fr-FR" dirty="0"/>
              <a:t> </a:t>
            </a:r>
            <a:r>
              <a:rPr lang="fr-FR" dirty="0" err="1"/>
              <a:t>enianimin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quosam</a:t>
            </a:r>
            <a:r>
              <a:rPr lang="fr-FR" dirty="0"/>
              <a:t>,</a:t>
            </a:r>
            <a:br>
              <a:rPr lang="fr-FR" dirty="0"/>
            </a:br>
            <a:r>
              <a:rPr lang="fr-FR" dirty="0" err="1"/>
              <a:t>eaqui</a:t>
            </a:r>
            <a:r>
              <a:rPr lang="fr-FR" dirty="0"/>
              <a:t> bus </a:t>
            </a:r>
            <a:r>
              <a:rPr lang="fr-FR" dirty="0" err="1"/>
              <a:t>accum</a:t>
            </a:r>
            <a:r>
              <a:rPr lang="fr-FR" dirty="0"/>
              <a:t>.</a:t>
            </a:r>
          </a:p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r>
              <a:rPr lang="fr-FR" dirty="0"/>
              <a:t> que</a:t>
            </a:r>
            <a:br>
              <a:rPr lang="fr-FR" dirty="0"/>
            </a:b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</a:t>
            </a:r>
            <a:br>
              <a:rPr lang="fr-FR" dirty="0"/>
            </a:b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. </a:t>
            </a:r>
            <a:r>
              <a:rPr lang="fr-FR" dirty="0" err="1"/>
              <a:t>Catempos</a:t>
            </a:r>
            <a:br>
              <a:rPr lang="fr-FR" dirty="0"/>
            </a:br>
            <a:r>
              <a:rPr lang="fr-FR" dirty="0"/>
              <a:t>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br>
              <a:rPr lang="fr-FR" dirty="0"/>
            </a:br>
            <a:r>
              <a:rPr lang="fr-FR" dirty="0"/>
              <a:t>et </a:t>
            </a:r>
            <a:r>
              <a:rPr lang="fr-FR" dirty="0" err="1"/>
              <a:t>aligenim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endParaRPr lang="fr-FR" dirty="0"/>
          </a:p>
          <a:p>
            <a:pPr lvl="2"/>
            <a:r>
              <a:rPr lang="fr-FR" dirty="0" err="1"/>
              <a:t>Ihillab</a:t>
            </a:r>
            <a:r>
              <a:rPr lang="fr-FR" dirty="0"/>
              <a:t> </a:t>
            </a:r>
            <a:r>
              <a:rPr lang="fr-FR" dirty="0" err="1"/>
              <a:t>inihil</a:t>
            </a:r>
            <a:r>
              <a:rPr lang="fr-FR" dirty="0"/>
              <a:t> in </a:t>
            </a:r>
            <a:r>
              <a:rPr lang="fr-FR" dirty="0" err="1"/>
              <a:t>perios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</a:t>
            </a:r>
            <a:r>
              <a:rPr lang="fr-FR" dirty="0"/>
              <a:t> </a:t>
            </a:r>
            <a:r>
              <a:rPr lang="fr-FR" dirty="0" err="1"/>
              <a:t>cullest</a:t>
            </a:r>
            <a:br>
              <a:rPr lang="fr-FR" dirty="0"/>
            </a:br>
            <a:r>
              <a:rPr lang="fr-FR" dirty="0" err="1"/>
              <a:t>iandendit</a:t>
            </a:r>
            <a:r>
              <a:rPr lang="fr-FR" dirty="0"/>
              <a:t> et, </a:t>
            </a:r>
            <a:r>
              <a:rPr lang="fr-FR" dirty="0" err="1"/>
              <a:t>sitiatu</a:t>
            </a:r>
            <a:r>
              <a:rPr lang="fr-FR" dirty="0"/>
              <a:t> </a:t>
            </a:r>
            <a:r>
              <a:rPr lang="fr-FR" dirty="0" err="1"/>
              <a:t>restio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</a:t>
            </a:r>
            <a:br>
              <a:rPr lang="fr-FR" dirty="0"/>
            </a:b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.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b="1" dirty="0" err="1">
                <a:solidFill>
                  <a:schemeClr val="accent2"/>
                </a:solidFill>
              </a:rPr>
              <a:t>Taesti</a:t>
            </a:r>
            <a:r>
              <a:rPr lang="fr-FR" b="1" dirty="0">
                <a:solidFill>
                  <a:schemeClr val="accent2"/>
                </a:solidFill>
              </a:rPr>
              <a:t> dit </a:t>
            </a:r>
            <a:r>
              <a:rPr lang="fr-FR" b="1" dirty="0" err="1">
                <a:solidFill>
                  <a:schemeClr val="accent2"/>
                </a:solidFill>
              </a:rPr>
              <a:t>idenest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maio</a:t>
            </a:r>
            <a:r>
              <a:rPr lang="fr-FR" b="1" dirty="0">
                <a:solidFill>
                  <a:schemeClr val="accent2"/>
                </a:solidFill>
              </a:rPr>
              <a:t>. Met et, </a:t>
            </a:r>
            <a:r>
              <a:rPr lang="fr-FR" b="1" dirty="0" err="1">
                <a:solidFill>
                  <a:schemeClr val="accent2"/>
                </a:solidFill>
              </a:rPr>
              <a:t>quaecae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latur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br>
              <a:rPr lang="fr-FR" b="1" dirty="0">
                <a:solidFill>
                  <a:schemeClr val="accent2"/>
                </a:solidFill>
              </a:rPr>
            </a:br>
            <a:r>
              <a:rPr lang="fr-FR" b="1" dirty="0" err="1">
                <a:solidFill>
                  <a:schemeClr val="accent2"/>
                </a:solidFill>
              </a:rPr>
              <a:t>moloreh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enianimin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quam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quosam</a:t>
            </a:r>
            <a:r>
              <a:rPr lang="fr-FR" b="1" dirty="0">
                <a:solidFill>
                  <a:schemeClr val="accent2"/>
                </a:solidFill>
              </a:rPr>
              <a:t>, </a:t>
            </a:r>
            <a:r>
              <a:rPr lang="fr-FR" b="1" dirty="0" err="1">
                <a:solidFill>
                  <a:schemeClr val="accent2"/>
                </a:solidFill>
              </a:rPr>
              <a:t>eaqui</a:t>
            </a:r>
            <a:r>
              <a:rPr lang="fr-FR" b="1" dirty="0">
                <a:solidFill>
                  <a:schemeClr val="accent2"/>
                </a:solidFill>
              </a:rPr>
              <a:t> bus </a:t>
            </a:r>
            <a:br>
              <a:rPr lang="fr-FR" b="1" dirty="0">
                <a:solidFill>
                  <a:schemeClr val="accent2"/>
                </a:solidFill>
              </a:rPr>
            </a:br>
            <a:r>
              <a:rPr lang="fr-FR" b="1" dirty="0" err="1">
                <a:solidFill>
                  <a:schemeClr val="accent2"/>
                </a:solidFill>
              </a:rPr>
              <a:t>accum</a:t>
            </a:r>
            <a:r>
              <a:rPr lang="fr-FR" b="1" dirty="0">
                <a:solidFill>
                  <a:schemeClr val="accent2"/>
                </a:solidFill>
              </a:rPr>
              <a:t> dit </a:t>
            </a:r>
            <a:r>
              <a:rPr lang="fr-FR" b="1" dirty="0" err="1">
                <a:solidFill>
                  <a:schemeClr val="accent2"/>
                </a:solidFill>
              </a:rPr>
              <a:t>idenest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maio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quaecae</a:t>
            </a:r>
            <a:r>
              <a:rPr lang="fr-FR" b="1" dirty="0">
                <a:solidFill>
                  <a:schemeClr val="accent2"/>
                </a:solidFill>
              </a:rPr>
              <a:t> </a:t>
            </a:r>
            <a:r>
              <a:rPr lang="fr-FR" b="1" dirty="0" err="1">
                <a:solidFill>
                  <a:schemeClr val="accent2"/>
                </a:solidFill>
              </a:rPr>
              <a:t>latur</a:t>
            </a:r>
            <a:r>
              <a:rPr lang="fr-FR" b="1" dirty="0">
                <a:solidFill>
                  <a:schemeClr val="accent2"/>
                </a:solidFill>
              </a:rPr>
              <a:t>.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 </a:t>
            </a:r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ametadipiscing</a:t>
            </a:r>
            <a:r>
              <a:rPr lang="fr-FR" dirty="0"/>
              <a:t>.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</a:t>
            </a:r>
            <a:r>
              <a:rPr lang="fr-FR" dirty="0" err="1"/>
              <a:t>quatiae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</a:t>
            </a:r>
            <a:r>
              <a:rPr lang="fr-FR" dirty="0"/>
              <a:t> </a:t>
            </a:r>
            <a:r>
              <a:rPr lang="fr-FR" dirty="0" err="1"/>
              <a:t>maximen</a:t>
            </a:r>
            <a:r>
              <a:rPr lang="fr-FR" dirty="0"/>
              <a:t> </a:t>
            </a:r>
            <a:r>
              <a:rPr lang="fr-FR" dirty="0" err="1"/>
              <a:t>dioratece</a:t>
            </a:r>
            <a:r>
              <a:rPr lang="fr-FR" dirty="0"/>
              <a:t>. 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2002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/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 Met et, </a:t>
            </a:r>
            <a:r>
              <a:rPr lang="fr-FR" dirty="0" err="1"/>
              <a:t>quaecae</a:t>
            </a:r>
            <a:r>
              <a:rPr lang="fr-FR" dirty="0"/>
              <a:t> </a:t>
            </a:r>
            <a:r>
              <a:rPr lang="fr-FR" dirty="0" err="1"/>
              <a:t>latur</a:t>
            </a:r>
            <a:r>
              <a:rPr lang="fr-FR" dirty="0"/>
              <a:t> </a:t>
            </a:r>
            <a:r>
              <a:rPr lang="fr-FR" dirty="0" err="1"/>
              <a:t>moloreh</a:t>
            </a:r>
            <a:r>
              <a:rPr lang="fr-FR" dirty="0"/>
              <a:t> </a:t>
            </a:r>
            <a:r>
              <a:rPr lang="fr-FR" dirty="0" err="1"/>
              <a:t>enianimin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endParaRPr lang="fr-FR" dirty="0"/>
          </a:p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endParaRPr lang="fr-FR" dirty="0"/>
          </a:p>
          <a:p>
            <a:pPr lvl="3"/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. </a:t>
            </a:r>
          </a:p>
          <a:p>
            <a:pPr lvl="2"/>
            <a:r>
              <a:rPr lang="fr-FR" dirty="0" err="1"/>
              <a:t>Ihillab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539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err="1"/>
              <a:t>Taesti</a:t>
            </a:r>
            <a:r>
              <a:rPr lang="fr-FR" dirty="0"/>
              <a:t> dit </a:t>
            </a:r>
            <a:r>
              <a:rPr lang="fr-FR" dirty="0" err="1"/>
              <a:t>idenest</a:t>
            </a:r>
            <a:r>
              <a:rPr lang="fr-FR" dirty="0"/>
              <a:t> </a:t>
            </a:r>
            <a:r>
              <a:rPr lang="fr-FR" dirty="0" err="1"/>
              <a:t>maio</a:t>
            </a:r>
            <a:r>
              <a:rPr lang="fr-FR" dirty="0"/>
              <a:t>. Met et, </a:t>
            </a:r>
            <a:r>
              <a:rPr lang="fr-FR" dirty="0" err="1"/>
              <a:t>quaecae</a:t>
            </a:r>
            <a:r>
              <a:rPr lang="fr-FR" dirty="0"/>
              <a:t> </a:t>
            </a:r>
            <a:r>
              <a:rPr lang="fr-FR" dirty="0" err="1"/>
              <a:t>laturints</a:t>
            </a:r>
            <a:r>
              <a:rPr lang="fr-FR" dirty="0"/>
              <a:t> </a:t>
            </a:r>
            <a:r>
              <a:rPr lang="fr-FR" dirty="0" err="1"/>
              <a:t>moloreh</a:t>
            </a:r>
            <a:r>
              <a:rPr lang="fr-FR" dirty="0"/>
              <a:t> </a:t>
            </a:r>
            <a:r>
              <a:rPr lang="fr-FR" dirty="0" err="1"/>
              <a:t>enianimin</a:t>
            </a:r>
            <a:r>
              <a:rPr lang="fr-FR" dirty="0"/>
              <a:t> </a:t>
            </a:r>
            <a:r>
              <a:rPr lang="fr-FR" dirty="0" err="1"/>
              <a:t>quam</a:t>
            </a:r>
            <a:r>
              <a:rPr lang="fr-FR" dirty="0"/>
              <a:t> </a:t>
            </a:r>
            <a:r>
              <a:rPr lang="fr-FR" dirty="0" err="1"/>
              <a:t>quosam</a:t>
            </a:r>
            <a:r>
              <a:rPr lang="fr-FR" dirty="0"/>
              <a:t>, </a:t>
            </a:r>
            <a:br>
              <a:rPr lang="fr-FR" dirty="0"/>
            </a:b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quibus</a:t>
            </a:r>
            <a:r>
              <a:rPr lang="fr-FR" dirty="0"/>
              <a:t> </a:t>
            </a:r>
            <a:r>
              <a:rPr lang="fr-FR" dirty="0" err="1"/>
              <a:t>accum</a:t>
            </a:r>
            <a:r>
              <a:rPr lang="fr-FR" dirty="0"/>
              <a:t>.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Eodem</a:t>
            </a:r>
            <a:r>
              <a:rPr lang="fr-FR" dirty="0"/>
              <a:t> </a:t>
            </a:r>
            <a:r>
              <a:rPr lang="fr-FR" dirty="0" err="1"/>
              <a:t>tempore</a:t>
            </a:r>
            <a:r>
              <a:rPr lang="fr-FR" dirty="0"/>
              <a:t> </a:t>
            </a:r>
            <a:r>
              <a:rPr lang="fr-FR" dirty="0" err="1"/>
              <a:t>etiam</a:t>
            </a:r>
            <a:r>
              <a:rPr lang="fr-FR" dirty="0"/>
              <a:t> </a:t>
            </a:r>
            <a:r>
              <a:rPr lang="fr-FR" dirty="0" err="1"/>
              <a:t>Hymetii</a:t>
            </a:r>
            <a:r>
              <a:rPr lang="fr-FR" dirty="0"/>
              <a:t> </a:t>
            </a:r>
            <a:r>
              <a:rPr lang="fr-FR" dirty="0" err="1"/>
              <a:t>praeclarae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indolis</a:t>
            </a:r>
            <a:r>
              <a:rPr lang="fr-FR" dirty="0"/>
              <a:t> </a:t>
            </a:r>
            <a:r>
              <a:rPr lang="fr-FR" dirty="0" err="1"/>
              <a:t>viri</a:t>
            </a:r>
            <a:r>
              <a:rPr lang="fr-FR" dirty="0"/>
              <a:t> </a:t>
            </a:r>
            <a:r>
              <a:rPr lang="fr-FR" dirty="0" err="1"/>
              <a:t>negotium</a:t>
            </a:r>
            <a:r>
              <a:rPr lang="fr-FR" dirty="0"/>
              <a:t> est </a:t>
            </a:r>
            <a:r>
              <a:rPr lang="fr-FR" dirty="0" err="1"/>
              <a:t>actitatum</a:t>
            </a:r>
            <a:r>
              <a:rPr lang="fr-FR" dirty="0"/>
              <a:t>, </a:t>
            </a:r>
            <a:r>
              <a:rPr lang="fr-FR" dirty="0" err="1"/>
              <a:t>hunc</a:t>
            </a:r>
            <a:r>
              <a:rPr lang="fr-FR" dirty="0"/>
              <a:t> </a:t>
            </a:r>
            <a:r>
              <a:rPr lang="fr-FR" dirty="0" err="1"/>
              <a:t>novimus</a:t>
            </a:r>
            <a:r>
              <a:rPr lang="fr-FR" dirty="0"/>
              <a:t> esse </a:t>
            </a:r>
            <a:r>
              <a:rPr lang="fr-FR" dirty="0" err="1"/>
              <a:t>textum</a:t>
            </a:r>
            <a:r>
              <a:rPr lang="fr-FR" dirty="0"/>
              <a:t>. </a:t>
            </a:r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</a:t>
            </a:r>
            <a:r>
              <a:rPr lang="fr-FR" dirty="0"/>
              <a:t>.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Ilit</a:t>
            </a:r>
            <a:r>
              <a:rPr lang="fr-FR" dirty="0"/>
              <a:t> et que </a:t>
            </a:r>
            <a:r>
              <a:rPr lang="fr-FR" dirty="0" err="1"/>
              <a:t>conectus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quod </a:t>
            </a:r>
            <a:r>
              <a:rPr lang="fr-FR" dirty="0" err="1"/>
              <a:t>quatiae</a:t>
            </a:r>
            <a:r>
              <a:rPr lang="fr-FR" dirty="0"/>
              <a:t> </a:t>
            </a:r>
            <a:r>
              <a:rPr lang="fr-FR" dirty="0" err="1"/>
              <a:t>cestios</a:t>
            </a:r>
            <a:r>
              <a:rPr lang="fr-FR" dirty="0"/>
              <a:t> </a:t>
            </a:r>
            <a:r>
              <a:rPr lang="fr-FR" dirty="0" err="1"/>
              <a:t>maximen</a:t>
            </a:r>
            <a:r>
              <a:rPr lang="fr-FR" dirty="0"/>
              <a:t> </a:t>
            </a:r>
            <a:r>
              <a:rPr lang="fr-FR" dirty="0" err="1"/>
              <a:t>diorateceped</a:t>
            </a:r>
            <a:r>
              <a:rPr lang="fr-FR" dirty="0"/>
              <a:t> qui </a:t>
            </a:r>
            <a:br>
              <a:rPr lang="fr-FR" dirty="0"/>
            </a:br>
            <a:r>
              <a:rPr lang="fr-FR" dirty="0" err="1"/>
              <a:t>intius</a:t>
            </a:r>
            <a:r>
              <a:rPr lang="fr-FR" dirty="0"/>
              <a:t>, </a:t>
            </a:r>
            <a:r>
              <a:rPr lang="fr-FR" dirty="0" err="1"/>
              <a:t>ullitaquas</a:t>
            </a:r>
            <a:r>
              <a:rPr lang="fr-FR" dirty="0"/>
              <a:t> </a:t>
            </a:r>
            <a:r>
              <a:rPr lang="fr-FR" dirty="0" err="1"/>
              <a:t>magnis</a:t>
            </a:r>
            <a:r>
              <a:rPr lang="fr-FR" dirty="0"/>
              <a:t> </a:t>
            </a:r>
            <a:r>
              <a:rPr lang="fr-FR" dirty="0" err="1"/>
              <a:t>nonsecabo</a:t>
            </a:r>
            <a:r>
              <a:rPr lang="fr-FR" dirty="0"/>
              <a:t> </a:t>
            </a:r>
            <a:r>
              <a:rPr lang="fr-FR" dirty="0" err="1"/>
              <a:t>quatiae</a:t>
            </a:r>
            <a:r>
              <a:rPr lang="fr-FR" dirty="0"/>
              <a:t> </a:t>
            </a:r>
            <a:r>
              <a:rPr lang="fr-FR" dirty="0" err="1"/>
              <a:t>cestios</a:t>
            </a:r>
            <a:r>
              <a:rPr lang="fr-FR" dirty="0"/>
              <a:t> </a:t>
            </a:r>
            <a:r>
              <a:rPr lang="fr-FR" dirty="0" err="1"/>
              <a:t>maximen</a:t>
            </a:r>
            <a:r>
              <a:rPr lang="fr-FR" dirty="0"/>
              <a:t> </a:t>
            </a:r>
            <a:r>
              <a:rPr lang="fr-FR" dirty="0" err="1"/>
              <a:t>diorateceped</a:t>
            </a:r>
            <a:r>
              <a:rPr lang="fr-FR" dirty="0"/>
              <a:t> qui </a:t>
            </a:r>
            <a:r>
              <a:rPr lang="fr-FR" dirty="0" err="1"/>
              <a:t>intius</a:t>
            </a:r>
            <a:r>
              <a:rPr lang="fr-FR" dirty="0"/>
              <a:t>.</a:t>
            </a:r>
          </a:p>
          <a:p>
            <a:pPr lvl="1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br>
              <a:rPr lang="fr-FR" dirty="0"/>
            </a:br>
            <a:r>
              <a:rPr lang="fr-FR" dirty="0"/>
              <a:t>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.  </a:t>
            </a:r>
          </a:p>
          <a:p>
            <a:pPr lvl="2"/>
            <a:r>
              <a:rPr lang="fr-FR" dirty="0" err="1"/>
              <a:t>Ihillab</a:t>
            </a:r>
            <a:r>
              <a:rPr lang="fr-FR" dirty="0"/>
              <a:t> </a:t>
            </a:r>
            <a:r>
              <a:rPr lang="fr-FR" dirty="0" err="1"/>
              <a:t>inihil</a:t>
            </a:r>
            <a:r>
              <a:rPr lang="fr-FR" dirty="0"/>
              <a:t> in </a:t>
            </a:r>
            <a:r>
              <a:rPr lang="fr-FR" dirty="0" err="1"/>
              <a:t>perios</a:t>
            </a:r>
            <a:r>
              <a:rPr lang="fr-FR" dirty="0"/>
              <a:t> </a:t>
            </a:r>
            <a:r>
              <a:rPr lang="fr-FR" dirty="0" err="1"/>
              <a:t>aut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</a:t>
            </a:r>
            <a:r>
              <a:rPr lang="fr-FR" dirty="0"/>
              <a:t> </a:t>
            </a:r>
            <a:r>
              <a:rPr lang="fr-FR" dirty="0" err="1"/>
              <a:t>cullest</a:t>
            </a:r>
            <a:r>
              <a:rPr lang="fr-FR" dirty="0"/>
              <a:t> </a:t>
            </a:r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.</a:t>
            </a:r>
          </a:p>
          <a:p>
            <a:pPr lvl="5"/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r>
              <a:rPr lang="fr-FR" dirty="0"/>
              <a:t> </a:t>
            </a:r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</a:t>
            </a:r>
            <a:r>
              <a:rPr lang="fr-FR" dirty="0" err="1"/>
              <a:t>quatiae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.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3980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la diapositive à intégrer sur une ou deux</a:t>
            </a:r>
            <a:br>
              <a:rPr lang="fr-FR" dirty="0"/>
            </a:br>
            <a:r>
              <a:rPr lang="fr-FR" dirty="0"/>
              <a:t>lignes maximum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r>
              <a:rPr lang="fr-FR"/>
              <a:t>Date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endParaRPr lang="fr-FR" dirty="0"/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br>
              <a:rPr lang="fr-FR" dirty="0"/>
            </a:br>
            <a:r>
              <a:rPr lang="fr-FR" dirty="0"/>
              <a:t>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.  </a:t>
            </a:r>
          </a:p>
          <a:p>
            <a:pPr lvl="2"/>
            <a:r>
              <a:rPr lang="fr-FR" dirty="0"/>
              <a:t>Est, </a:t>
            </a:r>
            <a:r>
              <a:rPr lang="fr-FR" dirty="0" err="1"/>
              <a:t>quate</a:t>
            </a:r>
            <a:r>
              <a:rPr lang="fr-FR" dirty="0"/>
              <a:t> que </a:t>
            </a:r>
            <a:r>
              <a:rPr lang="fr-FR" dirty="0" err="1"/>
              <a:t>molorpo</a:t>
            </a:r>
            <a:r>
              <a:rPr lang="fr-FR" dirty="0"/>
              <a:t> </a:t>
            </a:r>
            <a:r>
              <a:rPr lang="fr-FR" dirty="0" err="1"/>
              <a:t>restiant</a:t>
            </a:r>
            <a:r>
              <a:rPr lang="fr-FR" dirty="0"/>
              <a:t> </a:t>
            </a:r>
            <a:r>
              <a:rPr lang="fr-FR" dirty="0" err="1"/>
              <a:t>quate</a:t>
            </a:r>
            <a:r>
              <a:rPr lang="fr-FR" dirty="0"/>
              <a:t> </a:t>
            </a:r>
          </a:p>
          <a:p>
            <a:pPr lvl="3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non </a:t>
            </a:r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. </a:t>
            </a:r>
          </a:p>
          <a:p>
            <a:pPr lvl="5"/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r>
              <a:rPr lang="fr-FR" dirty="0"/>
              <a:t> </a:t>
            </a:r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4"/>
            <a:r>
              <a:rPr lang="fr-FR" dirty="0" err="1"/>
              <a:t>Ossequos</a:t>
            </a:r>
            <a:r>
              <a:rPr lang="fr-FR" dirty="0"/>
              <a:t> </a:t>
            </a:r>
            <a:r>
              <a:rPr lang="fr-FR" dirty="0" err="1"/>
              <a:t>tiatin</a:t>
            </a:r>
            <a:r>
              <a:rPr lang="fr-FR" dirty="0"/>
              <a:t> </a:t>
            </a:r>
            <a:r>
              <a:rPr lang="fr-FR" dirty="0" err="1"/>
              <a:t>ellabore</a:t>
            </a:r>
            <a:r>
              <a:rPr lang="fr-FR" dirty="0"/>
              <a:t> </a:t>
            </a:r>
            <a:r>
              <a:rPr lang="fr-FR" dirty="0" err="1"/>
              <a:t>magnissi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 err="1"/>
              <a:t>Catempos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et </a:t>
            </a:r>
            <a:r>
              <a:rPr lang="fr-FR" dirty="0" err="1"/>
              <a:t>aligenim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 et </a:t>
            </a:r>
            <a:r>
              <a:rPr lang="fr-FR" dirty="0" err="1"/>
              <a:t>quecone</a:t>
            </a:r>
            <a:r>
              <a:rPr lang="fr-FR" dirty="0"/>
              <a:t> </a:t>
            </a:r>
            <a:r>
              <a:rPr lang="fr-FR" dirty="0" err="1"/>
              <a:t>simin</a:t>
            </a:r>
            <a:r>
              <a:rPr lang="fr-FR" dirty="0"/>
              <a:t> </a:t>
            </a:r>
            <a:r>
              <a:rPr lang="fr-FR" dirty="0" err="1"/>
              <a:t>cusam</a:t>
            </a:r>
            <a:r>
              <a:rPr lang="fr-FR" dirty="0"/>
              <a:t> landes </a:t>
            </a:r>
            <a:r>
              <a:rPr lang="fr-FR" dirty="0" err="1"/>
              <a:t>quatiae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consent </a:t>
            </a:r>
            <a:r>
              <a:rPr lang="fr-FR" dirty="0" err="1"/>
              <a:t>volorio</a:t>
            </a:r>
            <a:r>
              <a:rPr lang="fr-FR" dirty="0"/>
              <a:t> </a:t>
            </a:r>
            <a:r>
              <a:rPr lang="fr-FR" dirty="0" err="1"/>
              <a:t>doluptae</a:t>
            </a:r>
            <a:r>
              <a:rPr lang="fr-FR" dirty="0"/>
              <a:t> non </a:t>
            </a:r>
            <a:r>
              <a:rPr lang="fr-FR" dirty="0" err="1"/>
              <a:t>reicitatis</a:t>
            </a:r>
            <a:r>
              <a:rPr lang="fr-FR" dirty="0"/>
              <a:t> </a:t>
            </a:r>
            <a:r>
              <a:rPr lang="fr-FR" dirty="0" err="1"/>
              <a:t>iligeniminim</a:t>
            </a:r>
            <a:r>
              <a:rPr lang="fr-FR" dirty="0"/>
              <a:t> </a:t>
            </a:r>
            <a:r>
              <a:rPr lang="fr-FR" dirty="0" err="1"/>
              <a:t>sundi</a:t>
            </a:r>
            <a:r>
              <a:rPr lang="fr-FR" dirty="0"/>
              <a:t> </a:t>
            </a:r>
            <a:r>
              <a:rPr lang="fr-FR" dirty="0" err="1"/>
              <a:t>reptaturlit</a:t>
            </a:r>
            <a:r>
              <a:rPr lang="fr-FR" dirty="0"/>
              <a:t>.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 voluptas pores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 voluptas pores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 voluptas pores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fr-FR" dirty="0"/>
              <a:t>00,0%</a:t>
            </a:r>
          </a:p>
          <a:p>
            <a:pPr lvl="1"/>
            <a:r>
              <a:rPr lang="pt-BR" dirty="0"/>
              <a:t>Nam, quia veratibus</a:t>
            </a:r>
          </a:p>
          <a:p>
            <a:pPr lvl="1"/>
            <a:r>
              <a:rPr lang="pt-BR" dirty="0"/>
              <a:t>doluptibus ad molut voluptas pores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* Note de bas de page sur trois lignes maximum </a:t>
            </a: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fr-FR"/>
              <a:t>Titre de la présentation - 00/00/00    Classification :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3007337"/>
      </p:ext>
    </p:extLst>
  </p:cSld>
  <p:clrMapOvr>
    <a:masterClrMapping/>
  </p:clrMapOvr>
</p:sld>
</file>

<file path=ppt/theme/theme1.xml><?xml version="1.0" encoding="utf-8"?>
<a:theme xmlns:a="http://schemas.openxmlformats.org/drawingml/2006/main" name="PPT_modele_Eramet_Corporate_16-9">
  <a:themeElements>
    <a:clrScheme name="Eramet">
      <a:dk1>
        <a:sysClr val="windowText" lastClr="000000"/>
      </a:dk1>
      <a:lt1>
        <a:sysClr val="window" lastClr="FFFFFF"/>
      </a:lt1>
      <a:dk2>
        <a:srgbClr val="1A003B"/>
      </a:dk2>
      <a:lt2>
        <a:srgbClr val="F4F2F5"/>
      </a:lt2>
      <a:accent1>
        <a:srgbClr val="FBF315"/>
      </a:accent1>
      <a:accent2>
        <a:srgbClr val="FA6414"/>
      </a:accent2>
      <a:accent3>
        <a:srgbClr val="515793"/>
      </a:accent3>
      <a:accent4>
        <a:srgbClr val="1A003B"/>
      </a:accent4>
      <a:accent5>
        <a:srgbClr val="8589B3"/>
      </a:accent5>
      <a:accent6>
        <a:srgbClr val="5E4D76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900" dirty="0" err="1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dc2a963984e44fdb282e4e3fff35b3f xmlns="e071a388-4438-45dc-8954-e36dc6d9519a">
      <Terms xmlns="http://schemas.microsoft.com/office/infopath/2007/PartnerControls">
        <TermInfo xmlns="http://schemas.microsoft.com/office/infopath/2007/PartnerControls">
          <TermName xmlns="http://schemas.microsoft.com/office/infopath/2007/PartnerControls">Français / French</TermName>
          <TermId xmlns="http://schemas.microsoft.com/office/infopath/2007/PartnerControls">6abbfc18-7252-4b7b-998e-91796c1223d5</TermId>
        </TermInfo>
        <TermInfo xmlns="http://schemas.microsoft.com/office/infopath/2007/PartnerControls">
          <TermName xmlns="http://schemas.microsoft.com/office/infopath/2007/PartnerControls">Anglais / English</TermName>
          <TermId xmlns="http://schemas.microsoft.com/office/infopath/2007/PartnerControls">b4fd95fe-a429-436a-94d2-3e7ecaf8bb36</TermId>
        </TermInfo>
      </Terms>
    </idc2a963984e44fdb282e4e3fff35b3f>
    <TaxCatchAll xmlns="e071a388-4438-45dc-8954-e36dc6d9519a">
      <Value>42</Value>
      <Value>43</Value>
      <Value>35</Value>
    </TaxCatchAll>
    <kc8e7889b2b64c74ab2c5911696d008b xmlns="e071a388-4438-45dc-8954-e36dc6d9519a">
      <Terms xmlns="http://schemas.microsoft.com/office/infopath/2007/PartnerControls"/>
    </kc8e7889b2b64c74ab2c5911696d008b>
    <da81973317dc426a9b3684746ba80e56 xmlns="e071a388-4438-45dc-8954-e36dc6d9519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0819fd5f-cdc2-4743-b44c-7b5b7e010198</TermId>
        </TermInfo>
      </Terms>
    </da81973317dc426a9b3684746ba80e56>
    <p7f2a201ad4b4302bb27e6492ec12927 xmlns="e071a388-4438-45dc-8954-e36dc6d9519a">
      <Terms xmlns="http://schemas.microsoft.com/office/infopath/2007/PartnerControls"/>
    </p7f2a201ad4b4302bb27e6492ec12927>
    <POW_ERAMET_PublicationYear xmlns="e071a388-4438-45dc-8954-e36dc6d9519a">2019</POW_ERAMET_PublicationYea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y documents" ma:contentTypeID="0x010100B9C7DE7E3E5E413092C5CEE32468E72400FAB7926D86FDE24587203CE541261B3A" ma:contentTypeVersion="49" ma:contentTypeDescription="" ma:contentTypeScope="" ma:versionID="4197335e1c358d7eddbc962d38395f32">
  <xsd:schema xmlns:xsd="http://www.w3.org/2001/XMLSchema" xmlns:xs="http://www.w3.org/2001/XMLSchema" xmlns:p="http://schemas.microsoft.com/office/2006/metadata/properties" xmlns:ns2="e071a388-4438-45dc-8954-e36dc6d9519a" xmlns:ns3="37a77eae-e442-4402-8509-f045ec3dc052" targetNamespace="http://schemas.microsoft.com/office/2006/metadata/properties" ma:root="true" ma:fieldsID="7e05ffe1980d274ddb2603c651de3333" ns2:_="" ns3:_="">
    <xsd:import namespace="e071a388-4438-45dc-8954-e36dc6d9519a"/>
    <xsd:import namespace="37a77eae-e442-4402-8509-f045ec3dc052"/>
    <xsd:element name="properties">
      <xsd:complexType>
        <xsd:sequence>
          <xsd:element name="documentManagement">
            <xsd:complexType>
              <xsd:all>
                <xsd:element ref="ns2:POW_ERAMET_PublicationYear" minOccurs="0"/>
                <xsd:element ref="ns2:idc2a963984e44fdb282e4e3fff35b3f" minOccurs="0"/>
                <xsd:element ref="ns2:kc8e7889b2b64c74ab2c5911696d008b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2:da81973317dc426a9b3684746ba80e56" minOccurs="0"/>
                <xsd:element ref="ns2:p7f2a201ad4b4302bb27e6492ec12927" minOccurs="0"/>
                <xsd:element ref="ns2:TaxCatchAll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71a388-4438-45dc-8954-e36dc6d9519a" elementFormDefault="qualified">
    <xsd:import namespace="http://schemas.microsoft.com/office/2006/documentManagement/types"/>
    <xsd:import namespace="http://schemas.microsoft.com/office/infopath/2007/PartnerControls"/>
    <xsd:element name="POW_ERAMET_PublicationYear" ma:index="14" nillable="true" ma:displayName="Year" ma:description="" ma:format="Dropdown" ma:internalName="POW_ERAMET_PublicationYear">
      <xsd:simpleType>
        <xsd:restriction base="dms:Choice">
          <xsd:enumeration value="2017"/>
          <xsd:enumeration value="2018"/>
          <xsd:enumeration value="2019"/>
          <xsd:enumeration value="2020"/>
          <xsd:enumeration value="2021"/>
        </xsd:restriction>
      </xsd:simpleType>
    </xsd:element>
    <xsd:element name="idc2a963984e44fdb282e4e3fff35b3f" ma:index="17" ma:taxonomy="true" ma:internalName="idc2a963984e44fdb282e4e3fff35b3f" ma:taxonomyFieldName="ERAMET_LANGUAGE" ma:displayName="Language" ma:fieldId="{2dc2a963-984e-44fd-b282-e4e3fff35b3f}" ma:taxonomyMulti="true" ma:sspId="f64a3354-b0fd-4073-ae88-73e0de52efd1" ma:termSetId="a733499b-d821-4df0-871d-d3ce95e879e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c8e7889b2b64c74ab2c5911696d008b" ma:index="18" nillable="true" ma:taxonomy="true" ma:internalName="kc8e7889b2b64c74ab2c5911696d008b" ma:taxonomyFieldName="ERAMET_ENTITY6143" ma:displayName="Entity" ma:readOnly="false" ma:fieldId="{4c8e7889-b2b6-4c74-ab2c-5911696d008b}" ma:taxonomyMulti="true" ma:sspId="f64a3354-b0fd-4073-ae88-73e0de52efd1" ma:termSetId="506afe6a-0edd-4e94-b583-c5ebce7be8e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9" nillable="true" ma:displayName="Taxonomy Catch All Column1" ma:hidden="true" ma:list="{f2880b62-0544-4406-88f2-c6a191d2d465}" ma:internalName="TaxCatchAllLabel" ma:readOnly="true" ma:showField="CatchAllDataLabel" ma:web="e071a388-4438-45dc-8954-e36dc6d951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da81973317dc426a9b3684746ba80e56" ma:index="24" ma:taxonomy="true" ma:internalName="da81973317dc426a9b3684746ba80e56" ma:taxonomyFieldName="ERAMET_DOCUMENT_TYPE" ma:displayName="Document Type" ma:fieldId="{da819733-17dc-426a-9b36-84746ba80e56}" ma:taxonomyMulti="true" ma:sspId="f64a3354-b0fd-4073-ae88-73e0de52efd1" ma:termSetId="2933c296-6f09-490f-b226-58bb0681cb8e" ma:anchorId="cea0e450-0e2d-45c7-91d3-5382260fc335" ma:open="false" ma:isKeyword="false">
      <xsd:complexType>
        <xsd:sequence>
          <xsd:element ref="pc:Terms" minOccurs="0" maxOccurs="1"/>
        </xsd:sequence>
      </xsd:complexType>
    </xsd:element>
    <xsd:element name="p7f2a201ad4b4302bb27e6492ec12927" ma:index="25" nillable="true" ma:taxonomy="true" ma:internalName="p7f2a201ad4b4302bb27e6492ec12927" ma:taxonomyFieldName="POW_ERAMET_BusinessLine" ma:displayName="Perimeter" ma:fieldId="{97f2a201-ad4b-4302-bb27-e6492ec12927}" ma:sspId="f64a3354-b0fd-4073-ae88-73e0de52efd1" ma:termSetId="a9eb03c3-00fe-4c11-b6af-3c527eabb3d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f2880b62-0544-4406-88f2-c6a191d2d465}" ma:internalName="TaxCatchAll" ma:showField="CatchAllData" ma:web="e071a388-4438-45dc-8954-e36dc6d951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77eae-e442-4402-8509-f045ec3dc0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8" nillable="true" ma:displayName="Tags" ma:internalName="MediaServiceAutoTags" ma:readOnly="true">
      <xsd:simpleType>
        <xsd:restriction base="dms:Text"/>
      </xsd:simpleType>
    </xsd:element>
    <xsd:element name="MediaServiceOCR" ma:index="2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23B1F2-4FD9-4009-9118-2DA330B07F6B}">
  <ds:schemaRefs>
    <ds:schemaRef ds:uri="http://schemas.microsoft.com/office/2006/metadata/properties"/>
    <ds:schemaRef ds:uri="http://schemas.microsoft.com/office/infopath/2007/PartnerControls"/>
    <ds:schemaRef ds:uri="e071a388-4438-45dc-8954-e36dc6d9519a"/>
  </ds:schemaRefs>
</ds:datastoreItem>
</file>

<file path=customXml/itemProps2.xml><?xml version="1.0" encoding="utf-8"?>
<ds:datastoreItem xmlns:ds="http://schemas.openxmlformats.org/officeDocument/2006/customXml" ds:itemID="{AC04DA54-8064-410F-A0D8-2BB19BF6DF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7E5143-3C80-46EC-8236-26EF743388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71a388-4438-45dc-8954-e36dc6d9519a"/>
    <ds:schemaRef ds:uri="37a77eae-e442-4402-8509-f045ec3dc0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</TotalTime>
  <Words>1558</Words>
  <Application>Microsoft Office PowerPoint</Application>
  <PresentationFormat>Affichage à l'écran (16:9)</PresentationFormat>
  <Paragraphs>228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PPT_modele_Eramet_Corporate_16-9</vt:lpstr>
      <vt:lpstr>Titre de la présentation  à intégrer sur deux ou trois lignes maximum</vt:lpstr>
      <vt:lpstr>Sommaire</vt:lpstr>
      <vt:lpstr>O1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Titre de la diapositive à intégrer sur une ou deux lignes maximum</vt:lpstr>
      <vt:lpstr>Éléments graphiques à utiliser avec les différents modèles de diapositives</vt:lpstr>
      <vt:lpstr>Éléments graphiques à utiliser avec les différents modèles de diapositives</vt:lpstr>
      <vt:lpstr>Présentation PowerPoint</vt:lpstr>
      <vt:lpstr>Présentation PowerPoint</vt:lpstr>
    </vt:vector>
  </TitlesOfParts>
  <Company>ERAMET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PPT Template - 16.9</dc:title>
  <dc:creator>Gaudin Clémence</dc:creator>
  <cp:lastModifiedBy>DELABORDE Patrick</cp:lastModifiedBy>
  <cp:revision>83</cp:revision>
  <dcterms:created xsi:type="dcterms:W3CDTF">2019-04-23T16:17:00Z</dcterms:created>
  <dcterms:modified xsi:type="dcterms:W3CDTF">2022-03-15T07:40:24Z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0x010100B9C7DE7E3E5E413092C5CEE32468E72400FAB7926D86FDE24587203CE541261B3A</vt:lpwstr>
  </property>
  <property fmtid="{D5CDD505-2E9C-101B-9397-08002B2CF9AE}" pid="3" name="ERAMET_LANGUAGE">
    <vt:lpwstr>43;#Français / French|6abbfc18-7252-4b7b-998e-91796c1223d5;#42;#Anglais / English|b4fd95fe-a429-436a-94d2-3e7ecaf8bb36</vt:lpwstr>
  </property>
  <property fmtid="{D5CDD505-2E9C-101B-9397-08002B2CF9AE}" pid="4" name="f61ff06ab28047cf8e3d563442618cc9">
    <vt:lpwstr/>
  </property>
  <property fmtid="{D5CDD505-2E9C-101B-9397-08002B2CF9AE}" pid="5" name="ERAMET_ENTITY6143">
    <vt:lpwstr/>
  </property>
  <property fmtid="{D5CDD505-2E9C-101B-9397-08002B2CF9AE}" pid="6" name="Pow_Eramet_Site">
    <vt:lpwstr/>
  </property>
  <property fmtid="{D5CDD505-2E9C-101B-9397-08002B2CF9AE}" pid="7" name="POW_ERAMET_BusinessLine">
    <vt:lpwstr/>
  </property>
  <property fmtid="{D5CDD505-2E9C-101B-9397-08002B2CF9AE}" pid="8" name="ERAMET_DOCUMENT_TYPE">
    <vt:lpwstr>35;#Template|0819fd5f-cdc2-4743-b44c-7b5b7e010198</vt:lpwstr>
  </property>
</Properties>
</file>