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58" r:id="rId2"/>
  </p:sldMasterIdLst>
  <p:notesMasterIdLst>
    <p:notesMasterId r:id="rId19"/>
  </p:notesMasterIdLst>
  <p:handoutMasterIdLst>
    <p:handoutMasterId r:id="rId20"/>
  </p:handoutMasterIdLst>
  <p:sldIdLst>
    <p:sldId id="257" r:id="rId3"/>
    <p:sldId id="324" r:id="rId4"/>
    <p:sldId id="289" r:id="rId5"/>
    <p:sldId id="290" r:id="rId6"/>
    <p:sldId id="291" r:id="rId7"/>
    <p:sldId id="330" r:id="rId8"/>
    <p:sldId id="329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319" r:id="rId17"/>
    <p:sldId id="30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7F88"/>
    <a:srgbClr val="F27019"/>
    <a:srgbClr val="808080"/>
    <a:srgbClr val="21B3EF"/>
    <a:srgbClr val="6AB732"/>
    <a:srgbClr val="DB001A"/>
    <a:srgbClr val="1D2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662" autoAdjust="0"/>
  </p:normalViewPr>
  <p:slideViewPr>
    <p:cSldViewPr snapToGrid="0" snapToObjects="1">
      <p:cViewPr>
        <p:scale>
          <a:sx n="82" d="100"/>
          <a:sy n="82" d="100"/>
        </p:scale>
        <p:origin x="-930" y="396"/>
      </p:cViewPr>
      <p:guideLst>
        <p:guide orient="horz" pos="1139"/>
        <p:guide orient="horz" pos="2160"/>
        <p:guide orient="horz" pos="4157"/>
        <p:guide orient="horz" pos="163"/>
        <p:guide pos="5557"/>
        <p:guide pos="2880"/>
        <p:guide pos="20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FA138-7DB1-5D46-92DA-50B2E1494A64}" type="datetimeFigureOut">
              <a:rPr lang="en-US" smtClean="0"/>
              <a:t>5/18/2018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3BED9-B0D1-CC4C-9A1E-7B67619CC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5389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2DDFA-0CE8-2B40-BF19-7FB94F1821B0}" type="datetimeFigureOut">
              <a:rPr lang="en-US" smtClean="0"/>
              <a:t>5/18/2018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73AFC-67BE-9140-AEFA-9E640EA710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7561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733" y="149225"/>
            <a:ext cx="8626475" cy="656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757F88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PRÉSENTATION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Fonction</a:t>
            </a:r>
          </a:p>
        </p:txBody>
      </p:sp>
      <p:pic>
        <p:nvPicPr>
          <p:cNvPr id="3" name="Image 2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198104" y="283410"/>
            <a:ext cx="1729104" cy="69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297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0"/>
          <p:cNvSpPr/>
          <p:nvPr userDrawn="1"/>
        </p:nvSpPr>
        <p:spPr>
          <a:xfrm>
            <a:off x="4335510" y="1254073"/>
            <a:ext cx="461644" cy="461644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3551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7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8" name="Oval 14"/>
          <p:cNvSpPr/>
          <p:nvPr userDrawn="1"/>
        </p:nvSpPr>
        <p:spPr>
          <a:xfrm>
            <a:off x="4335510" y="2298705"/>
            <a:ext cx="461644" cy="461644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0" name="Oval 18"/>
          <p:cNvSpPr/>
          <p:nvPr userDrawn="1"/>
        </p:nvSpPr>
        <p:spPr>
          <a:xfrm>
            <a:off x="4335510" y="3344102"/>
            <a:ext cx="461644" cy="461644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2" name="Oval 21"/>
          <p:cNvSpPr/>
          <p:nvPr userDrawn="1"/>
        </p:nvSpPr>
        <p:spPr>
          <a:xfrm>
            <a:off x="4335510" y="4375851"/>
            <a:ext cx="461644" cy="461644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3551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30349" y="229825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30350" y="3344540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7" name="Oval 17"/>
          <p:cNvSpPr/>
          <p:nvPr userDrawn="1"/>
        </p:nvSpPr>
        <p:spPr>
          <a:xfrm>
            <a:off x="4335510" y="5423900"/>
            <a:ext cx="461644" cy="461644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3551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0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418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1100" dirty="0" smtClean="0">
                <a:solidFill>
                  <a:schemeClr val="bg1"/>
                </a:solidFill>
                <a:latin typeface="Arial"/>
                <a:cs typeface="Arial"/>
              </a:rPr>
              <a:t>CONTACT</a:t>
            </a:r>
            <a:endParaRPr lang="fr-FR" sz="11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757F88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Prénom NOM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3800905" y="1304924"/>
            <a:ext cx="1544990" cy="62479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797" y="4971857"/>
            <a:ext cx="1379205" cy="118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6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757F88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0" name="Image 1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5455951" y="1627137"/>
            <a:ext cx="1729104" cy="699247"/>
          </a:xfrm>
          <a:prstGeom prst="rect">
            <a:avLst/>
          </a:prstGeom>
        </p:spPr>
      </p:pic>
      <p:pic>
        <p:nvPicPr>
          <p:cNvPr id="23" name="Picture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0852" y="3151627"/>
            <a:ext cx="2709290" cy="270929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35806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757F88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8"/>
            <a:ext cx="2709290" cy="270355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5455951" y="1627137"/>
            <a:ext cx="1729104" cy="699247"/>
          </a:xfrm>
          <a:prstGeom prst="rect">
            <a:avLst/>
          </a:prstGeom>
        </p:spPr>
      </p:pic>
      <p:pic>
        <p:nvPicPr>
          <p:cNvPr id="25" name="Picture 20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0852" y="3151627"/>
            <a:ext cx="2709290" cy="270929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8915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23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757F8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9" name="Image 1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66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6" name="Image 1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40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6" name="Image 1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42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17" name="Image 1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68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3977772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1" name="Image 2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99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757F88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pic>
        <p:nvPicPr>
          <p:cNvPr id="21" name="Image 2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5889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pic>
        <p:nvPicPr>
          <p:cNvPr id="14" name="Image 1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99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757F88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  <p:pic>
        <p:nvPicPr>
          <p:cNvPr id="15" name="Imag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96"/>
          <a:stretch/>
        </p:blipFill>
        <p:spPr>
          <a:xfrm>
            <a:off x="7754374" y="466725"/>
            <a:ext cx="1295446" cy="5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67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727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4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053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800" r:id="rId2"/>
    <p:sldLayoutId id="2147483695" r:id="rId3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0" y="6611326"/>
            <a:ext cx="9143999" cy="0"/>
          </a:xfrm>
          <a:prstGeom prst="line">
            <a:avLst/>
          </a:prstGeom>
          <a:ln w="19050" cmpd="sng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</p:spPr>
        <p:txBody>
          <a:bodyPr anchor="ctr"/>
          <a:lstStyle>
            <a:lvl1pPr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7" name="Group 15"/>
          <p:cNvGrpSpPr/>
          <p:nvPr userDrawn="1"/>
        </p:nvGrpSpPr>
        <p:grpSpPr>
          <a:xfrm>
            <a:off x="7976970" y="5636275"/>
            <a:ext cx="844767" cy="844767"/>
            <a:chOff x="2217201" y="744513"/>
            <a:chExt cx="1382563" cy="1382563"/>
          </a:xfrm>
        </p:grpSpPr>
        <p:sp>
          <p:nvSpPr>
            <p:cNvPr id="8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57F8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9" name="Picture 18"/>
            <p:cNvPicPr>
              <a:picLocks noChangeAspect="1"/>
            </p:cNvPicPr>
            <p:nvPr userDrawn="1"/>
          </p:nvPicPr>
          <p:blipFill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0" name="Oval 9"/>
          <p:cNvSpPr/>
          <p:nvPr userDrawn="1"/>
        </p:nvSpPr>
        <p:spPr>
          <a:xfrm>
            <a:off x="8590142" y="5471304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57F8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600" b="1" dirty="0" smtClean="0">
                <a:solidFill>
                  <a:srgbClr val="757F88"/>
                </a:solidFill>
              </a:rPr>
              <a:t>Alliages</a:t>
            </a:r>
            <a:endParaRPr lang="fr-FR" sz="900" b="1" dirty="0">
              <a:solidFill>
                <a:srgbClr val="757F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89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3" r:id="rId11"/>
    <p:sldLayoutId id="214748376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4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0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0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0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marL="0" lvl="2" indent="0">
              <a:buNone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8872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Espace réservé pour une image 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568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>
              <a:buClrTx/>
              <a:buFont typeface="Arial" panose="020B0604020202020204" pitchFamily="34" charset="0"/>
              <a:buChar char="•"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99821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>
              <a:buClrTx/>
              <a:buFont typeface="Arial" panose="020B0604020202020204" pitchFamily="34" charset="0"/>
              <a:buChar char="•"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0355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>
              <a:buClrTx/>
              <a:buFont typeface="Arial" panose="020B0604020202020204" pitchFamily="34" charset="0"/>
              <a:buChar char="•"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66739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>
              <a:buClrTx/>
              <a:buFont typeface="Arial" panose="020B0604020202020204" pitchFamily="34" charset="0"/>
              <a:buChar char="•"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63097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>
                <a:solidFill>
                  <a:srgbClr val="757F88"/>
                </a:solidFill>
              </a:rPr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>
              <a:buClrTx/>
              <a:buFont typeface="Arial" panose="020B0604020202020204" pitchFamily="34" charset="0"/>
              <a:buChar char="•"/>
            </a:pPr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02457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1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60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427867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416015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39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V - SOMMAIRE - CONTACT">
  <a:themeElements>
    <a:clrScheme name="ERAMET">
      <a:dk1>
        <a:sysClr val="windowText" lastClr="000000"/>
      </a:dk1>
      <a:lt1>
        <a:sysClr val="window" lastClr="FFFFFF"/>
      </a:lt1>
      <a:dk2>
        <a:srgbClr val="1D252B"/>
      </a:dk2>
      <a:lt2>
        <a:srgbClr val="FFFFFF"/>
      </a:lt2>
      <a:accent1>
        <a:srgbClr val="DB001A"/>
      </a:accent1>
      <a:accent2>
        <a:srgbClr val="6AB732"/>
      </a:accent2>
      <a:accent3>
        <a:srgbClr val="21B3EF"/>
      </a:accent3>
      <a:accent4>
        <a:srgbClr val="F27019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LIAGE (orange)">
  <a:themeElements>
    <a:clrScheme name="ERAMET">
      <a:dk1>
        <a:sysClr val="windowText" lastClr="000000"/>
      </a:dk1>
      <a:lt1>
        <a:sysClr val="window" lastClr="FFFFFF"/>
      </a:lt1>
      <a:dk2>
        <a:srgbClr val="1D252B"/>
      </a:dk2>
      <a:lt2>
        <a:srgbClr val="FFFFFF"/>
      </a:lt2>
      <a:accent1>
        <a:srgbClr val="DB001A"/>
      </a:accent1>
      <a:accent2>
        <a:srgbClr val="6AB732"/>
      </a:accent2>
      <a:accent3>
        <a:srgbClr val="21B3EF"/>
      </a:accent3>
      <a:accent4>
        <a:srgbClr val="F27019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2172</TotalTime>
  <Words>145</Words>
  <Application>Microsoft Office PowerPoint</Application>
  <PresentationFormat>Affichage à l'écran (4:3)</PresentationFormat>
  <Paragraphs>58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16</vt:i4>
      </vt:variant>
    </vt:vector>
  </HeadingPairs>
  <TitlesOfParts>
    <vt:vector size="18" baseType="lpstr">
      <vt:lpstr>COUV - SOMMAIRE - CONTACT</vt:lpstr>
      <vt:lpstr>ALLIAGE (orange)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Pierre</dc:creator>
  <cp:lastModifiedBy>Audrey Delache</cp:lastModifiedBy>
  <cp:revision>358</cp:revision>
  <dcterms:created xsi:type="dcterms:W3CDTF">2016-11-07T15:50:27Z</dcterms:created>
  <dcterms:modified xsi:type="dcterms:W3CDTF">2018-05-18T10:11:25Z</dcterms:modified>
</cp:coreProperties>
</file>