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97" r:id="rId2"/>
    <p:sldMasterId id="2147483714" r:id="rId3"/>
    <p:sldMasterId id="2147483736" r:id="rId4"/>
    <p:sldMasterId id="2147483758" r:id="rId5"/>
    <p:sldMasterId id="2147483785" r:id="rId6"/>
  </p:sldMasterIdLst>
  <p:notesMasterIdLst>
    <p:notesMasterId r:id="rId72"/>
  </p:notesMasterIdLst>
  <p:handoutMasterIdLst>
    <p:handoutMasterId r:id="rId73"/>
  </p:handoutMasterIdLst>
  <p:sldIdLst>
    <p:sldId id="257" r:id="rId7"/>
    <p:sldId id="258" r:id="rId8"/>
    <p:sldId id="321" r:id="rId9"/>
    <p:sldId id="259" r:id="rId10"/>
    <p:sldId id="260" r:id="rId11"/>
    <p:sldId id="261" r:id="rId12"/>
    <p:sldId id="326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316" r:id="rId21"/>
    <p:sldId id="322" r:id="rId22"/>
    <p:sldId id="269" r:id="rId23"/>
    <p:sldId id="271" r:id="rId24"/>
    <p:sldId id="327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317" r:id="rId33"/>
    <p:sldId id="323" r:id="rId34"/>
    <p:sldId id="279" r:id="rId35"/>
    <p:sldId id="281" r:id="rId36"/>
    <p:sldId id="328" r:id="rId37"/>
    <p:sldId id="282" r:id="rId38"/>
    <p:sldId id="283" r:id="rId39"/>
    <p:sldId id="284" r:id="rId40"/>
    <p:sldId id="285" r:id="rId41"/>
    <p:sldId id="286" r:id="rId42"/>
    <p:sldId id="287" r:id="rId43"/>
    <p:sldId id="288" r:id="rId44"/>
    <p:sldId id="318" r:id="rId45"/>
    <p:sldId id="324" r:id="rId46"/>
    <p:sldId id="289" r:id="rId47"/>
    <p:sldId id="290" r:id="rId48"/>
    <p:sldId id="291" r:id="rId49"/>
    <p:sldId id="329" r:id="rId50"/>
    <p:sldId id="292" r:id="rId51"/>
    <p:sldId id="293" r:id="rId52"/>
    <p:sldId id="294" r:id="rId53"/>
    <p:sldId id="295" r:id="rId54"/>
    <p:sldId id="296" r:id="rId55"/>
    <p:sldId id="297" r:id="rId56"/>
    <p:sldId id="298" r:id="rId57"/>
    <p:sldId id="319" r:id="rId58"/>
    <p:sldId id="325" r:id="rId59"/>
    <p:sldId id="306" r:id="rId60"/>
    <p:sldId id="307" r:id="rId61"/>
    <p:sldId id="330" r:id="rId62"/>
    <p:sldId id="308" r:id="rId63"/>
    <p:sldId id="309" r:id="rId64"/>
    <p:sldId id="310" r:id="rId65"/>
    <p:sldId id="311" r:id="rId66"/>
    <p:sldId id="312" r:id="rId67"/>
    <p:sldId id="313" r:id="rId68"/>
    <p:sldId id="314" r:id="rId69"/>
    <p:sldId id="320" r:id="rId70"/>
    <p:sldId id="304" r:id="rId7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80"/>
    <a:srgbClr val="F27019"/>
    <a:srgbClr val="21B3EF"/>
    <a:srgbClr val="6AB732"/>
    <a:srgbClr val="DB001A"/>
    <a:srgbClr val="1D25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662" autoAdjust="0"/>
  </p:normalViewPr>
  <p:slideViewPr>
    <p:cSldViewPr snapToGrid="0" snapToObjects="1">
      <p:cViewPr>
        <p:scale>
          <a:sx n="60" d="100"/>
          <a:sy n="60" d="100"/>
        </p:scale>
        <p:origin x="-2244" y="-780"/>
      </p:cViewPr>
      <p:guideLst>
        <p:guide orient="horz" pos="1139"/>
        <p:guide orient="horz" pos="2160"/>
        <p:guide orient="horz" pos="4157"/>
        <p:guide orient="horz" pos="163"/>
        <p:guide pos="5557"/>
        <p:guide pos="2880"/>
        <p:guide pos="202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0" d="100"/>
          <a:sy n="50" d="100"/>
        </p:scale>
        <p:origin x="-131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slide" Target="slides/slide62.xml"/><Relationship Id="rId76" Type="http://schemas.openxmlformats.org/officeDocument/2006/relationships/theme" Target="theme/theme1.xml"/><Relationship Id="rId7" Type="http://schemas.openxmlformats.org/officeDocument/2006/relationships/slide" Target="slides/slide1.xml"/><Relationship Id="rId71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7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61" Type="http://schemas.openxmlformats.org/officeDocument/2006/relationships/slide" Target="slides/slide5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slide" Target="slides/slide63.xml"/><Relationship Id="rId77" Type="http://schemas.openxmlformats.org/officeDocument/2006/relationships/tableStyles" Target="tableStyle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slide" Target="slides/slide6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slide" Target="slides/slide64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1FA138-7DB1-5D46-92DA-50B2E1494A64}" type="datetimeFigureOut">
              <a:rPr lang="en-US" smtClean="0"/>
              <a:t>12/13/2017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3BED9-B0D1-CC4C-9A1E-7B67619CC8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5389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C2DDFA-0CE8-2B40-BF19-7FB94F1821B0}" type="datetimeFigureOut">
              <a:rPr lang="en-US" smtClean="0"/>
              <a:t>12/13/2017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C73AFC-67BE-9140-AEFA-9E640EA710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7561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Relationship Id="rId4" Type="http://schemas.microsoft.com/office/2007/relationships/hdphoto" Target="../media/hdphoto1.wdp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uv2-r5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87" y="937016"/>
            <a:ext cx="8056427" cy="57737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63974" y="274997"/>
            <a:ext cx="981469" cy="846094"/>
          </a:xfrm>
          <a:prstGeom prst="rect">
            <a:avLst/>
          </a:prstGeom>
        </p:spPr>
      </p:pic>
      <p:sp>
        <p:nvSpPr>
          <p:cNvPr id="28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4341668" y="1617673"/>
            <a:ext cx="4524375" cy="1168649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32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PRÉSENTATION</a:t>
            </a:r>
            <a:endParaRPr lang="fr-FR" dirty="0"/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7026362" y="1354673"/>
            <a:ext cx="1763894" cy="25352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200" b="0" spc="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DATE</a:t>
            </a:r>
            <a:endParaRPr lang="fr-FR" dirty="0"/>
          </a:p>
        </p:txBody>
      </p:sp>
      <p:sp>
        <p:nvSpPr>
          <p:cNvPr id="30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5646546" y="2795799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Nom intervenant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646546" y="3051683"/>
            <a:ext cx="3219497" cy="379091"/>
          </a:xfrm>
          <a:prstGeom prst="rect">
            <a:avLst/>
          </a:prstGeom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600" i="1" spc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Fonction</a:t>
            </a:r>
          </a:p>
        </p:txBody>
      </p:sp>
    </p:spTree>
    <p:extLst>
      <p:ext uri="{BB962C8B-B14F-4D97-AF65-F5344CB8AC3E}">
        <p14:creationId xmlns:p14="http://schemas.microsoft.com/office/powerpoint/2010/main" val="1448429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0"/>
          <p:cNvSpPr/>
          <p:nvPr userDrawn="1"/>
        </p:nvSpPr>
        <p:spPr>
          <a:xfrm>
            <a:off x="4335510" y="1254073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lvl="0"/>
            <a:r>
              <a:rPr lang="fr-FR" dirty="0" smtClean="0">
                <a:solidFill>
                  <a:srgbClr val="1D252B"/>
                </a:solidFill>
              </a:rPr>
              <a:t>SOMMAIRE</a:t>
            </a:r>
            <a:endParaRPr lang="fr-FR" dirty="0">
              <a:solidFill>
                <a:srgbClr val="1D252B"/>
              </a:solidFill>
            </a:endParaRPr>
          </a:p>
        </p:txBody>
      </p:sp>
      <p:sp>
        <p:nvSpPr>
          <p:cNvPr id="6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35510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7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8" name="Oval 14"/>
          <p:cNvSpPr/>
          <p:nvPr userDrawn="1"/>
        </p:nvSpPr>
        <p:spPr>
          <a:xfrm>
            <a:off x="4335510" y="2298705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0" name="Oval 18"/>
          <p:cNvSpPr/>
          <p:nvPr userDrawn="1"/>
        </p:nvSpPr>
        <p:spPr>
          <a:xfrm>
            <a:off x="4335510" y="3344102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1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2" name="Oval 21"/>
          <p:cNvSpPr/>
          <p:nvPr userDrawn="1"/>
        </p:nvSpPr>
        <p:spPr>
          <a:xfrm>
            <a:off x="4335510" y="4389499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35510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35510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35510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17" name="Oval 17"/>
          <p:cNvSpPr/>
          <p:nvPr userDrawn="1"/>
        </p:nvSpPr>
        <p:spPr>
          <a:xfrm>
            <a:off x="4335510" y="5423900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8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9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35510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10269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10"/>
          <p:cNvSpPr/>
          <p:nvPr userDrawn="1"/>
        </p:nvSpPr>
        <p:spPr>
          <a:xfrm>
            <a:off x="4335510" y="1254073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4" name="Rectangle 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35510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7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8" name="Oval 14"/>
          <p:cNvSpPr/>
          <p:nvPr userDrawn="1"/>
        </p:nvSpPr>
        <p:spPr>
          <a:xfrm>
            <a:off x="4335510" y="2298705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0" name="Oval 18"/>
          <p:cNvSpPr/>
          <p:nvPr userDrawn="1"/>
        </p:nvSpPr>
        <p:spPr>
          <a:xfrm>
            <a:off x="4335510" y="3344102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1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2" name="Oval 21"/>
          <p:cNvSpPr/>
          <p:nvPr userDrawn="1"/>
        </p:nvSpPr>
        <p:spPr>
          <a:xfrm>
            <a:off x="4335510" y="4389499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35510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35510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35510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17" name="Oval 17"/>
          <p:cNvSpPr/>
          <p:nvPr userDrawn="1"/>
        </p:nvSpPr>
        <p:spPr>
          <a:xfrm>
            <a:off x="4335510" y="5423900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8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9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35510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5</a:t>
            </a:r>
            <a:endParaRPr lang="fr-FR" dirty="0"/>
          </a:p>
        </p:txBody>
      </p:sp>
      <p:sp>
        <p:nvSpPr>
          <p:cNvPr id="20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lvl="0"/>
            <a:r>
              <a:rPr lang="fr-FR" dirty="0" smtClean="0">
                <a:solidFill>
                  <a:srgbClr val="1D252B"/>
                </a:solidFill>
              </a:rPr>
              <a:t>SOMMAIRE</a:t>
            </a:r>
            <a:endParaRPr lang="fr-FR" dirty="0">
              <a:solidFill>
                <a:srgbClr val="1D25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827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10"/>
          <p:cNvSpPr/>
          <p:nvPr userDrawn="1"/>
        </p:nvSpPr>
        <p:spPr>
          <a:xfrm>
            <a:off x="4335510" y="1254073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4" name="Rectangle 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35510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7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8" name="Oval 14"/>
          <p:cNvSpPr/>
          <p:nvPr userDrawn="1"/>
        </p:nvSpPr>
        <p:spPr>
          <a:xfrm>
            <a:off x="4335510" y="2298705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0" name="Oval 18"/>
          <p:cNvSpPr/>
          <p:nvPr userDrawn="1"/>
        </p:nvSpPr>
        <p:spPr>
          <a:xfrm>
            <a:off x="4335510" y="3344102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1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2" name="Oval 21"/>
          <p:cNvSpPr/>
          <p:nvPr userDrawn="1"/>
        </p:nvSpPr>
        <p:spPr>
          <a:xfrm>
            <a:off x="4335510" y="4375851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35510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35510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35510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17" name="Oval 17"/>
          <p:cNvSpPr/>
          <p:nvPr userDrawn="1"/>
        </p:nvSpPr>
        <p:spPr>
          <a:xfrm>
            <a:off x="4335510" y="5423900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8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9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35510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5</a:t>
            </a:r>
            <a:endParaRPr lang="fr-FR" dirty="0"/>
          </a:p>
        </p:txBody>
      </p:sp>
      <p:sp>
        <p:nvSpPr>
          <p:cNvPr id="20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lvl="0"/>
            <a:r>
              <a:rPr lang="fr-FR" dirty="0" smtClean="0">
                <a:solidFill>
                  <a:srgbClr val="1D252B"/>
                </a:solidFill>
              </a:rPr>
              <a:t>SOMMAIRE</a:t>
            </a:r>
            <a:endParaRPr lang="fr-FR" dirty="0">
              <a:solidFill>
                <a:srgbClr val="1D25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69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10"/>
          <p:cNvSpPr/>
          <p:nvPr userDrawn="1"/>
        </p:nvSpPr>
        <p:spPr>
          <a:xfrm>
            <a:off x="4335510" y="1254073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4" name="Rectangle 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35510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7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8" name="Oval 14"/>
          <p:cNvSpPr/>
          <p:nvPr userDrawn="1"/>
        </p:nvSpPr>
        <p:spPr>
          <a:xfrm>
            <a:off x="4335510" y="2298705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0" name="Oval 18"/>
          <p:cNvSpPr/>
          <p:nvPr userDrawn="1"/>
        </p:nvSpPr>
        <p:spPr>
          <a:xfrm>
            <a:off x="4335510" y="3344102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1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2" name="Oval 21"/>
          <p:cNvSpPr/>
          <p:nvPr userDrawn="1"/>
        </p:nvSpPr>
        <p:spPr>
          <a:xfrm>
            <a:off x="4335510" y="4375851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35510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35510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35510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17" name="Oval 17"/>
          <p:cNvSpPr/>
          <p:nvPr userDrawn="1"/>
        </p:nvSpPr>
        <p:spPr>
          <a:xfrm>
            <a:off x="4335510" y="5423900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8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9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35510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5</a:t>
            </a:r>
            <a:endParaRPr lang="fr-FR" dirty="0"/>
          </a:p>
        </p:txBody>
      </p:sp>
      <p:sp>
        <p:nvSpPr>
          <p:cNvPr id="20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lvl="0"/>
            <a:r>
              <a:rPr lang="fr-FR" dirty="0" smtClean="0">
                <a:solidFill>
                  <a:srgbClr val="1D252B"/>
                </a:solidFill>
              </a:rPr>
              <a:t>SOMMAIRE</a:t>
            </a:r>
            <a:endParaRPr lang="fr-FR" dirty="0">
              <a:solidFill>
                <a:srgbClr val="1D25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418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 17"/>
          <p:cNvSpPr/>
          <p:nvPr userDrawn="1"/>
        </p:nvSpPr>
        <p:spPr>
          <a:xfrm>
            <a:off x="4336917" y="1264998"/>
            <a:ext cx="461644" cy="461644"/>
          </a:xfrm>
          <a:prstGeom prst="ellipse">
            <a:avLst/>
          </a:prstGeom>
          <a:solidFill>
            <a:srgbClr val="7F7F7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30" name="Oval 17"/>
          <p:cNvSpPr/>
          <p:nvPr userDrawn="1"/>
        </p:nvSpPr>
        <p:spPr>
          <a:xfrm>
            <a:off x="4341178" y="2293864"/>
            <a:ext cx="461644" cy="461644"/>
          </a:xfrm>
          <a:prstGeom prst="ellipse">
            <a:avLst/>
          </a:prstGeom>
          <a:solidFill>
            <a:srgbClr val="7F7F7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29" name="Oval 17"/>
          <p:cNvSpPr/>
          <p:nvPr userDrawn="1"/>
        </p:nvSpPr>
        <p:spPr>
          <a:xfrm>
            <a:off x="4342578" y="3355027"/>
            <a:ext cx="461644" cy="461644"/>
          </a:xfrm>
          <a:prstGeom prst="ellipse">
            <a:avLst/>
          </a:prstGeom>
          <a:solidFill>
            <a:srgbClr val="7F7F7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24" name="Oval 17"/>
          <p:cNvSpPr/>
          <p:nvPr userDrawn="1"/>
        </p:nvSpPr>
        <p:spPr>
          <a:xfrm>
            <a:off x="4342578" y="4390070"/>
            <a:ext cx="461644" cy="461644"/>
          </a:xfrm>
          <a:prstGeom prst="ellipse">
            <a:avLst/>
          </a:prstGeom>
          <a:solidFill>
            <a:srgbClr val="7F7F7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lvl="0"/>
            <a:r>
              <a:rPr lang="fr-FR" dirty="0" smtClean="0">
                <a:solidFill>
                  <a:srgbClr val="1D252B"/>
                </a:solidFill>
              </a:rPr>
              <a:t>SOMMAIRE</a:t>
            </a:r>
            <a:endParaRPr lang="fr-FR" dirty="0">
              <a:solidFill>
                <a:srgbClr val="1D252B"/>
              </a:solidFill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41851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41851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60307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4342578" y="5423900"/>
            <a:ext cx="461644" cy="461644"/>
          </a:xfrm>
          <a:prstGeom prst="ellipse">
            <a:avLst/>
          </a:prstGeom>
          <a:solidFill>
            <a:srgbClr val="7F7F7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5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41851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64184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 userDrawn="1"/>
        </p:nvSpPr>
        <p:spPr>
          <a:xfrm>
            <a:off x="4342578" y="1254073"/>
            <a:ext cx="461644" cy="461644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3" name="Rectangle 2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extBox 8"/>
          <p:cNvSpPr txBox="1"/>
          <p:nvPr userDrawn="1"/>
        </p:nvSpPr>
        <p:spPr>
          <a:xfrm>
            <a:off x="2990950" y="373209"/>
            <a:ext cx="3164899" cy="656590"/>
          </a:xfrm>
          <a:prstGeom prst="rect">
            <a:avLst/>
          </a:prstGeom>
        </p:spPr>
        <p:txBody>
          <a:bodyPr vert="horz"/>
          <a:lstStyle>
            <a:lvl1pPr lvl="0" indent="0" algn="ctr">
              <a:lnSpc>
                <a:spcPct val="90000"/>
              </a:lnSpc>
              <a:spcBef>
                <a:spcPct val="20000"/>
              </a:spcBef>
              <a:buFont typeface="Arial"/>
              <a:buNone/>
              <a:defRPr sz="4000" spc="-15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indent="0" algn="r">
              <a:spcBef>
                <a:spcPct val="20000"/>
              </a:spcBef>
              <a:buFont typeface="Arial"/>
              <a:buNone/>
              <a:defRPr sz="2800" spc="-150">
                <a:latin typeface="Arial Black"/>
                <a:cs typeface="Arial Black"/>
              </a:defRPr>
            </a:lvl2pPr>
            <a:lvl3pPr indent="0" algn="r">
              <a:spcBef>
                <a:spcPct val="20000"/>
              </a:spcBef>
              <a:buFont typeface="Arial"/>
              <a:buNone/>
              <a:defRPr sz="2400" spc="-150">
                <a:latin typeface="Arial Black"/>
                <a:cs typeface="Arial Black"/>
              </a:defRPr>
            </a:lvl3pPr>
            <a:lvl4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4pPr>
            <a:lvl5pPr indent="0" algn="r">
              <a:spcBef>
                <a:spcPct val="20000"/>
              </a:spcBef>
              <a:buFont typeface="Arial"/>
              <a:buNone/>
              <a:defRPr sz="2000" spc="-150">
                <a:latin typeface="Arial Black"/>
                <a:cs typeface="Arial Black"/>
              </a:defRPr>
            </a:lvl5pPr>
            <a:lvl6pPr marL="2514600" indent="-2286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pPr lvl="0"/>
            <a:r>
              <a:rPr lang="fr-FR" dirty="0" smtClean="0">
                <a:solidFill>
                  <a:srgbClr val="1D252B"/>
                </a:solidFill>
              </a:rPr>
              <a:t>SOMMAIRE</a:t>
            </a:r>
            <a:endParaRPr lang="fr-FR" dirty="0">
              <a:solidFill>
                <a:srgbClr val="1D252B"/>
              </a:solidFill>
            </a:endParaRPr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1024066" y="1726642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5" name="Oval 14"/>
          <p:cNvSpPr/>
          <p:nvPr userDrawn="1"/>
        </p:nvSpPr>
        <p:spPr>
          <a:xfrm>
            <a:off x="4342578" y="2298705"/>
            <a:ext cx="461644" cy="461644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1024066" y="2771274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9" name="Oval 18"/>
          <p:cNvSpPr/>
          <p:nvPr userDrawn="1"/>
        </p:nvSpPr>
        <p:spPr>
          <a:xfrm>
            <a:off x="4342578" y="3344102"/>
            <a:ext cx="461644" cy="461644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24066" y="3816671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22" name="Oval 21"/>
          <p:cNvSpPr/>
          <p:nvPr userDrawn="1"/>
        </p:nvSpPr>
        <p:spPr>
          <a:xfrm>
            <a:off x="4342578" y="4389499"/>
            <a:ext cx="461644" cy="461644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23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1024066" y="4862068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4342578" y="5423900"/>
            <a:ext cx="461644" cy="461644"/>
          </a:xfrm>
          <a:prstGeom prst="ellipse">
            <a:avLst/>
          </a:prstGeom>
          <a:solidFill>
            <a:srgbClr val="7F7F7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1024066" y="5896469"/>
            <a:ext cx="7098668" cy="3312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200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</a:t>
            </a:r>
            <a:endParaRPr lang="fr-FR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4341851" y="1254512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27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41851" y="2299144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28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4341851" y="3344541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341851" y="4389938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25" name="Text Placehold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4341851" y="5424339"/>
            <a:ext cx="461886" cy="46188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 Black"/>
                <a:cs typeface="Arial Black"/>
              </a:defRPr>
            </a:lvl1pPr>
            <a:lvl2pPr marL="457200" indent="0" algn="ctr">
              <a:buNone/>
              <a:defRPr>
                <a:latin typeface="Arial Black"/>
                <a:cs typeface="Arial Black"/>
              </a:defRPr>
            </a:lvl2pPr>
            <a:lvl3pPr marL="914400" indent="0" algn="ctr">
              <a:buNone/>
              <a:defRPr>
                <a:latin typeface="Arial Black"/>
                <a:cs typeface="Arial Black"/>
              </a:defRPr>
            </a:lvl3pPr>
            <a:lvl4pPr marL="1371600" indent="0" algn="ctr">
              <a:buNone/>
              <a:defRPr>
                <a:latin typeface="Arial Black"/>
                <a:cs typeface="Arial Black"/>
              </a:defRPr>
            </a:lvl4pPr>
            <a:lvl5pPr marL="1828800" indent="0" algn="ctr">
              <a:buNone/>
              <a:defRPr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51352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f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272916"/>
            <a:ext cx="9144000" cy="585083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TextBox 14"/>
          <p:cNvSpPr txBox="1"/>
          <p:nvPr userDrawn="1"/>
        </p:nvSpPr>
        <p:spPr>
          <a:xfrm>
            <a:off x="4145293" y="2715813"/>
            <a:ext cx="853412" cy="261610"/>
          </a:xfrm>
          <a:prstGeom prst="rect">
            <a:avLst/>
          </a:prstGeom>
          <a:solidFill>
            <a:srgbClr val="1D252B"/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sz="1100" dirty="0" smtClean="0">
                <a:solidFill>
                  <a:schemeClr val="bg1"/>
                </a:solidFill>
                <a:latin typeface="Arial"/>
                <a:cs typeface="Arial"/>
              </a:rPr>
              <a:t>CONTACT</a:t>
            </a:r>
            <a:endParaRPr lang="fr-FR" sz="11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3819" y="1321375"/>
            <a:ext cx="1196361" cy="1031346"/>
          </a:xfrm>
          <a:prstGeom prst="rect">
            <a:avLst/>
          </a:prstGeom>
        </p:spPr>
      </p:pic>
      <p:sp>
        <p:nvSpPr>
          <p:cNvPr id="19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309813" y="3213511"/>
            <a:ext cx="4524375" cy="321501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600" spc="0" baseline="0">
                <a:solidFill>
                  <a:srgbClr val="DB001A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Prénom NOM</a:t>
            </a:r>
            <a:endParaRPr lang="fr-FR" dirty="0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1" hasCustomPrompt="1"/>
          </p:nvPr>
        </p:nvSpPr>
        <p:spPr>
          <a:xfrm>
            <a:off x="2309813" y="3544489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Tél.</a:t>
            </a: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2309813" y="3847762"/>
            <a:ext cx="4524375" cy="293796"/>
          </a:xfrm>
          <a:prstGeom prst="rect">
            <a:avLst/>
          </a:prstGeom>
        </p:spPr>
        <p:txBody>
          <a:bodyPr vert="horz"/>
          <a:lstStyle>
            <a:lvl1pPr marL="0" indent="0" algn="ctr">
              <a:lnSpc>
                <a:spcPct val="90000"/>
              </a:lnSpc>
              <a:buNone/>
              <a:defRPr sz="1400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Email</a:t>
            </a:r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573400" y="116340"/>
            <a:ext cx="0" cy="80295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 userDrawn="1"/>
        </p:nvGrpSpPr>
        <p:grpSpPr>
          <a:xfrm>
            <a:off x="1822692" y="5004993"/>
            <a:ext cx="5467887" cy="1657120"/>
            <a:chOff x="1432479" y="5004993"/>
            <a:chExt cx="5467887" cy="1657120"/>
          </a:xfrm>
        </p:grpSpPr>
        <p:pic>
          <p:nvPicPr>
            <p:cNvPr id="20" name="Picture 19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61" b="21438"/>
            <a:stretch/>
          </p:blipFill>
          <p:spPr>
            <a:xfrm>
              <a:off x="3989373" y="5004993"/>
              <a:ext cx="1129592" cy="12491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67967" y="5572969"/>
              <a:ext cx="590647" cy="590647"/>
            </a:xfrm>
            <a:prstGeom prst="rect">
              <a:avLst/>
            </a:prstGeom>
            <a:ln w="12700" cmpd="sng">
              <a:solidFill>
                <a:schemeClr val="bg1"/>
              </a:solidFill>
            </a:ln>
          </p:spPr>
        </p:pic>
        <p:sp>
          <p:nvSpPr>
            <p:cNvPr id="6" name="TextBox 5"/>
            <p:cNvSpPr txBox="1"/>
            <p:nvPr userDrawn="1"/>
          </p:nvSpPr>
          <p:spPr>
            <a:xfrm>
              <a:off x="1543149" y="6292781"/>
              <a:ext cx="17686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900" dirty="0" smtClean="0">
                  <a:solidFill>
                    <a:schemeClr val="bg1"/>
                  </a:solidFill>
                </a:rPr>
                <a:t>RENDEZ-VOUS SUR LE WEB</a:t>
              </a:r>
            </a:p>
            <a:p>
              <a:pPr algn="ctr"/>
              <a:r>
                <a:rPr lang="fr-FR" sz="900" dirty="0" smtClean="0">
                  <a:solidFill>
                    <a:schemeClr val="bg1"/>
                  </a:solidFill>
                </a:rPr>
                <a:t>www.eramet.com</a:t>
              </a:r>
              <a:endParaRPr lang="fr-FR" sz="900" dirty="0">
                <a:solidFill>
                  <a:schemeClr val="bg1"/>
                </a:solidFill>
              </a:endParaRPr>
            </a:p>
          </p:txBody>
        </p:sp>
        <p:sp>
          <p:nvSpPr>
            <p:cNvPr id="23" name="TextBox 22"/>
            <p:cNvSpPr txBox="1"/>
            <p:nvPr userDrawn="1"/>
          </p:nvSpPr>
          <p:spPr>
            <a:xfrm>
              <a:off x="3619587" y="6292781"/>
              <a:ext cx="19076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900" dirty="0" smtClean="0">
                  <a:solidFill>
                    <a:schemeClr val="bg1"/>
                  </a:solidFill>
                </a:rPr>
                <a:t>TÉLÉCHARGEZ</a:t>
              </a:r>
            </a:p>
            <a:p>
              <a:pPr algn="ctr"/>
              <a:r>
                <a:rPr lang="fr-FR" sz="900" dirty="0" smtClean="0">
                  <a:solidFill>
                    <a:schemeClr val="bg1"/>
                  </a:solidFill>
                </a:rPr>
                <a:t>NOTRE APPLICATION FINANCE</a:t>
              </a:r>
              <a:endParaRPr lang="fr-FR" sz="900" dirty="0">
                <a:solidFill>
                  <a:schemeClr val="bg1"/>
                </a:solidFill>
              </a:endParaRPr>
            </a:p>
          </p:txBody>
        </p:sp>
        <p:sp>
          <p:nvSpPr>
            <p:cNvPr id="24" name="TextBox 23"/>
            <p:cNvSpPr txBox="1"/>
            <p:nvPr userDrawn="1"/>
          </p:nvSpPr>
          <p:spPr>
            <a:xfrm>
              <a:off x="5632039" y="6292781"/>
              <a:ext cx="12683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900" dirty="0" smtClean="0">
                  <a:solidFill>
                    <a:schemeClr val="bg1"/>
                  </a:solidFill>
                </a:rPr>
                <a:t>RETROUVEZ-NOUS</a:t>
              </a:r>
            </a:p>
            <a:p>
              <a:pPr algn="ctr"/>
              <a:r>
                <a:rPr lang="fr-FR" sz="900" dirty="0" smtClean="0">
                  <a:solidFill>
                    <a:schemeClr val="bg1"/>
                  </a:solidFill>
                </a:rPr>
                <a:t>SUR</a:t>
              </a:r>
              <a:r>
                <a:rPr lang="fr-FR" sz="900" baseline="0" dirty="0" smtClean="0">
                  <a:solidFill>
                    <a:schemeClr val="bg1"/>
                  </a:solidFill>
                </a:rPr>
                <a:t> LINKEDIN</a:t>
              </a:r>
              <a:endParaRPr lang="fr-FR" sz="900" dirty="0">
                <a:solidFill>
                  <a:schemeClr val="bg1"/>
                </a:solidFill>
              </a:endParaRPr>
            </a:p>
          </p:txBody>
        </p:sp>
        <p:pic>
          <p:nvPicPr>
            <p:cNvPr id="25" name="Picture 24" descr="Capture d’écran 2017-08-11 à 10.07.58.png"/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4732" b="21438"/>
            <a:stretch/>
          </p:blipFill>
          <p:spPr>
            <a:xfrm>
              <a:off x="1432479" y="5004993"/>
              <a:ext cx="2051450" cy="12491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4416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6" name="Oval 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1100" b="1" dirty="0" smtClean="0">
                <a:solidFill>
                  <a:srgbClr val="DB001A"/>
                </a:solidFill>
              </a:rPr>
              <a:t>Groupe</a:t>
            </a:r>
            <a:endParaRPr lang="fr-FR" sz="1100" b="1" dirty="0">
              <a:solidFill>
                <a:srgbClr val="DB001A"/>
              </a:solidFill>
            </a:endParaRP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627385"/>
            <a:ext cx="3146730" cy="232867"/>
          </a:xfrm>
        </p:spPr>
        <p:txBody>
          <a:bodyPr/>
          <a:lstStyle/>
          <a:p>
            <a:r>
              <a:rPr lang="en-US" dirty="0" smtClean="0"/>
              <a:t>TITRE DE LA PRÉSENTATION</a:t>
            </a:r>
            <a:endParaRPr lang="en-US" dirty="0"/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pic>
        <p:nvPicPr>
          <p:cNvPr id="23" name="Picture 22" descr="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645" y="2839686"/>
            <a:ext cx="2846642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489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1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DB001A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18" name="Oval 17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2" name="Oval 21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1100" b="1" dirty="0" smtClean="0">
                <a:solidFill>
                  <a:srgbClr val="DB001A"/>
                </a:solidFill>
              </a:rPr>
              <a:t>Lithium</a:t>
            </a:r>
            <a:endParaRPr lang="fr-FR" sz="1100" b="1" dirty="0">
              <a:solidFill>
                <a:srgbClr val="DB001A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pic>
        <p:nvPicPr>
          <p:cNvPr id="23" name="Picture 22" descr="2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597" y="2833590"/>
            <a:ext cx="2852738" cy="284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12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2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9" name="Oval 18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8869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DB00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2205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6148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4089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2127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4" name="Picture 2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8710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DB001A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3" name="Oval 22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9637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7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  <p:sp>
        <p:nvSpPr>
          <p:cNvPr id="16" name="Oval 1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082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grpSp>
        <p:nvGrpSpPr>
          <p:cNvPr id="10" name="Group 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1" name="Oval 1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DB001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5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DB001A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6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7" name="Oval 1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DB001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DB001A"/>
                </a:solidFill>
              </a:rPr>
              <a:t>Groupe</a:t>
            </a:r>
            <a:endParaRPr lang="fr-FR" sz="1000" b="1" dirty="0">
              <a:solidFill>
                <a:srgbClr val="DB001A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 vert="horz"/>
          <a:lstStyle>
            <a:lvl1pPr marL="171450" indent="-171450">
              <a:buFont typeface="Arial"/>
              <a:buChar char="•"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 dirty="0" smtClean="0"/>
              <a:t>Insérer une légende</a:t>
            </a:r>
          </a:p>
          <a:p>
            <a:pPr lvl="0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38370043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64654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 userDrawn="1"/>
        </p:nvGrpSpPr>
        <p:grpSpPr>
          <a:xfrm>
            <a:off x="7308857" y="4227236"/>
            <a:ext cx="1382563" cy="1382563"/>
            <a:chOff x="2217201" y="744513"/>
            <a:chExt cx="1382563" cy="1382563"/>
          </a:xfrm>
        </p:grpSpPr>
        <p:sp>
          <p:nvSpPr>
            <p:cNvPr id="25" name="Oval 2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6AB732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cxnSp>
        <p:nvCxnSpPr>
          <p:cNvPr id="21" name="Straight Connector 20"/>
          <p:cNvCxnSpPr/>
          <p:nvPr userDrawn="1"/>
        </p:nvCxnSpPr>
        <p:spPr>
          <a:xfrm>
            <a:off x="7308857" y="3395442"/>
            <a:ext cx="338678" cy="822317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 userDrawn="1"/>
        </p:nvSpPr>
        <p:spPr>
          <a:xfrm>
            <a:off x="7124339" y="534314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2400" b="1" dirty="0" smtClean="0">
                <a:solidFill>
                  <a:srgbClr val="6AB732"/>
                </a:solidFill>
              </a:rPr>
              <a:t>Ni</a:t>
            </a:r>
            <a:endParaRPr lang="fr-FR" sz="3600" b="1" dirty="0">
              <a:solidFill>
                <a:srgbClr val="6AB732"/>
              </a:solidFill>
            </a:endParaRP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pic>
        <p:nvPicPr>
          <p:cNvPr id="18" name="Picture 17" descr="3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6250" y="541370"/>
            <a:ext cx="2822260" cy="281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0873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solidFill>
            <a:srgbClr val="6AB732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789475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6AB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6" name="Oval 25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6AB732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95906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6AB732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37570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6AB732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8789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6AB732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900360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6AB732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29692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6AB732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6AB732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2723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6AB732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645419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6AB73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6AB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b="1" dirty="0" smtClean="0">
                <a:solidFill>
                  <a:srgbClr val="6AB732"/>
                </a:solidFill>
              </a:rPr>
              <a:t>Ni</a:t>
            </a:r>
            <a:endParaRPr lang="fr-FR" sz="1600" b="1" dirty="0">
              <a:solidFill>
                <a:srgbClr val="6AB732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6AB732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83186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51658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cxnSp>
        <p:nvCxnSpPr>
          <p:cNvPr id="24" name="Straight Connector 23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27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29" name="Straight Connector 28"/>
          <p:cNvCxnSpPr/>
          <p:nvPr userDrawn="1"/>
        </p:nvCxnSpPr>
        <p:spPr>
          <a:xfrm flipH="1">
            <a:off x="2049843" y="3980457"/>
            <a:ext cx="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21B3EF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1358561" y="4709051"/>
            <a:ext cx="1382563" cy="1382563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2423629" y="4486910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2400" b="1" dirty="0" smtClean="0">
                <a:solidFill>
                  <a:srgbClr val="21B3EF"/>
                </a:solidFill>
              </a:rPr>
              <a:t>Mn</a:t>
            </a:r>
            <a:endParaRPr lang="fr-FR" sz="3600" b="1" dirty="0">
              <a:solidFill>
                <a:srgbClr val="21B3EF"/>
              </a:solidFill>
            </a:endParaRP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pic>
        <p:nvPicPr>
          <p:cNvPr id="17" name="Picture 16" descr="5-r70.png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44" y="1023219"/>
            <a:ext cx="2834451" cy="283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7120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solidFill>
            <a:srgbClr val="21B3EF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170383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21B3E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21B3EF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4440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21B3EF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29800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21B3EF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08751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21B3EF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7858950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21B3EF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97923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21B3E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21B3EF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4576947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21B3EF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370245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0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21B3E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21B3E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21B3EF"/>
                </a:solidFill>
              </a:rPr>
              <a:t>Mn</a:t>
            </a:r>
            <a:endParaRPr lang="fr-FR" sz="1600" b="1" dirty="0">
              <a:solidFill>
                <a:srgbClr val="21B3EF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21B3EF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969001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538361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F27019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25" name="Group 24"/>
          <p:cNvGrpSpPr/>
          <p:nvPr userDrawn="1"/>
        </p:nvGrpSpPr>
        <p:grpSpPr>
          <a:xfrm>
            <a:off x="5482461" y="1017299"/>
            <a:ext cx="1382563" cy="1382563"/>
            <a:chOff x="2217201" y="744513"/>
            <a:chExt cx="1382563" cy="1382563"/>
          </a:xfrm>
        </p:grpSpPr>
        <p:sp>
          <p:nvSpPr>
            <p:cNvPr id="26" name="Oval 2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6547529" y="79515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2400" b="1" dirty="0" smtClean="0">
                <a:solidFill>
                  <a:srgbClr val="F27019"/>
                </a:solidFill>
              </a:rPr>
              <a:t>All</a:t>
            </a:r>
            <a:endParaRPr lang="fr-FR" sz="3600" b="1" dirty="0">
              <a:solidFill>
                <a:srgbClr val="F27019"/>
              </a:solidFill>
            </a:endParaRP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pic>
        <p:nvPicPr>
          <p:cNvPr id="21" name="Picture 20" descr="8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058" y="3176009"/>
            <a:ext cx="2877120" cy="285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8062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4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4992899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076281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r">
              <a:lnSpc>
                <a:spcPct val="90000"/>
              </a:lnSpc>
              <a:buNone/>
              <a:defRPr sz="4800" b="1" spc="-15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571180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r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6416676" y="2456724"/>
            <a:ext cx="354711" cy="726498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2171412" y="5076489"/>
            <a:ext cx="2559239" cy="253523"/>
          </a:xfrm>
          <a:prstGeom prst="rect">
            <a:avLst/>
          </a:prstGeom>
          <a:solidFill>
            <a:srgbClr val="F27019"/>
          </a:solidFill>
        </p:spPr>
        <p:txBody>
          <a:bodyPr vert="horz"/>
          <a:lstStyle>
            <a:lvl1pPr marL="0" indent="0" algn="r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5482461" y="1017299"/>
            <a:ext cx="1382563" cy="1382563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6547529" y="795158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2400" b="1" dirty="0" smtClean="0">
                <a:solidFill>
                  <a:srgbClr val="F27019"/>
                </a:solidFill>
              </a:rPr>
              <a:t>All</a:t>
            </a:r>
            <a:endParaRPr lang="fr-FR" sz="3600" b="1" dirty="0">
              <a:solidFill>
                <a:srgbClr val="F27019"/>
              </a:solidFill>
            </a:endParaRP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pic>
        <p:nvPicPr>
          <p:cNvPr id="26" name="Picture 25" descr="9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852" y="3151627"/>
            <a:ext cx="2877120" cy="287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1560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F27019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552373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rgbClr val="F2701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F27019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856649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F27019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214038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F27019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9114203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1" name="Oval 20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3" name="Oval 22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F27019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1866809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6" name="Picture 2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7" name="Oval 26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F27019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6619973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rgbClr val="F27019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22" name="Oval 2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7" name="Picture 26"/>
            <p:cNvPicPr>
              <a:picLocks noChangeAspect="1"/>
            </p:cNvPicPr>
            <p:nvPr userDrawn="1"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8" name="Oval 2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F27019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615889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F27019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469997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F2701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F2701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1100" b="1" dirty="0" smtClean="0">
                <a:solidFill>
                  <a:srgbClr val="F27019"/>
                </a:solidFill>
              </a:rPr>
              <a:t>All</a:t>
            </a:r>
            <a:endParaRPr lang="fr-FR" sz="1600" b="1" dirty="0">
              <a:solidFill>
                <a:srgbClr val="F27019"/>
              </a:solidFill>
            </a:endParaRPr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F27019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sp>
        <p:nvSpPr>
          <p:cNvPr id="12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9416749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72781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i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 userDrawn="1"/>
        </p:nvGrpSpPr>
        <p:grpSpPr>
          <a:xfrm>
            <a:off x="2217201" y="744513"/>
            <a:ext cx="1382563" cy="1382563"/>
            <a:chOff x="2217201" y="744513"/>
            <a:chExt cx="1382563" cy="1382563"/>
          </a:xfrm>
        </p:grpSpPr>
        <p:sp>
          <p:nvSpPr>
            <p:cNvPr id="37" name="Oval 3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8" name="Picture 37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0" y="1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28" name="Oval 27"/>
          <p:cNvSpPr/>
          <p:nvPr userDrawn="1"/>
        </p:nvSpPr>
        <p:spPr>
          <a:xfrm>
            <a:off x="1729545" y="520615"/>
            <a:ext cx="840720" cy="84072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1200" b="1" dirty="0" smtClean="0">
                <a:solidFill>
                  <a:srgbClr val="7F7F7F"/>
                </a:solidFill>
              </a:rPr>
              <a:t>Autres métaux</a:t>
            </a:r>
            <a:endParaRPr lang="fr-FR" sz="1800" b="1" dirty="0">
              <a:solidFill>
                <a:srgbClr val="7F7F7F"/>
              </a:solidFill>
            </a:endParaRP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691420" y="6625132"/>
            <a:ext cx="452579" cy="232868"/>
          </a:xfrm>
        </p:spPr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22" name="Straight Connector 21"/>
          <p:cNvCxnSpPr/>
          <p:nvPr userDrawn="1"/>
        </p:nvCxnSpPr>
        <p:spPr>
          <a:xfrm flipH="1">
            <a:off x="2429066" y="2211642"/>
            <a:ext cx="279181" cy="627102"/>
          </a:xfrm>
          <a:prstGeom prst="line">
            <a:avLst/>
          </a:prstGeom>
          <a:ln w="12700" cap="rnd" cmpd="sng">
            <a:solidFill>
              <a:srgbClr val="1D252B"/>
            </a:solidFill>
            <a:prstDash val="sys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 userDrawn="1"/>
        </p:nvCxnSpPr>
        <p:spPr>
          <a:xfrm>
            <a:off x="4111435" y="0"/>
            <a:ext cx="0" cy="5327630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30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7" y="2433312"/>
            <a:ext cx="757551" cy="798193"/>
          </a:xfrm>
          <a:prstGeom prst="rect">
            <a:avLst/>
          </a:prstGeom>
        </p:spPr>
        <p:txBody>
          <a:bodyPr vert="horz" anchor="b"/>
          <a:lstStyle>
            <a:lvl1pPr marL="0" indent="0" algn="l">
              <a:lnSpc>
                <a:spcPct val="90000"/>
              </a:lnSpc>
              <a:buNone/>
              <a:defRPr sz="4800" b="1" spc="-150">
                <a:solidFill>
                  <a:srgbClr val="7F7F7F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5</a:t>
            </a:r>
            <a:endParaRPr lang="fr-FR" dirty="0"/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4286598" y="3214932"/>
            <a:ext cx="4262652" cy="1831729"/>
          </a:xfrm>
          <a:prstGeom prst="rect">
            <a:avLst/>
          </a:prstGeom>
        </p:spPr>
        <p:txBody>
          <a:bodyPr vert="horz" anchor="t"/>
          <a:lstStyle>
            <a:lvl1pPr marL="0" indent="0" algn="l">
              <a:lnSpc>
                <a:spcPct val="90000"/>
              </a:lnSpc>
              <a:buNone/>
              <a:defRPr sz="3200" b="0" spc="-150">
                <a:solidFill>
                  <a:srgbClr val="1D252B"/>
                </a:solidFill>
                <a:latin typeface="Arial Black"/>
                <a:cs typeface="Arial Black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TITRE DE LA PARTIE SUR PLUSIEURS LIGNES</a:t>
            </a:r>
            <a:endParaRPr lang="fr-FR" dirty="0"/>
          </a:p>
        </p:txBody>
      </p:sp>
      <p:sp>
        <p:nvSpPr>
          <p:cNvPr id="30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4399752" y="5076489"/>
            <a:ext cx="2554912" cy="253523"/>
          </a:xfrm>
          <a:prstGeom prst="rect">
            <a:avLst/>
          </a:prstGeom>
          <a:solidFill>
            <a:srgbClr val="7F7F7F"/>
          </a:solidFill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200" b="1" spc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SOUS-TITRE DE LA PARTIE</a:t>
            </a:r>
            <a:endParaRPr lang="fr-FR" dirty="0"/>
          </a:p>
        </p:txBody>
      </p:sp>
      <p:pic>
        <p:nvPicPr>
          <p:cNvPr id="35" name="Picture 34" descr="zircon sand-r20.png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6" r="16656"/>
          <a:stretch/>
        </p:blipFill>
        <p:spPr>
          <a:xfrm>
            <a:off x="499840" y="2852550"/>
            <a:ext cx="2830798" cy="2835393"/>
          </a:xfrm>
          <a:prstGeom prst="ellips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93393725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7" name="Oval 16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8080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0" name="Oval 9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7F7F7F"/>
                </a:solidFill>
              </a:rPr>
              <a:t>Autres métaux</a:t>
            </a:r>
            <a:endParaRPr lang="fr-FR" sz="1000" b="1" dirty="0">
              <a:solidFill>
                <a:srgbClr val="7F7F7F"/>
              </a:solidFill>
            </a:endParaRPr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31024"/>
          </a:xfrm>
          <a:prstGeom prst="rect">
            <a:avLst/>
          </a:prstGeom>
          <a:solidFill>
            <a:srgbClr val="808080"/>
          </a:solidFill>
        </p:spPr>
        <p:txBody>
          <a:bodyPr wrap="square" rtlCol="0">
            <a:spAutoFit/>
          </a:bodyPr>
          <a:lstStyle>
            <a:lvl1pPr marL="0" indent="0">
              <a:buNone/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>
              <a:lnSpc>
                <a:spcPct val="90000"/>
              </a:lnSpc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249322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7" name="Oval 6"/>
          <p:cNvSpPr/>
          <p:nvPr userDrawn="1"/>
        </p:nvSpPr>
        <p:spPr>
          <a:xfrm>
            <a:off x="320675" y="2170370"/>
            <a:ext cx="1601800" cy="16018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7" hasCustomPrompt="1"/>
          </p:nvPr>
        </p:nvSpPr>
        <p:spPr>
          <a:xfrm rot="20829834">
            <a:off x="500759" y="2364236"/>
            <a:ext cx="1241632" cy="1214068"/>
          </a:xfrm>
          <a:prstGeom prst="rect">
            <a:avLst/>
          </a:prstGeom>
          <a:noFill/>
        </p:spPr>
        <p:txBody>
          <a:bodyPr vert="horz" anchor="ctr"/>
          <a:lstStyle>
            <a:lvl1pPr marL="0" indent="0" algn="ctr">
              <a:lnSpc>
                <a:spcPct val="100000"/>
              </a:lnSpc>
              <a:buNone/>
              <a:defRPr sz="1400" b="1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texte ou chiffre clé</a:t>
            </a:r>
            <a:endParaRPr lang="fr-FR" dirty="0"/>
          </a:p>
        </p:txBody>
      </p:sp>
      <p:sp>
        <p:nvSpPr>
          <p:cNvPr id="26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808080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8" name="Oval 17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9" name="Picture 1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5" name="Oval 24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7F7F7F"/>
                </a:solidFill>
              </a:rPr>
              <a:t>Autres métaux</a:t>
            </a:r>
            <a:endParaRPr lang="fr-FR" sz="1000" b="1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17736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1081088" y="1924050"/>
            <a:ext cx="2652712" cy="3403621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1081088" y="5438775"/>
            <a:ext cx="2652712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MAXIMUM</a:t>
            </a:r>
            <a:endParaRPr lang="fr-FR" dirty="0"/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808080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7F7F7F"/>
                </a:solidFill>
              </a:rPr>
              <a:t>Autres métaux</a:t>
            </a:r>
            <a:endParaRPr lang="fr-FR" sz="1000" b="1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87653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2331250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20675" y="4367842"/>
            <a:ext cx="3413125" cy="467733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r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DEUX LIGNES MAXIMUM</a:t>
            </a:r>
            <a:endParaRPr lang="fr-FR" dirty="0"/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808080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5" name="Oval 14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6" name="Picture 15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7F7F7F"/>
                </a:solidFill>
              </a:rPr>
              <a:t>Autres métaux</a:t>
            </a:r>
            <a:endParaRPr lang="fr-FR" sz="1000" b="1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55332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77834" y="1923889"/>
            <a:ext cx="0" cy="416310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320675" y="1924051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20675" y="4108983"/>
            <a:ext cx="3413125" cy="1987489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24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808080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6" name="Oval 15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18" name="Oval 17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7F7F7F"/>
                </a:solidFill>
              </a:rPr>
              <a:t>Autres métaux</a:t>
            </a:r>
            <a:endParaRPr lang="fr-FR" sz="1000" b="1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87845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3677186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0760" y="1924051"/>
            <a:ext cx="6314571" cy="3677024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paysage</a:t>
            </a:r>
            <a:endParaRPr lang="fr-FR" dirty="0"/>
          </a:p>
        </p:txBody>
      </p: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6948887" y="4945956"/>
            <a:ext cx="1872850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6826124" y="1846071"/>
            <a:ext cx="1995614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6826124" y="2179775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6826124" y="3004299"/>
            <a:ext cx="1995614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8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808080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8" name="Oval 17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4" name="Oval 23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7F7F7F"/>
                </a:solidFill>
              </a:rPr>
              <a:t>Autres métaux</a:t>
            </a:r>
            <a:endParaRPr lang="fr-FR" sz="1000" b="1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21550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21965" y="1923889"/>
            <a:ext cx="0" cy="4172583"/>
          </a:xfrm>
          <a:prstGeom prst="line">
            <a:avLst/>
          </a:prstGeom>
          <a:ln w="12700" cmpd="sng">
            <a:solidFill>
              <a:srgbClr val="1D252B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3884898" y="5438774"/>
            <a:ext cx="3683175" cy="657698"/>
          </a:xfrm>
          <a:prstGeom prst="rect">
            <a:avLst/>
          </a:prstGeom>
          <a:solidFill>
            <a:srgbClr val="1D252B"/>
          </a:solidFill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200" spc="0" baseline="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DÉTAILS, DESCRIPTIF, LÉGENDE</a:t>
            </a:r>
            <a:r>
              <a:rPr lang="en-US" dirty="0" smtClean="0"/>
              <a:t>… SUR TROIS LIGNES MAX</a:t>
            </a:r>
            <a:endParaRPr lang="fr-FR" dirty="0"/>
          </a:p>
        </p:txBody>
      </p:sp>
      <p:sp>
        <p:nvSpPr>
          <p:cNvPr id="17" name="Text Placeholder 30"/>
          <p:cNvSpPr>
            <a:spLocks noGrp="1"/>
          </p:cNvSpPr>
          <p:nvPr>
            <p:ph type="body" sz="quarter" idx="17" hasCustomPrompt="1"/>
          </p:nvPr>
        </p:nvSpPr>
        <p:spPr>
          <a:xfrm>
            <a:off x="3762135" y="1846071"/>
            <a:ext cx="3924605" cy="33370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100000"/>
              </a:lnSpc>
              <a:buNone/>
              <a:defRPr sz="1600" spc="0" baseline="0">
                <a:solidFill>
                  <a:srgbClr val="1D252B"/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CHIFFRE CLÉ</a:t>
            </a:r>
            <a:endParaRPr lang="fr-FR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8" hasCustomPrompt="1"/>
          </p:nvPr>
        </p:nvSpPr>
        <p:spPr>
          <a:xfrm>
            <a:off x="3762135" y="2179775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5400" b="1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75%</a:t>
            </a:r>
            <a:endParaRPr lang="fr-FR" dirty="0"/>
          </a:p>
        </p:txBody>
      </p:sp>
      <p:sp>
        <p:nvSpPr>
          <p:cNvPr id="20" name="Text Placeholder 30"/>
          <p:cNvSpPr>
            <a:spLocks noGrp="1"/>
          </p:cNvSpPr>
          <p:nvPr>
            <p:ph type="body" sz="quarter" idx="19" hasCustomPrompt="1"/>
          </p:nvPr>
        </p:nvSpPr>
        <p:spPr>
          <a:xfrm>
            <a:off x="3762135" y="3004299"/>
            <a:ext cx="3924605" cy="824524"/>
          </a:xfrm>
          <a:prstGeom prst="rect">
            <a:avLst/>
          </a:prstGeom>
          <a:noFill/>
        </p:spPr>
        <p:txBody>
          <a:bodyPr vert="horz"/>
          <a:lstStyle>
            <a:lvl1pPr marL="0" indent="0" algn="l">
              <a:lnSpc>
                <a:spcPct val="90000"/>
              </a:lnSpc>
              <a:buNone/>
              <a:defRPr sz="1800" b="1" spc="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defRPr>
            </a:lvl1pPr>
            <a:lvl2pPr marL="457200" indent="0" algn="r">
              <a:buNone/>
              <a:defRPr spc="-150">
                <a:latin typeface="Arial Black"/>
                <a:cs typeface="Arial Black"/>
              </a:defRPr>
            </a:lvl2pPr>
            <a:lvl3pPr marL="914400" indent="0" algn="r">
              <a:buNone/>
              <a:defRPr spc="-150">
                <a:latin typeface="Arial Black"/>
                <a:cs typeface="Arial Black"/>
              </a:defRPr>
            </a:lvl3pPr>
            <a:lvl4pPr marL="1371600" indent="0" algn="r">
              <a:buNone/>
              <a:defRPr spc="-150">
                <a:latin typeface="Arial Black"/>
                <a:cs typeface="Arial Black"/>
              </a:defRPr>
            </a:lvl4pPr>
            <a:lvl5pPr marL="1828800" indent="0" algn="r">
              <a:buNone/>
              <a:defRPr spc="-150">
                <a:latin typeface="Arial Black"/>
                <a:cs typeface="Arial Black"/>
              </a:defRPr>
            </a:lvl5pPr>
          </a:lstStyle>
          <a:p>
            <a:pPr lvl="0"/>
            <a:r>
              <a:rPr lang="fr-FR" dirty="0" smtClean="0"/>
              <a:t>lorem ipsum</a:t>
            </a:r>
            <a:endParaRPr lang="fr-FR" dirty="0"/>
          </a:p>
        </p:txBody>
      </p:sp>
      <p:sp>
        <p:nvSpPr>
          <p:cNvPr id="24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500759" y="1924050"/>
            <a:ext cx="3251899" cy="4172422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200">
                <a:solidFill>
                  <a:srgbClr val="1D252B"/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INSÉRER VISUEL - portrait</a:t>
            </a:r>
            <a:endParaRPr lang="fr-FR" dirty="0"/>
          </a:p>
        </p:txBody>
      </p:sp>
      <p:sp>
        <p:nvSpPr>
          <p:cNvPr id="2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808080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8" name="Oval 17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3" name="Picture 22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5" name="Oval 24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7F7F7F"/>
                </a:solidFill>
              </a:rPr>
              <a:t>Autres métaux</a:t>
            </a:r>
            <a:endParaRPr lang="fr-FR" sz="1000" b="1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46997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808080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20" name="Chart Placeholder 4"/>
          <p:cNvSpPr>
            <a:spLocks noGrp="1"/>
          </p:cNvSpPr>
          <p:nvPr>
            <p:ph type="chart" sz="quarter" idx="14" hasCustomPrompt="1"/>
          </p:nvPr>
        </p:nvSpPr>
        <p:spPr>
          <a:xfrm>
            <a:off x="1403224" y="1936187"/>
            <a:ext cx="6337552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aseline="0"/>
            </a:lvl1pPr>
          </a:lstStyle>
          <a:p>
            <a:r>
              <a:rPr lang="fr-FR" dirty="0" smtClean="0"/>
              <a:t>INSÉRER GRAPHIQUE</a:t>
            </a:r>
            <a:endParaRPr lang="fr-FR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2" name="Oval 11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1" name="Oval 20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7F7F7F"/>
                </a:solidFill>
              </a:rPr>
              <a:t>Autres métaux</a:t>
            </a:r>
            <a:endParaRPr lang="fr-FR" sz="1000" b="1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49134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6646340"/>
            <a:ext cx="9144000" cy="211660"/>
          </a:xfrm>
          <a:prstGeom prst="rect">
            <a:avLst/>
          </a:prstGeom>
          <a:solidFill>
            <a:srgbClr val="1D25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9" name="Text Placeholder 30"/>
          <p:cNvSpPr>
            <a:spLocks noGrp="1"/>
          </p:cNvSpPr>
          <p:nvPr>
            <p:ph type="body" sz="quarter" idx="13" hasCustomPrompt="1"/>
          </p:nvPr>
        </p:nvSpPr>
        <p:spPr>
          <a:xfrm>
            <a:off x="218654" y="218178"/>
            <a:ext cx="7447601" cy="923330"/>
          </a:xfrm>
          <a:prstGeom prst="rect">
            <a:avLst/>
          </a:prstGeom>
          <a:solidFill>
            <a:srgbClr val="808080"/>
          </a:solidFill>
        </p:spPr>
        <p:txBody>
          <a:bodyPr wrap="square" rtlCol="0">
            <a:spAutoFit/>
          </a:bodyPr>
          <a:lstStyle>
            <a:lvl1pPr>
              <a:defRPr lang="fr-FR" sz="3000" spc="-150" dirty="0">
                <a:solidFill>
                  <a:schemeClr val="bg1"/>
                </a:solidFill>
                <a:latin typeface="Arial Black"/>
                <a:cs typeface="Arial Black"/>
              </a:defRPr>
            </a:lvl1pPr>
          </a:lstStyle>
          <a:p>
            <a:pPr marL="0" lvl="0" indent="0">
              <a:lnSpc>
                <a:spcPct val="90000"/>
              </a:lnSpc>
              <a:buNone/>
            </a:pPr>
            <a:r>
              <a:rPr lang="fr-FR" dirty="0" smtClean="0"/>
              <a:t>TITRE DE LA PAGE SUR DEUX LIGNES MAXIMUM</a:t>
            </a:r>
            <a:endParaRPr lang="fr-FR" dirty="0"/>
          </a:p>
        </p:txBody>
      </p:sp>
      <p:sp>
        <p:nvSpPr>
          <p:cNvPr id="11" name="Table Placeholder 4"/>
          <p:cNvSpPr>
            <a:spLocks noGrp="1"/>
          </p:cNvSpPr>
          <p:nvPr>
            <p:ph type="tbl" sz="quarter" idx="15" hasCustomPrompt="1"/>
          </p:nvPr>
        </p:nvSpPr>
        <p:spPr>
          <a:xfrm>
            <a:off x="1403350" y="1936750"/>
            <a:ext cx="6337300" cy="399415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fr-FR" dirty="0" smtClean="0"/>
              <a:t>INSÉRER TABLEAU</a:t>
            </a:r>
            <a:endParaRPr lang="fr-FR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7976971" y="269388"/>
            <a:ext cx="844767" cy="844767"/>
            <a:chOff x="2217201" y="744513"/>
            <a:chExt cx="1382563" cy="1382563"/>
          </a:xfrm>
        </p:grpSpPr>
        <p:sp>
          <p:nvSpPr>
            <p:cNvPr id="14" name="Oval 13"/>
            <p:cNvSpPr/>
            <p:nvPr/>
          </p:nvSpPr>
          <p:spPr>
            <a:xfrm>
              <a:off x="2217201" y="744513"/>
              <a:ext cx="1382563" cy="138256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0" name="Picture 19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13687"/>
            <a:stretch/>
          </p:blipFill>
          <p:spPr>
            <a:xfrm>
              <a:off x="2429066" y="995727"/>
              <a:ext cx="954622" cy="782762"/>
            </a:xfrm>
            <a:prstGeom prst="rect">
              <a:avLst/>
            </a:prstGeom>
          </p:spPr>
        </p:pic>
      </p:grpSp>
      <p:sp>
        <p:nvSpPr>
          <p:cNvPr id="21" name="Oval 20"/>
          <p:cNvSpPr/>
          <p:nvPr userDrawn="1"/>
        </p:nvSpPr>
        <p:spPr>
          <a:xfrm>
            <a:off x="8590143" y="104417"/>
            <a:ext cx="463187" cy="463187"/>
          </a:xfrm>
          <a:prstGeom prst="ellipse">
            <a:avLst/>
          </a:prstGeom>
          <a:solidFill>
            <a:schemeClr val="bg1"/>
          </a:solidFill>
          <a:ln>
            <a:solidFill>
              <a:srgbClr val="7F7F7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fr-FR" sz="700" b="1" dirty="0" smtClean="0">
                <a:solidFill>
                  <a:srgbClr val="7F7F7F"/>
                </a:solidFill>
              </a:rPr>
              <a:t>Autres métaux</a:t>
            </a:r>
            <a:endParaRPr lang="fr-FR" sz="1000" b="1" dirty="0">
              <a:solidFill>
                <a:srgbClr val="7F7F7F"/>
              </a:solidFill>
            </a:endParaRPr>
          </a:p>
        </p:txBody>
      </p:sp>
      <p:sp>
        <p:nvSpPr>
          <p:cNvPr id="15" name="Espace réservé du contenu 5"/>
          <p:cNvSpPr>
            <a:spLocks noGrp="1"/>
          </p:cNvSpPr>
          <p:nvPr>
            <p:ph sz="quarter" idx="16" hasCustomPrompt="1"/>
          </p:nvPr>
        </p:nvSpPr>
        <p:spPr>
          <a:xfrm>
            <a:off x="1403350" y="6108700"/>
            <a:ext cx="6337300" cy="400050"/>
          </a:xfrm>
          <a:prstGeom prst="rect">
            <a:avLst/>
          </a:prstGeom>
        </p:spPr>
        <p:txBody>
          <a:bodyPr/>
          <a:lstStyle>
            <a:lvl1pPr marL="171450" indent="-171450">
              <a:buFont typeface="Arial"/>
              <a:buChar char="•"/>
              <a:defRPr sz="1200"/>
            </a:lvl1pPr>
          </a:lstStyle>
          <a:p>
            <a:r>
              <a:rPr lang="fr-FR" dirty="0" smtClean="0"/>
              <a:t>Insérer une légende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2955049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3574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6053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0" r:id="rId2"/>
    <p:sldLayoutId id="2147483798" r:id="rId3"/>
    <p:sldLayoutId id="2147483799" r:id="rId4"/>
    <p:sldLayoutId id="2147483800" r:id="rId5"/>
    <p:sldLayoutId id="2147483801" r:id="rId6"/>
    <p:sldLayoutId id="2147483652" r:id="rId7"/>
    <p:sldLayoutId id="2147483695" r:id="rId8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TITRE DE LA PRÉSENTATION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305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80" r:id="rId11"/>
    <p:sldLayoutId id="2147483703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TITRE DE LA PRÉSENTATION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847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81" r:id="rId10"/>
    <p:sldLayoutId id="2147483725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TITRE DE LA PRÉSENTATION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423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82" r:id="rId10"/>
    <p:sldLayoutId id="2147483747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TITRE DE LA PRÉSENTATION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891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3" r:id="rId11"/>
    <p:sldLayoutId id="2147483769" r:id="rId12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0" y="6627385"/>
            <a:ext cx="3146730" cy="232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fr-FR" sz="9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TITRE DE LA PRÉSENTATION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691420" y="6625132"/>
            <a:ext cx="452579" cy="2328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fr-FR" sz="9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20DE93A-6C71-914E-B887-96385185B528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516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42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 smtClean="0"/>
              <a:t>1</a:t>
            </a:r>
            <a:endParaRPr lang="fr-FR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dirty="0" smtClean="0"/>
              <a:t>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4219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 smtClean="0"/>
              <a:t>1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 smtClean="0"/>
              <a:t>4</a:t>
            </a:r>
            <a:endParaRPr lang="en-US" dirty="0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2</a:t>
            </a:r>
            <a:endParaRPr lang="en-US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 smtClean="0"/>
              <a:t>3</a:t>
            </a:r>
            <a:endParaRPr lang="en-US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smtClean="0"/>
              <a:t>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218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1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DB001A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60148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DB001A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  <p:sp>
        <p:nvSpPr>
          <p:cNvPr id="7" name="Rectangle à coins arrondis 6"/>
          <p:cNvSpPr/>
          <p:nvPr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rgbClr val="DB001A"/>
                </a:solidFill>
              </a:rPr>
              <a:t>TAKE AWAY / FOOTER</a:t>
            </a:r>
            <a:endParaRPr lang="fr-FR" sz="2000" b="1" dirty="0">
              <a:solidFill>
                <a:srgbClr val="DB001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92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DB001A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603583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DB001A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669487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DB001A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681868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6" name="Picture Placeholder 5"/>
          <p:cNvSpPr>
            <a:spLocks noGrp="1"/>
          </p:cNvSpPr>
          <p:nvPr>
            <p:ph type="pic" sz="quarter" idx="17"/>
          </p:nvPr>
        </p:nvSpPr>
        <p:spPr/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DB001A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DB001A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522829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585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0"/>
          </p:nvPr>
        </p:nvSpPr>
        <p:spPr/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91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Chart Placeholder 4"/>
          <p:cNvSpPr>
            <a:spLocks noGrp="1"/>
          </p:cNvSpPr>
          <p:nvPr>
            <p:ph type="chart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3349671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fr-FR" dirty="0"/>
          </a:p>
        </p:txBody>
      </p:sp>
      <p:graphicFrame>
        <p:nvGraphicFramePr>
          <p:cNvPr id="8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638639"/>
              </p:ext>
            </p:extLst>
          </p:nvPr>
        </p:nvGraphicFramePr>
        <p:xfrm>
          <a:off x="1403350" y="1936750"/>
          <a:ext cx="6337300" cy="39941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1542"/>
                <a:gridCol w="1232879"/>
                <a:gridCol w="1232879"/>
              </a:tblGrid>
              <a:tr h="570593"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19519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 smtClean="0"/>
              <a:t>1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 smtClean="0"/>
              <a:t>4</a:t>
            </a:r>
            <a:endParaRPr lang="en-US" dirty="0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2</a:t>
            </a:r>
            <a:endParaRPr lang="en-US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3</a:t>
            </a:r>
            <a:endParaRPr lang="en-US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/>
          </p:nvPr>
        </p:nvSpPr>
        <p:spPr>
          <a:xfrm>
            <a:off x="1024066" y="5886227"/>
            <a:ext cx="7098668" cy="331296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dirty="0" smtClean="0"/>
              <a:t>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979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317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6AB732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7868043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6AB732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  <p:sp>
        <p:nvSpPr>
          <p:cNvPr id="7" name="Rectangle à coins arrondis 6"/>
          <p:cNvSpPr/>
          <p:nvPr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6AB732"/>
                </a:solidFill>
              </a:rPr>
              <a:t>TAKE AWAY / FOOTER</a:t>
            </a:r>
          </a:p>
        </p:txBody>
      </p:sp>
    </p:spTree>
    <p:extLst>
      <p:ext uri="{BB962C8B-B14F-4D97-AF65-F5344CB8AC3E}">
        <p14:creationId xmlns:p14="http://schemas.microsoft.com/office/powerpoint/2010/main" val="37061656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6AB732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4689207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6AB732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1108257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6AB732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6825502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7"/>
          </p:nvPr>
        </p:nvSpPr>
        <p:spPr/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6AB732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6AB732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8856395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28425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0"/>
          </p:nvPr>
        </p:nvSpPr>
        <p:spPr/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5810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Chart Placeholder 4"/>
          <p:cNvSpPr>
            <a:spLocks noGrp="1"/>
          </p:cNvSpPr>
          <p:nvPr>
            <p:ph type="chart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31675012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fr-FR"/>
          </a:p>
        </p:txBody>
      </p:sp>
      <p:graphicFrame>
        <p:nvGraphicFramePr>
          <p:cNvPr id="7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416015"/>
              </p:ext>
            </p:extLst>
          </p:nvPr>
        </p:nvGraphicFramePr>
        <p:xfrm>
          <a:off x="1403350" y="1936750"/>
          <a:ext cx="6337300" cy="39941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1542"/>
                <a:gridCol w="1232879"/>
                <a:gridCol w="1232879"/>
              </a:tblGrid>
              <a:tr h="570593"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51807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 smtClean="0"/>
              <a:t>1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 smtClean="0"/>
              <a:t>4</a:t>
            </a:r>
            <a:endParaRPr lang="en-US" dirty="0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2</a:t>
            </a:r>
            <a:endParaRPr lang="en-US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 smtClean="0"/>
              <a:t>3</a:t>
            </a:r>
            <a:endParaRPr lang="en-US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dirty="0" smtClean="0"/>
              <a:t>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5400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1269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21B3E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700349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21B3E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  <p:sp>
        <p:nvSpPr>
          <p:cNvPr id="7" name="Rectangle à coins arrondis 6"/>
          <p:cNvSpPr/>
          <p:nvPr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21B3EF"/>
                </a:solidFill>
              </a:rPr>
              <a:t>TAKE AWAY / FOOTER</a:t>
            </a:r>
          </a:p>
        </p:txBody>
      </p:sp>
    </p:spTree>
    <p:extLst>
      <p:ext uri="{BB962C8B-B14F-4D97-AF65-F5344CB8AC3E}">
        <p14:creationId xmlns:p14="http://schemas.microsoft.com/office/powerpoint/2010/main" val="24822494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21B3E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217093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21B3E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8463432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21B3E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8571362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7"/>
          </p:nvPr>
        </p:nvSpPr>
        <p:spPr/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21B3E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21B3EF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8998780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0904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0"/>
          </p:nvPr>
        </p:nvSpPr>
        <p:spPr/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50388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Chart Placeholder 4"/>
          <p:cNvSpPr>
            <a:spLocks noGrp="1"/>
          </p:cNvSpPr>
          <p:nvPr>
            <p:ph type="chart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10112871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fr-FR"/>
          </a:p>
        </p:txBody>
      </p:sp>
      <p:graphicFrame>
        <p:nvGraphicFramePr>
          <p:cNvPr id="7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416015"/>
              </p:ext>
            </p:extLst>
          </p:nvPr>
        </p:nvGraphicFramePr>
        <p:xfrm>
          <a:off x="1403350" y="1936750"/>
          <a:ext cx="6337300" cy="39941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1542"/>
                <a:gridCol w="1232879"/>
                <a:gridCol w="1232879"/>
              </a:tblGrid>
              <a:tr h="570593"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03061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 smtClean="0"/>
              <a:t>1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 smtClean="0"/>
              <a:t>4</a:t>
            </a:r>
            <a:endParaRPr lang="en-US" dirty="0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2</a:t>
            </a:r>
            <a:endParaRPr lang="en-US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 smtClean="0"/>
              <a:t>3</a:t>
            </a:r>
            <a:endParaRPr lang="en-US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dirty="0" smtClean="0"/>
              <a:t>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0117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2034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3003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43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68872854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44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  <p:sp>
        <p:nvSpPr>
          <p:cNvPr id="7" name="Rectangle à coins arrondis 6"/>
          <p:cNvSpPr/>
          <p:nvPr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F27019"/>
                </a:solidFill>
              </a:rPr>
              <a:t>TAKE AWAY / FOOTER</a:t>
            </a:r>
          </a:p>
        </p:txBody>
      </p:sp>
    </p:spTree>
    <p:extLst>
      <p:ext uri="{BB962C8B-B14F-4D97-AF65-F5344CB8AC3E}">
        <p14:creationId xmlns:p14="http://schemas.microsoft.com/office/powerpoint/2010/main" val="199821682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45</a:t>
            </a:fld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035577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46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6673943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47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63097205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48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7"/>
          </p:nvPr>
        </p:nvSpPr>
        <p:spPr/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F27019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rgbClr val="F27019"/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02457625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49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610159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50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0"/>
          </p:nvPr>
        </p:nvSpPr>
        <p:spPr/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6088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51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Chart Placeholder 4"/>
          <p:cNvSpPr>
            <a:spLocks noGrp="1"/>
          </p:cNvSpPr>
          <p:nvPr>
            <p:ph type="chart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427867989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52</a:t>
            </a:fld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fr-FR"/>
          </a:p>
        </p:txBody>
      </p:sp>
      <p:graphicFrame>
        <p:nvGraphicFramePr>
          <p:cNvPr id="7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416015"/>
              </p:ext>
            </p:extLst>
          </p:nvPr>
        </p:nvGraphicFramePr>
        <p:xfrm>
          <a:off x="1403350" y="1936750"/>
          <a:ext cx="6337300" cy="39941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1542"/>
                <a:gridCol w="1232879"/>
                <a:gridCol w="1232879"/>
              </a:tblGrid>
              <a:tr h="570593"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39668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 smtClean="0"/>
              <a:t>1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fr-FR" dirty="0" smtClean="0"/>
              <a:t>4</a:t>
            </a:r>
            <a:endParaRPr lang="en-US" dirty="0"/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FR" dirty="0" smtClean="0"/>
              <a:t>2</a:t>
            </a:r>
            <a:endParaRPr lang="en-US" dirty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 smtClean="0"/>
              <a:t>3</a:t>
            </a:r>
            <a:endParaRPr lang="en-US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fr-FR" dirty="0" smtClean="0"/>
              <a:t>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53641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54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38732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55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23795483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56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10"/>
          <p:cNvSpPr txBox="1">
            <a:spLocks/>
          </p:cNvSpPr>
          <p:nvPr/>
        </p:nvSpPr>
        <p:spPr>
          <a:xfrm>
            <a:off x="1216025" y="1813397"/>
            <a:ext cx="7605713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  <p:sp>
        <p:nvSpPr>
          <p:cNvPr id="7" name="Rectangle à coins arrondis 6"/>
          <p:cNvSpPr/>
          <p:nvPr/>
        </p:nvSpPr>
        <p:spPr>
          <a:xfrm>
            <a:off x="218654" y="5954496"/>
            <a:ext cx="8685860" cy="5878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rgbClr val="7F7F7F"/>
                </a:solidFill>
              </a:rPr>
              <a:t>TAKE AWAY / FOOTER</a:t>
            </a:r>
          </a:p>
        </p:txBody>
      </p:sp>
    </p:spTree>
    <p:extLst>
      <p:ext uri="{BB962C8B-B14F-4D97-AF65-F5344CB8AC3E}">
        <p14:creationId xmlns:p14="http://schemas.microsoft.com/office/powerpoint/2010/main" val="411650061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57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88735762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58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76705492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59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05756351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60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7"/>
          </p:nvPr>
        </p:nvSpPr>
        <p:spPr/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999760" y="1813397"/>
            <a:ext cx="4821978" cy="4283075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  <a:lvl2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16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2pPr>
            <a:lvl3pPr marL="179388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Arial"/>
              <a:buChar char="•"/>
              <a:defRPr sz="1400" b="1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3pPr>
            <a:lvl4pPr marL="539750" indent="-179388" algn="l" defTabSz="457200" rtl="0" eaLnBrk="1" latinLnBrk="0" hangingPunct="1">
              <a:spcBef>
                <a:spcPct val="20000"/>
              </a:spcBef>
              <a:buClr>
                <a:srgbClr val="1D252B"/>
              </a:buClr>
              <a:buFont typeface="Arial"/>
              <a:buChar char="•"/>
              <a:defRPr sz="14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4pPr>
            <a:lvl5pPr marL="900113" indent="-179388" algn="l" defTabSz="4572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Courier New"/>
              <a:buChar char="o"/>
              <a:defRPr sz="1200" kern="1200">
                <a:solidFill>
                  <a:srgbClr val="1D252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noProof="1" smtClean="0"/>
              <a:t>Click to edit Master text styles</a:t>
            </a:r>
          </a:p>
          <a:p>
            <a:pPr lvl="1"/>
            <a:r>
              <a:rPr lang="fr-FR" noProof="1" smtClean="0"/>
              <a:t>Second level</a:t>
            </a:r>
          </a:p>
          <a:p>
            <a:pPr lvl="2"/>
            <a:r>
              <a:rPr lang="fr-FR" noProof="1" smtClean="0"/>
              <a:t>Third level</a:t>
            </a:r>
          </a:p>
          <a:p>
            <a:pPr lvl="3"/>
            <a:r>
              <a:rPr lang="fr-FR" noProof="1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02761640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61</a:t>
            </a:fld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86851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62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0"/>
          </p:nvPr>
        </p:nvSpPr>
        <p:spPr/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85718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63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Chart Placeholder 4"/>
          <p:cNvSpPr>
            <a:spLocks noGrp="1"/>
          </p:cNvSpPr>
          <p:nvPr>
            <p:ph type="chart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243083202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TITRE DE LA PRÉSENTATION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20DE93A-6C71-914E-B887-96385185B528}" type="slidenum">
              <a:rPr lang="en-US" smtClean="0"/>
              <a:pPr/>
              <a:t>64</a:t>
            </a:fld>
            <a:endParaRPr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fr-FR" dirty="0"/>
          </a:p>
        </p:txBody>
      </p:sp>
      <p:graphicFrame>
        <p:nvGraphicFramePr>
          <p:cNvPr id="7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416015"/>
              </p:ext>
            </p:extLst>
          </p:nvPr>
        </p:nvGraphicFramePr>
        <p:xfrm>
          <a:off x="1403350" y="1936750"/>
          <a:ext cx="6337300" cy="39941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1542"/>
                <a:gridCol w="1232879"/>
                <a:gridCol w="1232879"/>
              </a:tblGrid>
              <a:tr h="570593"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TITRE</a:t>
                      </a:r>
                      <a:endParaRPr lang="fr-FR" sz="1400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252B"/>
                    </a:solidFill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593"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</a:txBody>
                  <a:tcPr anchor="ctr">
                    <a:lnL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1D252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738827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92687"/>
      </p:ext>
    </p:extLst>
  </p:cSld>
  <p:clrMapOvr>
    <a:masterClrMapping/>
  </p:clrMapOvr>
</p:sld>
</file>

<file path=ppt/theme/theme1.xml><?xml version="1.0" encoding="utf-8"?>
<a:theme xmlns:a="http://schemas.openxmlformats.org/drawingml/2006/main" name="COUV - SOMMAIRE - CONTA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ORPORATE (rou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NICKEL (vert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MANGANESE (bleu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ALLIAGE (orang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AUTRES METAU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9050" cmpd="sng">
          <a:solidFill>
            <a:srgbClr val="FFFFFF"/>
          </a:solidFill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1896</TotalTime>
  <Words>710</Words>
  <Application>Microsoft Office PowerPoint</Application>
  <PresentationFormat>Affichage à l'écran (4:3)</PresentationFormat>
  <Paragraphs>284</Paragraphs>
  <Slides>65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6</vt:i4>
      </vt:variant>
      <vt:variant>
        <vt:lpstr>Titres des diapositives</vt:lpstr>
      </vt:variant>
      <vt:variant>
        <vt:i4>65</vt:i4>
      </vt:variant>
    </vt:vector>
  </HeadingPairs>
  <TitlesOfParts>
    <vt:vector size="71" baseType="lpstr">
      <vt:lpstr>COUV - SOMMAIRE - CONTACT</vt:lpstr>
      <vt:lpstr>CORPORATE (rouge)</vt:lpstr>
      <vt:lpstr>NICKEL (vert)</vt:lpstr>
      <vt:lpstr>MANGANESE (bleu)</vt:lpstr>
      <vt:lpstr>ALLIAGE (orange)</vt:lpstr>
      <vt:lpstr>AUTRES METAUX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Pierre</dc:creator>
  <cp:lastModifiedBy>Patrick Delaborde</cp:lastModifiedBy>
  <cp:revision>331</cp:revision>
  <dcterms:created xsi:type="dcterms:W3CDTF">2016-11-07T15:50:27Z</dcterms:created>
  <dcterms:modified xsi:type="dcterms:W3CDTF">2017-12-13T10:46:04Z</dcterms:modified>
</cp:coreProperties>
</file>