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8" r:id="rId5"/>
  </p:sldMasterIdLst>
  <p:notesMasterIdLst>
    <p:notesMasterId r:id="rId21"/>
  </p:notesMasterIdLst>
  <p:handoutMasterIdLst>
    <p:handoutMasterId r:id="rId22"/>
  </p:handoutMasterIdLst>
  <p:sldIdLst>
    <p:sldId id="257" r:id="rId6"/>
    <p:sldId id="324" r:id="rId7"/>
    <p:sldId id="289" r:id="rId8"/>
    <p:sldId id="290" r:id="rId9"/>
    <p:sldId id="291" r:id="rId10"/>
    <p:sldId id="32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19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F88"/>
    <a:srgbClr val="F27019"/>
    <a:srgbClr val="808080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82" d="100"/>
          <a:sy n="82" d="100"/>
        </p:scale>
        <p:origin x="-468" y="-7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5/2/2018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5/2/2018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" y="10236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04" y="216443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565" y="5957829"/>
            <a:ext cx="952499" cy="819150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9" y="1233594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4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6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786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16015"/>
              </p:ext>
            </p:extLst>
          </p:nvPr>
        </p:nvGraphicFramePr>
        <p:xfrm>
          <a:off x="1403350" y="1936750"/>
          <a:ext cx="6337300" cy="399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1542"/>
                <a:gridCol w="1232879"/>
                <a:gridCol w="1232879"/>
              </a:tblGrid>
              <a:tr h="5705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TITRE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52B"/>
                    </a:solidFill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593"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L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2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216025" y="1813397"/>
            <a:ext cx="7605713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marL="0" lvl="2" indent="0">
              <a:buNone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216025" y="1813397"/>
            <a:ext cx="7605713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7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999760" y="1813397"/>
            <a:ext cx="4821978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 smtClean="0">
                <a:solidFill>
                  <a:srgbClr val="757F88"/>
                </a:solidFill>
              </a:rPr>
              <a:t>Click to edit Master text styles</a:t>
            </a:r>
          </a:p>
          <a:p>
            <a:pPr lvl="1"/>
            <a:r>
              <a:rPr lang="fr-FR" noProof="1" smtClean="0"/>
              <a:t>Second level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fr-FR" noProof="1" smtClean="0"/>
              <a:t>Third level</a:t>
            </a:r>
          </a:p>
          <a:p>
            <a:pPr lvl="3"/>
            <a:r>
              <a:rPr lang="fr-FR" noProof="1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09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3A1EDEC7AA646B2C612618A798037" ma:contentTypeVersion="0" ma:contentTypeDescription="Crée un document." ma:contentTypeScope="" ma:versionID="ac61d64fe871920d25f6a3c65d2507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F598D-6809-4407-B4D4-D7732511940B}">
  <ds:schemaRefs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91FC8B-74F9-41C9-B661-387CC6FAF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6F70A-7C28-46D3-B9F3-5ED14DEF6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140</Words>
  <Application>Microsoft Office PowerPoint</Application>
  <PresentationFormat>Affichage à l'écran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358</cp:revision>
  <dcterms:created xsi:type="dcterms:W3CDTF">2016-11-07T15:50:27Z</dcterms:created>
  <dcterms:modified xsi:type="dcterms:W3CDTF">2018-05-02T13:07:37Z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0x0101007AE3A1EDEC7AA646B2C612618A798037</vt:lpwstr>
  </property>
</Properties>
</file>