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65" r:id="rId11"/>
    <p:sldId id="366" r:id="rId12"/>
    <p:sldId id="364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4" autoAdjust="0"/>
    <p:restoredTop sz="94654"/>
  </p:normalViewPr>
  <p:slideViewPr>
    <p:cSldViewPr snapToGrid="0" snapToObjects="1">
      <p:cViewPr>
        <p:scale>
          <a:sx n="80" d="100"/>
          <a:sy n="80" d="100"/>
        </p:scale>
        <p:origin x="-123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06/01/2017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06/01/2017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6 janvier 2017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6 janvier 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6 janvier 2017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6 janvier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/>
          </a:bodyPr>
          <a:lstStyle/>
          <a:p>
            <a:r>
              <a:rPr lang="fr-FR" dirty="0" smtClean="0"/>
              <a:t>Suivi BP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02 décembre2016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894824" cy="654378"/>
          </a:xfrm>
        </p:spPr>
        <p:txBody>
          <a:bodyPr/>
          <a:lstStyle/>
          <a:p>
            <a:r>
              <a:rPr lang="fr-FR" dirty="0" smtClean="0"/>
              <a:t>Tonnage lié aux différents scénarios (sept 2016)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2397248"/>
              </p:ext>
            </p:extLst>
          </p:nvPr>
        </p:nvGraphicFramePr>
        <p:xfrm>
          <a:off x="336282" y="1443609"/>
          <a:ext cx="8485820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168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172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1 284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1 397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1 509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622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044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907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212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026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233917" y="238941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pc="0" dirty="0" smtClean="0"/>
              <a:t>Réactualisation BP</a:t>
            </a:r>
            <a:endParaRPr lang="fr-FR" spc="0" dirty="0"/>
          </a:p>
        </p:txBody>
      </p:sp>
      <p:sp>
        <p:nvSpPr>
          <p:cNvPr id="10" name="Rectangle 9"/>
          <p:cNvSpPr/>
          <p:nvPr/>
        </p:nvSpPr>
        <p:spPr>
          <a:xfrm>
            <a:off x="348711" y="753201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" y="893319"/>
            <a:ext cx="8350369" cy="53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Compte-rendu du 2/12/2016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62999"/>
              </p:ext>
            </p:extLst>
          </p:nvPr>
        </p:nvGraphicFramePr>
        <p:xfrm>
          <a:off x="216023" y="1021719"/>
          <a:ext cx="8587736" cy="543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271"/>
                <a:gridCol w="7212465"/>
              </a:tblGrid>
              <a:tr h="5393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Criticité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Informations actuelles</a:t>
                      </a:r>
                      <a:endParaRPr lang="fr-FR" dirty="0"/>
                    </a:p>
                  </a:txBody>
                  <a:tcPr anchor="ctr"/>
                </a:tc>
              </a:tr>
              <a:tr h="6715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Safran :  pas de PQ – volumes globaux garantis mais à préparer</a:t>
                      </a:r>
                      <a:r>
                        <a:rPr lang="fr-FR" sz="1200" baseline="0" dirty="0" smtClean="0"/>
                        <a:t> le round de négociation à horizon 2023</a:t>
                      </a:r>
                    </a:p>
                  </a:txBody>
                  <a:tcPr anchor="ctr"/>
                </a:tc>
              </a:tr>
              <a:tr h="110632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Airbus</a:t>
                      </a:r>
                      <a:r>
                        <a:rPr lang="fr-FR" sz="1200" baseline="0" dirty="0" smtClean="0"/>
                        <a:t> : nouveaux développements avec </a:t>
                      </a:r>
                      <a:r>
                        <a:rPr lang="fr-FR" sz="1200" baseline="0" dirty="0" err="1" smtClean="0"/>
                        <a:t>EcoTi</a:t>
                      </a:r>
                      <a:endParaRPr lang="fr-FR" sz="1200" baseline="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Airbus </a:t>
                      </a:r>
                      <a:r>
                        <a:rPr lang="fr-FR" sz="1200" baseline="0" dirty="0" err="1" smtClean="0"/>
                        <a:t>Enhanced</a:t>
                      </a:r>
                      <a:r>
                        <a:rPr lang="fr-FR" sz="1200" baseline="0" dirty="0" smtClean="0"/>
                        <a:t> Panel : pas </a:t>
                      </a:r>
                      <a:r>
                        <a:rPr lang="fr-FR" sz="1200" baseline="0" dirty="0" smtClean="0"/>
                        <a:t>prioritaire selon Airbus mais des travaux continuent du fait de la pertinence du </a:t>
                      </a:r>
                      <a:r>
                        <a:rPr lang="fr-FR" sz="1200" baseline="0" dirty="0" err="1" smtClean="0"/>
                        <a:t>suejet</a:t>
                      </a:r>
                      <a:endParaRPr lang="fr-FR" sz="1200" baseline="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Boeing via AD : en attente de réponses client (=&gt; action de </a:t>
                      </a:r>
                      <a:r>
                        <a:rPr lang="fr-FR" sz="1200" baseline="0" dirty="0" smtClean="0"/>
                        <a:t>relance en S02)</a:t>
                      </a:r>
                      <a:endParaRPr lang="fr-FR" sz="1200" baseline="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Bombardier :  négociation à reprendre avec </a:t>
                      </a:r>
                      <a:r>
                        <a:rPr lang="fr-FR" sz="1200" baseline="0" dirty="0" err="1" smtClean="0"/>
                        <a:t>Bomb</a:t>
                      </a:r>
                      <a:r>
                        <a:rPr lang="fr-FR" sz="1200" baseline="0" dirty="0" smtClean="0"/>
                        <a:t>. Irlande – gamme de forgeage et prix à revoir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err="1" smtClean="0"/>
                        <a:t>Stainless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Medical</a:t>
                      </a:r>
                      <a:r>
                        <a:rPr lang="fr-FR" sz="1200" baseline="0" dirty="0" smtClean="0"/>
                        <a:t> : RAS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err="1" smtClean="0"/>
                        <a:t>Refusion</a:t>
                      </a:r>
                      <a:r>
                        <a:rPr lang="fr-FR" sz="1200" baseline="0" dirty="0" smtClean="0"/>
                        <a:t> pour </a:t>
                      </a:r>
                      <a:r>
                        <a:rPr lang="fr-FR" sz="1200" baseline="0" dirty="0" err="1" smtClean="0"/>
                        <a:t>Tital</a:t>
                      </a:r>
                      <a:r>
                        <a:rPr lang="fr-FR" sz="1200" baseline="0" dirty="0" smtClean="0"/>
                        <a:t> : enjeu de 150T/an </a:t>
                      </a:r>
                      <a:r>
                        <a:rPr lang="fr-FR" sz="1200" baseline="0" dirty="0" smtClean="0"/>
                        <a:t> (impact dur le cout d’un diamètre 500mm  ?   =&gt; RA)</a:t>
                      </a:r>
                      <a:endParaRPr lang="fr-FR" sz="1200" baseline="0" dirty="0" smtClean="0"/>
                    </a:p>
                  </a:txBody>
                  <a:tcPr anchor="ctr"/>
                </a:tc>
              </a:tr>
              <a:tr h="93087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err="1" smtClean="0"/>
                        <a:t>Forgital</a:t>
                      </a:r>
                      <a:r>
                        <a:rPr lang="fr-FR" sz="1200" dirty="0" smtClean="0"/>
                        <a:t>  : RAS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Bohler</a:t>
                      </a:r>
                      <a:r>
                        <a:rPr lang="fr-FR" sz="1200" baseline="0" dirty="0" smtClean="0"/>
                        <a:t> (billettes) : plus dans la course pour </a:t>
                      </a:r>
                      <a:r>
                        <a:rPr lang="fr-FR" sz="1200" baseline="0" dirty="0" err="1" smtClean="0"/>
                        <a:t>pb</a:t>
                      </a:r>
                      <a:r>
                        <a:rPr lang="fr-FR" sz="1200" baseline="0" dirty="0" smtClean="0"/>
                        <a:t> de prix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Bohler brames : à creuser via Airbus – potentiel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autres forgerons : en attente de qualification AMS4928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TI5553 : volumes supérieurs à la prévision (attente de retour de MB)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Revoir réalité des coûts pour les devis (</a:t>
                      </a:r>
                      <a:r>
                        <a:rPr lang="fr-FR" sz="1200" baseline="0" dirty="0" smtClean="0"/>
                        <a:t>PDL/JFD)</a:t>
                      </a:r>
                      <a:endParaRPr lang="fr-FR" sz="1200" baseline="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RR : fixer réunion avec Achats RR en 2018.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err="1" smtClean="0"/>
                        <a:t>Fasteners</a:t>
                      </a:r>
                      <a:r>
                        <a:rPr lang="fr-FR" sz="1200" baseline="0" dirty="0" smtClean="0"/>
                        <a:t> : réunion avec BE en </a:t>
                      </a:r>
                      <a:r>
                        <a:rPr lang="fr-FR" sz="1200" baseline="0" dirty="0" smtClean="0"/>
                        <a:t>janvier</a:t>
                      </a:r>
                      <a:endParaRPr lang="fr-FR" sz="1200" baseline="0" dirty="0" smtClean="0"/>
                    </a:p>
                  </a:txBody>
                  <a:tcPr anchor="ctr"/>
                </a:tc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RAS</a:t>
                      </a:r>
                      <a:endParaRPr lang="fr-FR" sz="1200" dirty="0"/>
                    </a:p>
                  </a:txBody>
                  <a:tcPr anchor="ctr"/>
                </a:tc>
              </a:tr>
              <a:tr h="93087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divers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Réunion avec </a:t>
                      </a:r>
                      <a:r>
                        <a:rPr lang="fr-FR" sz="1200" dirty="0" err="1" smtClean="0"/>
                        <a:t>Calibracier</a:t>
                      </a:r>
                      <a:r>
                        <a:rPr lang="fr-FR" sz="1200" baseline="0" dirty="0" smtClean="0"/>
                        <a:t> : reste un carré ébauche en 270² pour faire des essais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PAG : potentiel de barres usinées à préciser</a:t>
                      </a:r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3782</TotalTime>
  <Words>359</Words>
  <Application>Microsoft Office PowerPoint</Application>
  <PresentationFormat>Affichage à l'écran (4:3)</PresentationFormat>
  <Paragraphs>96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Suivi BP </vt:lpstr>
      <vt:lpstr>Tonnage lié aux différents scénarios (sept 2016) </vt:lpstr>
      <vt:lpstr>Présentation PowerPoint</vt:lpstr>
      <vt:lpstr>Compte-rendu du 2/12/2016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Marc Dauzat</cp:lastModifiedBy>
  <cp:revision>239</cp:revision>
  <cp:lastPrinted>2016-04-04T13:14:00Z</cp:lastPrinted>
  <dcterms:created xsi:type="dcterms:W3CDTF">2016-01-20T12:34:17Z</dcterms:created>
  <dcterms:modified xsi:type="dcterms:W3CDTF">2017-01-06T16:20:52Z</dcterms:modified>
</cp:coreProperties>
</file>