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1" r:id="rId2"/>
    <p:sldMasterId id="2147483677" r:id="rId3"/>
    <p:sldMasterId id="2147483683" r:id="rId4"/>
  </p:sldMasterIdLst>
  <p:notesMasterIdLst>
    <p:notesMasterId r:id="rId7"/>
  </p:notesMasterIdLst>
  <p:handoutMasterIdLst>
    <p:handoutMasterId r:id="rId8"/>
  </p:handoutMasterIdLst>
  <p:sldIdLst>
    <p:sldId id="280" r:id="rId5"/>
    <p:sldId id="281" r:id="rId6"/>
  </p:sldIdLst>
  <p:sldSz cx="9144000" cy="6858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erre Blanchard" initials="PB" lastIdx="2" clrIdx="0"/>
  <p:cmAuthor id="1" name="Patrick Delaborde" initials="PdL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F26"/>
    <a:srgbClr val="F3A839"/>
    <a:srgbClr val="5889B5"/>
    <a:srgbClr val="80BD01"/>
    <a:srgbClr val="C7351D"/>
    <a:srgbClr val="F38039"/>
    <a:srgbClr val="F0950E"/>
    <a:srgbClr val="B37111"/>
    <a:srgbClr val="954C2B"/>
    <a:srgbClr val="C46F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762" autoAdjust="0"/>
  </p:normalViewPr>
  <p:slideViewPr>
    <p:cSldViewPr snapToGrid="0" snapToObjects="1" showGuides="1">
      <p:cViewPr varScale="1">
        <p:scale>
          <a:sx n="86" d="100"/>
          <a:sy n="86" d="100"/>
        </p:scale>
        <p:origin x="-1494" y="-90"/>
      </p:cViewPr>
      <p:guideLst>
        <p:guide orient="horz" pos="3775"/>
        <p:guide orient="horz" pos="1401"/>
        <p:guide pos="3680"/>
        <p:guide pos="5759"/>
        <p:guide/>
        <p:guide pos="373"/>
        <p:guide pos="55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858"/>
    </p:cViewPr>
  </p:sorterViewPr>
  <p:notesViewPr>
    <p:cSldViewPr snapToGrid="0" snapToObjects="1">
      <p:cViewPr varScale="1">
        <p:scale>
          <a:sx n="64" d="100"/>
          <a:sy n="64" d="100"/>
        </p:scale>
        <p:origin x="-3468" y="-11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2-16T08:26:45.001" idx="1">
    <p:pos x="4220" y="3027"/>
    <p:text>CY produit de 20 à 50 mm, il ont même fait du 18 mm, me semble t'il...</p:text>
  </p:cm>
  <p:cm authorId="1" dt="2016-02-16T08:27:47.379" idx="2">
    <p:pos x="2060" y="2534"/>
    <p:text>Il y a un TTH de trop. Le TTH est fait sur barre et non sur couronne. </p:text>
  </p:cm>
  <p:cm authorId="1" dt="2016-02-16T08:30:55.187" idx="3">
    <p:pos x="1354" y="2929"/>
    <p:text>To be validated, ce n'est pas tant la forme du produit et son revêtement qui sont importants , mais aussi l'aptitude du matériaux à être transformé sans effet "mémoire de forme" ou "mise en banane" de la vis.
Ce sont des phénomènes detexture que l'on hérite de  toute la phase transfo à chaud, depuis le lingot.
Je te fais uivre un document...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2-16T08:33:32.937" idx="4">
    <p:pos x="3609" y="2589"/>
    <p:text>La finalité n'est pas d'éviter un traitement, mais de garantir une rectitude de 0.5 mm/m sans contrainte résiduelle.
Bien sûr si cela peut se faire sasn TTh sur barre c'est mieux.</p:text>
  </p:cm>
  <p:cm authorId="1" dt="2016-02-16T08:35:25.540" idx="5">
    <p:pos x="3734" y="2790"/>
    <p:text>Voir remarque sur planche précédente, Il faut bien sûr maitriser tréfilage + revêtement, mais aussi valider le produit (texture) chez le client.
</p:text>
  </p:cm>
  <p:cm authorId="1" dt="2016-02-16T08:38:29.010" idx="6">
    <p:pos x="5086" y="3490"/>
    <p:text>Je ne suis qu'un élément sur ce sujet. Il faut un pilote sur les coûts =&gt; Marc D. sur aval, Patrick D. sur amont. et des infos marchés up to date :
Marc Graglia me semble être l'homme de la situtaion.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3A688E-2960-4F68-9D15-A678D990C093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B0B6CE-B831-4B38-B2EB-8ED3CCDD6242}">
      <dgm:prSet phldrT="[Texte]" custT="1"/>
      <dgm:spPr/>
      <dgm:t>
        <a:bodyPr/>
        <a:lstStyle/>
        <a:p>
          <a:r>
            <a:rPr lang="fr-FR" sz="1600" b="1" dirty="0" smtClean="0"/>
            <a:t>Rolling</a:t>
          </a:r>
          <a:endParaRPr lang="en-US" sz="1600" b="1" dirty="0"/>
        </a:p>
      </dgm:t>
    </dgm:pt>
    <dgm:pt modelId="{9DFC1E04-405A-42D3-ADE3-A4F0BA6421F4}" type="parTrans" cxnId="{471180F1-C6AE-492B-ADDD-D75ED0A54AB1}">
      <dgm:prSet/>
      <dgm:spPr/>
      <dgm:t>
        <a:bodyPr/>
        <a:lstStyle/>
        <a:p>
          <a:endParaRPr lang="en-US"/>
        </a:p>
      </dgm:t>
    </dgm:pt>
    <dgm:pt modelId="{8A40D171-620D-4A85-A209-09E231D0BF26}" type="sibTrans" cxnId="{471180F1-C6AE-492B-ADDD-D75ED0A54AB1}">
      <dgm:prSet/>
      <dgm:spPr/>
      <dgm:t>
        <a:bodyPr/>
        <a:lstStyle/>
        <a:p>
          <a:endParaRPr lang="en-US"/>
        </a:p>
      </dgm:t>
    </dgm:pt>
    <dgm:pt modelId="{C207987A-6E5A-405F-962E-BE876EE43C67}">
      <dgm:prSet phldrT="[Texte]" custT="1"/>
      <dgm:spPr/>
      <dgm:t>
        <a:bodyPr/>
        <a:lstStyle/>
        <a:p>
          <a:r>
            <a:rPr lang="fr-FR" sz="1200" dirty="0" err="1" smtClean="0"/>
            <a:t>Coils</a:t>
          </a:r>
          <a:r>
            <a:rPr lang="fr-FR" sz="1200" dirty="0" smtClean="0"/>
            <a:t> 9 to 17mm : Ln or </a:t>
          </a:r>
          <a:r>
            <a:rPr lang="fr-FR" sz="1200" dirty="0" err="1" smtClean="0"/>
            <a:t>Tifast</a:t>
          </a:r>
          <a:endParaRPr lang="en-US" sz="1200" dirty="0"/>
        </a:p>
      </dgm:t>
    </dgm:pt>
    <dgm:pt modelId="{AA7EE156-DFEF-41A1-9CA9-742DDFA452D7}" type="parTrans" cxnId="{E8D0EA65-6032-4F53-84F0-45A01034258F}">
      <dgm:prSet/>
      <dgm:spPr/>
      <dgm:t>
        <a:bodyPr/>
        <a:lstStyle/>
        <a:p>
          <a:endParaRPr lang="en-US"/>
        </a:p>
      </dgm:t>
    </dgm:pt>
    <dgm:pt modelId="{06CB8754-6387-4D3B-B6A2-989D3CD65618}" type="sibTrans" cxnId="{E8D0EA65-6032-4F53-84F0-45A01034258F}">
      <dgm:prSet/>
      <dgm:spPr/>
      <dgm:t>
        <a:bodyPr/>
        <a:lstStyle/>
        <a:p>
          <a:endParaRPr lang="en-US"/>
        </a:p>
      </dgm:t>
    </dgm:pt>
    <dgm:pt modelId="{FBFA1DCA-F1F3-4F26-8FE2-03593EA98BCB}">
      <dgm:prSet phldrT="[Texte]" custT="1"/>
      <dgm:spPr/>
      <dgm:t>
        <a:bodyPr/>
        <a:lstStyle/>
        <a:p>
          <a:r>
            <a:rPr lang="fr-FR" sz="1200" dirty="0" smtClean="0"/>
            <a:t>Bars &lt; 52mm </a:t>
          </a:r>
        </a:p>
        <a:p>
          <a:r>
            <a:rPr lang="fr-FR" sz="1200" dirty="0" smtClean="0"/>
            <a:t>Short </a:t>
          </a:r>
          <a:r>
            <a:rPr lang="fr-FR" sz="1200" dirty="0" err="1" smtClean="0"/>
            <a:t>term</a:t>
          </a:r>
          <a:r>
            <a:rPr lang="fr-FR" sz="1200" dirty="0" smtClean="0"/>
            <a:t> : </a:t>
          </a:r>
          <a:r>
            <a:rPr lang="fr-FR" sz="1200" dirty="0" err="1" smtClean="0"/>
            <a:t>Tifast</a:t>
          </a:r>
          <a:r>
            <a:rPr lang="fr-FR" sz="1200" dirty="0" smtClean="0"/>
            <a:t> or </a:t>
          </a:r>
          <a:r>
            <a:rPr lang="fr-FR" sz="1200" dirty="0" err="1" smtClean="0"/>
            <a:t>Ravne</a:t>
          </a:r>
          <a:endParaRPr lang="fr-FR" sz="1200" dirty="0" smtClean="0"/>
        </a:p>
        <a:p>
          <a:r>
            <a:rPr lang="fr-FR" sz="1200" dirty="0" smtClean="0"/>
            <a:t>Medium </a:t>
          </a:r>
          <a:r>
            <a:rPr lang="fr-FR" sz="1200" dirty="0" err="1" smtClean="0"/>
            <a:t>Term</a:t>
          </a:r>
          <a:r>
            <a:rPr lang="fr-FR" sz="1200" dirty="0" smtClean="0"/>
            <a:t> : Lama</a:t>
          </a:r>
          <a:endParaRPr lang="en-US" sz="1200" dirty="0"/>
        </a:p>
      </dgm:t>
    </dgm:pt>
    <dgm:pt modelId="{A6FD4216-AED0-4D1D-B1BA-58BE013F5CBC}" type="parTrans" cxnId="{88730664-6941-4CA2-AD69-2C7E2067F9EA}">
      <dgm:prSet/>
      <dgm:spPr/>
      <dgm:t>
        <a:bodyPr/>
        <a:lstStyle/>
        <a:p>
          <a:endParaRPr lang="en-US"/>
        </a:p>
      </dgm:t>
    </dgm:pt>
    <dgm:pt modelId="{3505CD24-3390-44B0-A990-772A99C31F53}" type="sibTrans" cxnId="{88730664-6941-4CA2-AD69-2C7E2067F9EA}">
      <dgm:prSet/>
      <dgm:spPr/>
      <dgm:t>
        <a:bodyPr/>
        <a:lstStyle/>
        <a:p>
          <a:endParaRPr lang="en-US"/>
        </a:p>
      </dgm:t>
    </dgm:pt>
    <dgm:pt modelId="{037FBABA-F964-43DA-B8B5-E338BC435694}">
      <dgm:prSet phldrT="[Texte]" custT="1"/>
      <dgm:spPr/>
      <dgm:t>
        <a:bodyPr/>
        <a:lstStyle/>
        <a:p>
          <a:r>
            <a:rPr lang="fr-FR" sz="1200" dirty="0" err="1" smtClean="0"/>
            <a:t>Medical</a:t>
          </a:r>
          <a:r>
            <a:rPr lang="fr-FR" sz="700" dirty="0" smtClean="0"/>
            <a:t> : </a:t>
          </a:r>
          <a:endParaRPr lang="en-US" sz="700" dirty="0"/>
        </a:p>
      </dgm:t>
    </dgm:pt>
    <dgm:pt modelId="{4FF6DEC3-8A75-420A-A7FF-4AF9AA855A68}" type="parTrans" cxnId="{6E0707C0-D18C-4E26-B8F8-AF8A3F400B32}">
      <dgm:prSet/>
      <dgm:spPr/>
      <dgm:t>
        <a:bodyPr/>
        <a:lstStyle/>
        <a:p>
          <a:endParaRPr lang="en-US"/>
        </a:p>
      </dgm:t>
    </dgm:pt>
    <dgm:pt modelId="{F8EDB3C6-7F2C-4FA6-BBC6-209B3A7806B7}" type="sibTrans" cxnId="{6E0707C0-D18C-4E26-B8F8-AF8A3F400B32}">
      <dgm:prSet/>
      <dgm:spPr/>
      <dgm:t>
        <a:bodyPr/>
        <a:lstStyle/>
        <a:p>
          <a:endParaRPr lang="en-US"/>
        </a:p>
      </dgm:t>
    </dgm:pt>
    <dgm:pt modelId="{940E1437-B948-44A0-AA93-5DB03464732C}">
      <dgm:prSet phldrT="[Texte]" custT="1"/>
      <dgm:spPr/>
      <dgm:t>
        <a:bodyPr/>
        <a:lstStyle/>
        <a:p>
          <a:r>
            <a:rPr lang="fr-FR" sz="1200" dirty="0" err="1" smtClean="0"/>
            <a:t>Fasteners</a:t>
          </a:r>
          <a:r>
            <a:rPr lang="fr-FR" sz="1200" dirty="0" smtClean="0"/>
            <a:t> </a:t>
          </a:r>
          <a:endParaRPr lang="en-US" sz="1200" dirty="0"/>
        </a:p>
      </dgm:t>
    </dgm:pt>
    <dgm:pt modelId="{514C3F80-E201-48A8-9C2A-BAF0A1ABF0E6}" type="parTrans" cxnId="{673943A8-A9A7-4CD5-84C7-5769AA2CCCF1}">
      <dgm:prSet/>
      <dgm:spPr/>
      <dgm:t>
        <a:bodyPr/>
        <a:lstStyle/>
        <a:p>
          <a:endParaRPr lang="en-US"/>
        </a:p>
      </dgm:t>
    </dgm:pt>
    <dgm:pt modelId="{4D37EC5F-5E19-4A68-9662-4F46D146E4B6}" type="sibTrans" cxnId="{673943A8-A9A7-4CD5-84C7-5769AA2CCCF1}">
      <dgm:prSet/>
      <dgm:spPr/>
      <dgm:t>
        <a:bodyPr/>
        <a:lstStyle/>
        <a:p>
          <a:endParaRPr lang="en-US"/>
        </a:p>
      </dgm:t>
    </dgm:pt>
    <dgm:pt modelId="{312568B0-2684-4EF4-8BBC-FC72F3A4F3F8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000" dirty="0" err="1" smtClean="0"/>
            <a:t>validated</a:t>
          </a:r>
          <a:r>
            <a:rPr lang="fr-FR" sz="1000" dirty="0" smtClean="0"/>
            <a:t> for standard surface </a:t>
          </a:r>
          <a:r>
            <a:rPr lang="fr-FR" sz="1000" dirty="0" err="1" smtClean="0"/>
            <a:t>finishing</a:t>
          </a:r>
          <a:r>
            <a:rPr lang="fr-FR" sz="1000" dirty="0" smtClean="0"/>
            <a:t> and control in CY + </a:t>
          </a:r>
          <a:r>
            <a:rPr lang="fr-FR" sz="1000" dirty="0" err="1" smtClean="0"/>
            <a:t>polishing</a:t>
          </a:r>
          <a:r>
            <a:rPr lang="fr-FR" sz="1000" dirty="0" smtClean="0"/>
            <a:t> (BE) and </a:t>
          </a:r>
          <a:r>
            <a:rPr lang="fr-FR" sz="1000" dirty="0" err="1" smtClean="0"/>
            <a:t>ground</a:t>
          </a:r>
          <a:r>
            <a:rPr lang="fr-FR" sz="1000" dirty="0" smtClean="0"/>
            <a:t> bars (CY 22 to 35mm) and </a:t>
          </a:r>
          <a:r>
            <a:rPr lang="fr-FR" sz="1000" dirty="0" err="1" smtClean="0"/>
            <a:t>Calibracier</a:t>
          </a:r>
          <a:r>
            <a:rPr lang="fr-FR" sz="1000" dirty="0" smtClean="0"/>
            <a:t> (all </a:t>
          </a:r>
          <a:r>
            <a:rPr lang="fr-FR" sz="1000" dirty="0" err="1" smtClean="0"/>
            <a:t>diameters</a:t>
          </a:r>
          <a:r>
            <a:rPr lang="fr-FR" sz="1000" dirty="0" smtClean="0"/>
            <a:t>)</a:t>
          </a:r>
          <a:endParaRPr lang="en-US" sz="1000" dirty="0"/>
        </a:p>
      </dgm:t>
    </dgm:pt>
    <dgm:pt modelId="{BECB32E6-6113-46C0-B8B3-69806798E62F}" type="parTrans" cxnId="{F4941D59-391B-47F1-9C02-CDD7E89F94F4}">
      <dgm:prSet/>
      <dgm:spPr/>
      <dgm:t>
        <a:bodyPr/>
        <a:lstStyle/>
        <a:p>
          <a:endParaRPr lang="en-US"/>
        </a:p>
      </dgm:t>
    </dgm:pt>
    <dgm:pt modelId="{920359F1-99DD-4248-B9A7-9F1F15F1345B}" type="sibTrans" cxnId="{F4941D59-391B-47F1-9C02-CDD7E89F94F4}">
      <dgm:prSet/>
      <dgm:spPr/>
      <dgm:t>
        <a:bodyPr/>
        <a:lstStyle/>
        <a:p>
          <a:endParaRPr lang="en-US"/>
        </a:p>
      </dgm:t>
    </dgm:pt>
    <dgm:pt modelId="{1D813F9F-E258-4F9A-BEA0-6D143D20C69C}">
      <dgm:prSet phldrT="[Texte]" custT="1"/>
      <dgm:spPr/>
      <dgm:t>
        <a:bodyPr/>
        <a:lstStyle/>
        <a:p>
          <a:r>
            <a:rPr lang="fr-FR" sz="1200" dirty="0" smtClean="0"/>
            <a:t>CY : to </a:t>
          </a:r>
          <a:r>
            <a:rPr lang="fr-FR" sz="1200" dirty="0" err="1" smtClean="0"/>
            <a:t>be</a:t>
          </a:r>
          <a:r>
            <a:rPr lang="fr-FR" sz="1200" dirty="0" smtClean="0"/>
            <a:t> </a:t>
          </a:r>
          <a:r>
            <a:rPr lang="fr-FR" sz="1200" dirty="0" err="1" smtClean="0"/>
            <a:t>validated</a:t>
          </a:r>
          <a:endParaRPr lang="en-US" sz="1200" dirty="0"/>
        </a:p>
      </dgm:t>
    </dgm:pt>
    <dgm:pt modelId="{1D8A72D4-E5BF-4CDC-A5AD-5D0950F1AB02}" type="parTrans" cxnId="{4CC4AF0C-3E3D-4693-8018-BAB01A7D3A35}">
      <dgm:prSet/>
      <dgm:spPr/>
      <dgm:t>
        <a:bodyPr/>
        <a:lstStyle/>
        <a:p>
          <a:endParaRPr lang="en-US"/>
        </a:p>
      </dgm:t>
    </dgm:pt>
    <dgm:pt modelId="{13C9AD7A-B85F-4C72-8CCB-ACDD0955F91E}" type="sibTrans" cxnId="{4CC4AF0C-3E3D-4693-8018-BAB01A7D3A35}">
      <dgm:prSet/>
      <dgm:spPr/>
      <dgm:t>
        <a:bodyPr/>
        <a:lstStyle/>
        <a:p>
          <a:endParaRPr lang="en-US"/>
        </a:p>
      </dgm:t>
    </dgm:pt>
    <dgm:pt modelId="{D75C609F-18F5-4C69-BFE0-7F6D0DED7DDC}">
      <dgm:prSet phldrT="[Texte]" custT="1"/>
      <dgm:spPr/>
      <dgm:t>
        <a:bodyPr/>
        <a:lstStyle/>
        <a:p>
          <a:r>
            <a:rPr lang="fr-FR" sz="1200" dirty="0" err="1" smtClean="0"/>
            <a:t>Fasteners</a:t>
          </a:r>
          <a:r>
            <a:rPr lang="fr-FR" sz="1200" dirty="0" smtClean="0"/>
            <a:t> </a:t>
          </a:r>
          <a:endParaRPr lang="en-US" sz="1200" dirty="0"/>
        </a:p>
      </dgm:t>
    </dgm:pt>
    <dgm:pt modelId="{FB436289-5005-48A7-9041-3F1BD69E2955}" type="parTrans" cxnId="{31AA2939-0C42-49FA-AD68-A0BEC90104A7}">
      <dgm:prSet/>
      <dgm:spPr/>
      <dgm:t>
        <a:bodyPr/>
        <a:lstStyle/>
        <a:p>
          <a:endParaRPr lang="en-US"/>
        </a:p>
      </dgm:t>
    </dgm:pt>
    <dgm:pt modelId="{2002985C-8E42-4E90-80EB-7783ABCD8EA5}" type="sibTrans" cxnId="{31AA2939-0C42-49FA-AD68-A0BEC90104A7}">
      <dgm:prSet/>
      <dgm:spPr/>
      <dgm:t>
        <a:bodyPr/>
        <a:lstStyle/>
        <a:p>
          <a:endParaRPr lang="en-US"/>
        </a:p>
      </dgm:t>
    </dgm:pt>
    <dgm:pt modelId="{E1F4575F-2F14-4442-9B3C-13B5E22D9A39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000" dirty="0" err="1" smtClean="0"/>
            <a:t>Coils</a:t>
          </a:r>
          <a:r>
            <a:rPr lang="fr-FR" sz="1000" dirty="0" smtClean="0"/>
            <a:t> : </a:t>
          </a:r>
          <a:r>
            <a:rPr lang="fr-FR" sz="1000" dirty="0" err="1" smtClean="0"/>
            <a:t>drawing</a:t>
          </a:r>
          <a:r>
            <a:rPr lang="fr-FR" sz="1000" dirty="0" smtClean="0"/>
            <a:t> </a:t>
          </a:r>
          <a:r>
            <a:rPr lang="fr-FR" sz="1000" dirty="0" err="1" smtClean="0"/>
            <a:t>with</a:t>
          </a:r>
          <a:r>
            <a:rPr lang="fr-FR" sz="1000" dirty="0" smtClean="0"/>
            <a:t> MoS2 BE</a:t>
          </a:r>
          <a:endParaRPr lang="en-US" sz="1000" dirty="0"/>
        </a:p>
      </dgm:t>
    </dgm:pt>
    <dgm:pt modelId="{0098F7F7-9767-4A43-A438-FE8578654299}" type="parTrans" cxnId="{2ABF466C-889A-44EB-B75C-514AAA5BF0BD}">
      <dgm:prSet/>
      <dgm:spPr/>
      <dgm:t>
        <a:bodyPr/>
        <a:lstStyle/>
        <a:p>
          <a:endParaRPr lang="en-US"/>
        </a:p>
      </dgm:t>
    </dgm:pt>
    <dgm:pt modelId="{18F3F67B-F224-410A-8AA2-653300ED680D}" type="sibTrans" cxnId="{2ABF466C-889A-44EB-B75C-514AAA5BF0BD}">
      <dgm:prSet/>
      <dgm:spPr/>
      <dgm:t>
        <a:bodyPr/>
        <a:lstStyle/>
        <a:p>
          <a:endParaRPr lang="en-US"/>
        </a:p>
      </dgm:t>
    </dgm:pt>
    <dgm:pt modelId="{52461079-5C95-4942-A6E6-F8E9188FC3FB}">
      <dgm:prSet phldrT="[Texte]" custT="1"/>
      <dgm:spPr/>
      <dgm:t>
        <a:bodyPr/>
        <a:lstStyle/>
        <a:p>
          <a:r>
            <a:rPr lang="fr-FR" sz="1000" b="0" dirty="0" smtClean="0"/>
            <a:t>Bars : </a:t>
          </a:r>
          <a:r>
            <a:rPr lang="fr-FR" sz="1000" b="0" dirty="0" err="1" smtClean="0"/>
            <a:t>straightening</a:t>
          </a:r>
          <a:r>
            <a:rPr lang="fr-FR" sz="1000" b="0" dirty="0" smtClean="0"/>
            <a:t> =&gt; BE</a:t>
          </a:r>
          <a:endParaRPr lang="en-US" sz="1000" b="0" dirty="0"/>
        </a:p>
      </dgm:t>
    </dgm:pt>
    <dgm:pt modelId="{819190C7-CD04-4481-8A44-875E18151FE3}" type="parTrans" cxnId="{78FCF189-01E1-4C80-969B-279EFE417701}">
      <dgm:prSet/>
      <dgm:spPr/>
      <dgm:t>
        <a:bodyPr/>
        <a:lstStyle/>
        <a:p>
          <a:endParaRPr lang="en-US"/>
        </a:p>
      </dgm:t>
    </dgm:pt>
    <dgm:pt modelId="{37EB1B5A-6F0C-445C-8E97-FAAEA0FC2EC4}" type="sibTrans" cxnId="{78FCF189-01E1-4C80-969B-279EFE417701}">
      <dgm:prSet/>
      <dgm:spPr/>
      <dgm:t>
        <a:bodyPr/>
        <a:lstStyle/>
        <a:p>
          <a:endParaRPr lang="en-US"/>
        </a:p>
      </dgm:t>
    </dgm:pt>
    <dgm:pt modelId="{1963E286-0FEB-4BBB-9FF9-434926FBE3FC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000" b="0" dirty="0" err="1" smtClean="0"/>
            <a:t>Medical</a:t>
          </a:r>
          <a:r>
            <a:rPr lang="fr-FR" sz="1000" b="0" dirty="0" smtClean="0"/>
            <a:t> : </a:t>
          </a:r>
          <a:r>
            <a:rPr lang="fr-FR" sz="1000" b="0" dirty="0" err="1" smtClean="0"/>
            <a:t>TTh</a:t>
          </a:r>
          <a:r>
            <a:rPr lang="fr-FR" sz="1000" b="0" dirty="0" smtClean="0"/>
            <a:t> + </a:t>
          </a:r>
          <a:r>
            <a:rPr lang="fr-FR" sz="1000" b="0" dirty="0" err="1" smtClean="0"/>
            <a:t>straightening</a:t>
          </a:r>
          <a:r>
            <a:rPr lang="fr-FR" sz="1000" b="0" dirty="0" smtClean="0"/>
            <a:t> + </a:t>
          </a:r>
          <a:r>
            <a:rPr lang="fr-FR" sz="1000" b="0" dirty="0" err="1" smtClean="0"/>
            <a:t>finishing</a:t>
          </a:r>
          <a:r>
            <a:rPr lang="fr-FR" sz="1000" b="0" dirty="0" smtClean="0"/>
            <a:t> + </a:t>
          </a:r>
          <a:r>
            <a:rPr lang="fr-FR" sz="1000" b="0" dirty="0" err="1" smtClean="0"/>
            <a:t>TTh</a:t>
          </a:r>
          <a:r>
            <a:rPr lang="fr-FR" sz="1000" b="0" dirty="0" smtClean="0"/>
            <a:t> in bars =&gt; BE</a:t>
          </a:r>
          <a:endParaRPr lang="en-US" sz="1000" b="0" dirty="0"/>
        </a:p>
      </dgm:t>
    </dgm:pt>
    <dgm:pt modelId="{9B72068A-6AF4-47D8-844C-B894FC4F58F6}" type="parTrans" cxnId="{2BC394EB-E5C2-40BB-9C5E-7AB79FE09C26}">
      <dgm:prSet/>
      <dgm:spPr/>
      <dgm:t>
        <a:bodyPr/>
        <a:lstStyle/>
        <a:p>
          <a:endParaRPr lang="en-US"/>
        </a:p>
      </dgm:t>
    </dgm:pt>
    <dgm:pt modelId="{95E696B6-E4A0-4F88-80C3-4E72F27EF8AB}" type="sibTrans" cxnId="{2BC394EB-E5C2-40BB-9C5E-7AB79FE09C26}">
      <dgm:prSet/>
      <dgm:spPr/>
      <dgm:t>
        <a:bodyPr/>
        <a:lstStyle/>
        <a:p>
          <a:endParaRPr lang="en-US"/>
        </a:p>
      </dgm:t>
    </dgm:pt>
    <dgm:pt modelId="{14D8B74E-C88A-4975-A49E-EE5166ABD816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200" dirty="0" smtClean="0"/>
            <a:t>Cold </a:t>
          </a:r>
          <a:r>
            <a:rPr lang="fr-FR" sz="1200" dirty="0" err="1" smtClean="0"/>
            <a:t>drawing</a:t>
          </a:r>
          <a:r>
            <a:rPr lang="fr-FR" sz="1200" dirty="0" smtClean="0"/>
            <a:t> </a:t>
          </a:r>
          <a:r>
            <a:rPr lang="fr-FR" sz="1200" dirty="0" err="1" smtClean="0"/>
            <a:t>with</a:t>
          </a:r>
          <a:r>
            <a:rPr lang="fr-FR" sz="1200" dirty="0" smtClean="0"/>
            <a:t> the new machine </a:t>
          </a:r>
          <a:r>
            <a:rPr lang="fr-FR" sz="1200" dirty="0" err="1" smtClean="0"/>
            <a:t>Hetran</a:t>
          </a:r>
          <a:r>
            <a:rPr lang="fr-FR" sz="1200" dirty="0" smtClean="0"/>
            <a:t> </a:t>
          </a:r>
          <a:r>
            <a:rPr lang="fr-FR" sz="1200" dirty="0" err="1" smtClean="0"/>
            <a:t>starting</a:t>
          </a:r>
          <a:r>
            <a:rPr lang="fr-FR" sz="1200" dirty="0" smtClean="0"/>
            <a:t> in BE in April 2016</a:t>
          </a:r>
          <a:endParaRPr lang="en-US" sz="1200" dirty="0"/>
        </a:p>
      </dgm:t>
    </dgm:pt>
    <dgm:pt modelId="{C833D499-0DE5-4BC7-A406-A68894CD2CC5}" type="parTrans" cxnId="{039F40DA-325E-48C4-9CB4-F43C2D091E5A}">
      <dgm:prSet/>
      <dgm:spPr/>
      <dgm:t>
        <a:bodyPr/>
        <a:lstStyle/>
        <a:p>
          <a:endParaRPr lang="en-US"/>
        </a:p>
      </dgm:t>
    </dgm:pt>
    <dgm:pt modelId="{F0FF7044-C69B-40A9-BF79-A27CC69D5AE8}" type="sibTrans" cxnId="{039F40DA-325E-48C4-9CB4-F43C2D091E5A}">
      <dgm:prSet/>
      <dgm:spPr/>
      <dgm:t>
        <a:bodyPr/>
        <a:lstStyle/>
        <a:p>
          <a:endParaRPr lang="en-US"/>
        </a:p>
      </dgm:t>
    </dgm:pt>
    <dgm:pt modelId="{BDA72AB3-1712-4A4C-97D1-AB76C6B0C35F}" type="pres">
      <dgm:prSet presAssocID="{0F3A688E-2960-4F68-9D15-A678D990C09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C7D2E48A-2956-4262-9F6F-97F7D0C344C0}" type="pres">
      <dgm:prSet presAssocID="{57B0B6CE-B831-4B38-B2EB-8ED3CCDD6242}" presName="hierRoot1" presStyleCnt="0">
        <dgm:presLayoutVars>
          <dgm:hierBranch val="init"/>
        </dgm:presLayoutVars>
      </dgm:prSet>
      <dgm:spPr/>
    </dgm:pt>
    <dgm:pt modelId="{E3B50376-0C7E-4E25-B896-089FC97615B6}" type="pres">
      <dgm:prSet presAssocID="{57B0B6CE-B831-4B38-B2EB-8ED3CCDD6242}" presName="rootComposite1" presStyleCnt="0"/>
      <dgm:spPr/>
    </dgm:pt>
    <dgm:pt modelId="{D660B317-046B-49BE-9D09-9BE2575E8C4C}" type="pres">
      <dgm:prSet presAssocID="{57B0B6CE-B831-4B38-B2EB-8ED3CCDD6242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7E26EA-D5FA-454B-B922-550204DE1A83}" type="pres">
      <dgm:prSet presAssocID="{57B0B6CE-B831-4B38-B2EB-8ED3CCDD6242}" presName="topArc1" presStyleLbl="parChTrans1D1" presStyleIdx="0" presStyleCnt="24"/>
      <dgm:spPr/>
    </dgm:pt>
    <dgm:pt modelId="{BA1A3D04-05B9-4FFB-B01F-E580674FD905}" type="pres">
      <dgm:prSet presAssocID="{57B0B6CE-B831-4B38-B2EB-8ED3CCDD6242}" presName="bottomArc1" presStyleLbl="parChTrans1D1" presStyleIdx="1" presStyleCnt="24"/>
      <dgm:spPr/>
    </dgm:pt>
    <dgm:pt modelId="{E7D9881A-8BCF-4B99-BBDD-B896407FDE35}" type="pres">
      <dgm:prSet presAssocID="{57B0B6CE-B831-4B38-B2EB-8ED3CCDD6242}" presName="topConnNode1" presStyleLbl="node1" presStyleIdx="0" presStyleCnt="0"/>
      <dgm:spPr/>
      <dgm:t>
        <a:bodyPr/>
        <a:lstStyle/>
        <a:p>
          <a:endParaRPr lang="fr-FR"/>
        </a:p>
      </dgm:t>
    </dgm:pt>
    <dgm:pt modelId="{ACA06911-3AF0-4FAC-A50C-B97276A7B437}" type="pres">
      <dgm:prSet presAssocID="{57B0B6CE-B831-4B38-B2EB-8ED3CCDD6242}" presName="hierChild2" presStyleCnt="0"/>
      <dgm:spPr/>
    </dgm:pt>
    <dgm:pt modelId="{0A787725-3860-4E46-BDCC-B2C140B081F7}" type="pres">
      <dgm:prSet presAssocID="{AA7EE156-DFEF-41A1-9CA9-742DDFA452D7}" presName="Name28" presStyleLbl="parChTrans1D2" presStyleIdx="0" presStyleCnt="2"/>
      <dgm:spPr/>
      <dgm:t>
        <a:bodyPr/>
        <a:lstStyle/>
        <a:p>
          <a:endParaRPr lang="fr-FR"/>
        </a:p>
      </dgm:t>
    </dgm:pt>
    <dgm:pt modelId="{A1E8023C-38FB-4D95-9FFF-B8B617B238BB}" type="pres">
      <dgm:prSet presAssocID="{C207987A-6E5A-405F-962E-BE876EE43C67}" presName="hierRoot2" presStyleCnt="0">
        <dgm:presLayoutVars>
          <dgm:hierBranch val="init"/>
        </dgm:presLayoutVars>
      </dgm:prSet>
      <dgm:spPr/>
    </dgm:pt>
    <dgm:pt modelId="{277A2C19-5878-4377-9A2E-3218E7D3545F}" type="pres">
      <dgm:prSet presAssocID="{C207987A-6E5A-405F-962E-BE876EE43C67}" presName="rootComposite2" presStyleCnt="0"/>
      <dgm:spPr/>
    </dgm:pt>
    <dgm:pt modelId="{95699754-932F-47E8-A65E-FC9903DE1055}" type="pres">
      <dgm:prSet presAssocID="{C207987A-6E5A-405F-962E-BE876EE43C67}" presName="rootText2" presStyleLbl="alignAcc1" presStyleIdx="0" presStyleCnt="0" custScaleX="2631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EFDE11-1604-4C1B-BBE2-64876FAE67EE}" type="pres">
      <dgm:prSet presAssocID="{C207987A-6E5A-405F-962E-BE876EE43C67}" presName="topArc2" presStyleLbl="parChTrans1D1" presStyleIdx="2" presStyleCnt="24"/>
      <dgm:spPr/>
    </dgm:pt>
    <dgm:pt modelId="{9B502F56-77DF-469B-A4C5-6F3C60DC6B8A}" type="pres">
      <dgm:prSet presAssocID="{C207987A-6E5A-405F-962E-BE876EE43C67}" presName="bottomArc2" presStyleLbl="parChTrans1D1" presStyleIdx="3" presStyleCnt="24"/>
      <dgm:spPr/>
    </dgm:pt>
    <dgm:pt modelId="{F81184F6-C289-411E-B7E8-486A61D53026}" type="pres">
      <dgm:prSet presAssocID="{C207987A-6E5A-405F-962E-BE876EE43C67}" presName="topConnNode2" presStyleLbl="node2" presStyleIdx="0" presStyleCnt="0"/>
      <dgm:spPr/>
      <dgm:t>
        <a:bodyPr/>
        <a:lstStyle/>
        <a:p>
          <a:endParaRPr lang="fr-FR"/>
        </a:p>
      </dgm:t>
    </dgm:pt>
    <dgm:pt modelId="{31300A2B-8BF7-49F1-A38F-D62E17834897}" type="pres">
      <dgm:prSet presAssocID="{C207987A-6E5A-405F-962E-BE876EE43C67}" presName="hierChild4" presStyleCnt="0"/>
      <dgm:spPr/>
    </dgm:pt>
    <dgm:pt modelId="{3E086E66-BDB2-4C80-B344-C6BD495B2C9D}" type="pres">
      <dgm:prSet presAssocID="{C833D499-0DE5-4BC7-A406-A68894CD2CC5}" presName="Name28" presStyleLbl="parChTrans1D3" presStyleIdx="0" presStyleCnt="3"/>
      <dgm:spPr/>
      <dgm:t>
        <a:bodyPr/>
        <a:lstStyle/>
        <a:p>
          <a:endParaRPr lang="fr-FR"/>
        </a:p>
      </dgm:t>
    </dgm:pt>
    <dgm:pt modelId="{E844E5A6-E5E7-4418-810D-B06B4C87A3E6}" type="pres">
      <dgm:prSet presAssocID="{14D8B74E-C88A-4975-A49E-EE5166ABD816}" presName="hierRoot2" presStyleCnt="0">
        <dgm:presLayoutVars>
          <dgm:hierBranch val="init"/>
        </dgm:presLayoutVars>
      </dgm:prSet>
      <dgm:spPr/>
    </dgm:pt>
    <dgm:pt modelId="{09F646B2-FD6D-413C-9902-C4A809B13EF3}" type="pres">
      <dgm:prSet presAssocID="{14D8B74E-C88A-4975-A49E-EE5166ABD816}" presName="rootComposite2" presStyleCnt="0"/>
      <dgm:spPr/>
    </dgm:pt>
    <dgm:pt modelId="{937F1E96-2D19-4FBB-9D0D-B3F309F215E4}" type="pres">
      <dgm:prSet presAssocID="{14D8B74E-C88A-4975-A49E-EE5166ABD816}" presName="rootText2" presStyleLbl="alignAcc1" presStyleIdx="0" presStyleCnt="0" custScaleX="275262" custScaleY="1540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94FF84-333E-4D79-99F1-337F8AF6BF8B}" type="pres">
      <dgm:prSet presAssocID="{14D8B74E-C88A-4975-A49E-EE5166ABD816}" presName="topArc2" presStyleLbl="parChTrans1D1" presStyleIdx="4" presStyleCnt="24"/>
      <dgm:spPr/>
    </dgm:pt>
    <dgm:pt modelId="{3CD229E7-9C73-46A9-A563-248AB45FCF36}" type="pres">
      <dgm:prSet presAssocID="{14D8B74E-C88A-4975-A49E-EE5166ABD816}" presName="bottomArc2" presStyleLbl="parChTrans1D1" presStyleIdx="5" presStyleCnt="24"/>
      <dgm:spPr/>
    </dgm:pt>
    <dgm:pt modelId="{73CEEAC3-4EDB-44A9-8F25-137975028D28}" type="pres">
      <dgm:prSet presAssocID="{14D8B74E-C88A-4975-A49E-EE5166ABD816}" presName="topConnNode2" presStyleLbl="node3" presStyleIdx="0" presStyleCnt="0"/>
      <dgm:spPr/>
      <dgm:t>
        <a:bodyPr/>
        <a:lstStyle/>
        <a:p>
          <a:endParaRPr lang="fr-FR"/>
        </a:p>
      </dgm:t>
    </dgm:pt>
    <dgm:pt modelId="{54D45052-2498-465C-9E05-B13059C8979D}" type="pres">
      <dgm:prSet presAssocID="{14D8B74E-C88A-4975-A49E-EE5166ABD816}" presName="hierChild4" presStyleCnt="0"/>
      <dgm:spPr/>
    </dgm:pt>
    <dgm:pt modelId="{7DD46EC0-4E2A-49DB-A062-8A39856EBD2F}" type="pres">
      <dgm:prSet presAssocID="{FB436289-5005-48A7-9041-3F1BD69E2955}" presName="Name28" presStyleLbl="parChTrans1D4" presStyleIdx="0" presStyleCnt="6"/>
      <dgm:spPr/>
      <dgm:t>
        <a:bodyPr/>
        <a:lstStyle/>
        <a:p>
          <a:endParaRPr lang="fr-FR"/>
        </a:p>
      </dgm:t>
    </dgm:pt>
    <dgm:pt modelId="{6CD6909C-7A62-4C93-98CA-629496B77009}" type="pres">
      <dgm:prSet presAssocID="{D75C609F-18F5-4C69-BFE0-7F6D0DED7DDC}" presName="hierRoot2" presStyleCnt="0">
        <dgm:presLayoutVars>
          <dgm:hierBranch val="init"/>
        </dgm:presLayoutVars>
      </dgm:prSet>
      <dgm:spPr/>
    </dgm:pt>
    <dgm:pt modelId="{B3EC0539-E956-43D4-9B79-2C9799987489}" type="pres">
      <dgm:prSet presAssocID="{D75C609F-18F5-4C69-BFE0-7F6D0DED7DDC}" presName="rootComposite2" presStyleCnt="0"/>
      <dgm:spPr/>
    </dgm:pt>
    <dgm:pt modelId="{220238EA-509F-4471-B0D7-E8114D984236}" type="pres">
      <dgm:prSet presAssocID="{D75C609F-18F5-4C69-BFE0-7F6D0DED7DD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6F0E1C-361C-4D65-805C-B4DAFC0D9ACC}" type="pres">
      <dgm:prSet presAssocID="{D75C609F-18F5-4C69-BFE0-7F6D0DED7DDC}" presName="topArc2" presStyleLbl="parChTrans1D1" presStyleIdx="6" presStyleCnt="24"/>
      <dgm:spPr/>
    </dgm:pt>
    <dgm:pt modelId="{50912B25-FC4F-46B5-8296-BF037F3175AB}" type="pres">
      <dgm:prSet presAssocID="{D75C609F-18F5-4C69-BFE0-7F6D0DED7DDC}" presName="bottomArc2" presStyleLbl="parChTrans1D1" presStyleIdx="7" presStyleCnt="24"/>
      <dgm:spPr/>
    </dgm:pt>
    <dgm:pt modelId="{2B5F9C4B-0B44-49A8-931D-A6CFDEDF4954}" type="pres">
      <dgm:prSet presAssocID="{D75C609F-18F5-4C69-BFE0-7F6D0DED7DDC}" presName="topConnNode2" presStyleLbl="node4" presStyleIdx="0" presStyleCnt="0"/>
      <dgm:spPr/>
      <dgm:t>
        <a:bodyPr/>
        <a:lstStyle/>
        <a:p>
          <a:endParaRPr lang="fr-FR"/>
        </a:p>
      </dgm:t>
    </dgm:pt>
    <dgm:pt modelId="{4926C233-BDDA-456E-864C-F9DBD521A208}" type="pres">
      <dgm:prSet presAssocID="{D75C609F-18F5-4C69-BFE0-7F6D0DED7DDC}" presName="hierChild4" presStyleCnt="0"/>
      <dgm:spPr/>
    </dgm:pt>
    <dgm:pt modelId="{428CBA89-1B4E-4FCD-8B5A-68B375BF00E2}" type="pres">
      <dgm:prSet presAssocID="{0098F7F7-9767-4A43-A438-FE8578654299}" presName="Name28" presStyleLbl="parChTrans1D4" presStyleIdx="1" presStyleCnt="6"/>
      <dgm:spPr/>
      <dgm:t>
        <a:bodyPr/>
        <a:lstStyle/>
        <a:p>
          <a:endParaRPr lang="fr-FR"/>
        </a:p>
      </dgm:t>
    </dgm:pt>
    <dgm:pt modelId="{4F9B7A75-59B9-4241-8F4C-7CD002201CC1}" type="pres">
      <dgm:prSet presAssocID="{E1F4575F-2F14-4442-9B3C-13B5E22D9A39}" presName="hierRoot2" presStyleCnt="0">
        <dgm:presLayoutVars>
          <dgm:hierBranch val="init"/>
        </dgm:presLayoutVars>
      </dgm:prSet>
      <dgm:spPr/>
    </dgm:pt>
    <dgm:pt modelId="{5D6F3239-4E8D-4448-8C3C-618A67614D40}" type="pres">
      <dgm:prSet presAssocID="{E1F4575F-2F14-4442-9B3C-13B5E22D9A39}" presName="rootComposite2" presStyleCnt="0"/>
      <dgm:spPr/>
    </dgm:pt>
    <dgm:pt modelId="{E30EE69D-DE5C-4E99-9F9C-EA20C8777180}" type="pres">
      <dgm:prSet presAssocID="{E1F4575F-2F14-4442-9B3C-13B5E22D9A39}" presName="rootText2" presStyleLbl="alignAcc1" presStyleIdx="0" presStyleCnt="0" custScaleX="207757" custScaleY="173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B2F592-283F-4F2F-81D3-DE18DB524658}" type="pres">
      <dgm:prSet presAssocID="{E1F4575F-2F14-4442-9B3C-13B5E22D9A39}" presName="topArc2" presStyleLbl="parChTrans1D1" presStyleIdx="8" presStyleCnt="24"/>
      <dgm:spPr/>
    </dgm:pt>
    <dgm:pt modelId="{56B8029A-AFED-4C97-AEAE-C9206B71FFB7}" type="pres">
      <dgm:prSet presAssocID="{E1F4575F-2F14-4442-9B3C-13B5E22D9A39}" presName="bottomArc2" presStyleLbl="parChTrans1D1" presStyleIdx="9" presStyleCnt="24"/>
      <dgm:spPr/>
    </dgm:pt>
    <dgm:pt modelId="{388324B1-3616-4A7D-9AE6-2138DA9699DC}" type="pres">
      <dgm:prSet presAssocID="{E1F4575F-2F14-4442-9B3C-13B5E22D9A39}" presName="topConnNode2" presStyleLbl="node4" presStyleIdx="0" presStyleCnt="0"/>
      <dgm:spPr/>
      <dgm:t>
        <a:bodyPr/>
        <a:lstStyle/>
        <a:p>
          <a:endParaRPr lang="fr-FR"/>
        </a:p>
      </dgm:t>
    </dgm:pt>
    <dgm:pt modelId="{21DB7E13-8E1D-4D8B-8AEE-F2B425767B14}" type="pres">
      <dgm:prSet presAssocID="{E1F4575F-2F14-4442-9B3C-13B5E22D9A39}" presName="hierChild4" presStyleCnt="0"/>
      <dgm:spPr/>
    </dgm:pt>
    <dgm:pt modelId="{907423DA-2C1E-49DC-ABFF-40050661401C}" type="pres">
      <dgm:prSet presAssocID="{E1F4575F-2F14-4442-9B3C-13B5E22D9A39}" presName="hierChild5" presStyleCnt="0"/>
      <dgm:spPr/>
    </dgm:pt>
    <dgm:pt modelId="{961D09DB-F75F-460D-B4CC-F16367BAE622}" type="pres">
      <dgm:prSet presAssocID="{819190C7-CD04-4481-8A44-875E18151FE3}" presName="Name28" presStyleLbl="parChTrans1D4" presStyleIdx="2" presStyleCnt="6"/>
      <dgm:spPr/>
      <dgm:t>
        <a:bodyPr/>
        <a:lstStyle/>
        <a:p>
          <a:endParaRPr lang="fr-FR"/>
        </a:p>
      </dgm:t>
    </dgm:pt>
    <dgm:pt modelId="{945BC09E-08DB-4299-B65D-EF24A6E7B44A}" type="pres">
      <dgm:prSet presAssocID="{52461079-5C95-4942-A6E6-F8E9188FC3FB}" presName="hierRoot2" presStyleCnt="0">
        <dgm:presLayoutVars>
          <dgm:hierBranch val="init"/>
        </dgm:presLayoutVars>
      </dgm:prSet>
      <dgm:spPr/>
    </dgm:pt>
    <dgm:pt modelId="{C9382BFB-9518-447A-9779-F0F0A9B24910}" type="pres">
      <dgm:prSet presAssocID="{52461079-5C95-4942-A6E6-F8E9188FC3FB}" presName="rootComposite2" presStyleCnt="0"/>
      <dgm:spPr/>
    </dgm:pt>
    <dgm:pt modelId="{EE8F3B78-D3CF-4387-9D0D-654E3FEA0686}" type="pres">
      <dgm:prSet presAssocID="{52461079-5C95-4942-A6E6-F8E9188FC3FB}" presName="rootText2" presStyleLbl="alignAcc1" presStyleIdx="0" presStyleCnt="0" custScaleX="2189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E5C2DA-4EBC-4A17-941E-5FFC9EE56785}" type="pres">
      <dgm:prSet presAssocID="{52461079-5C95-4942-A6E6-F8E9188FC3FB}" presName="topArc2" presStyleLbl="parChTrans1D1" presStyleIdx="10" presStyleCnt="24"/>
      <dgm:spPr/>
    </dgm:pt>
    <dgm:pt modelId="{67EA0678-1522-4EFA-B7A5-D49F86CD011C}" type="pres">
      <dgm:prSet presAssocID="{52461079-5C95-4942-A6E6-F8E9188FC3FB}" presName="bottomArc2" presStyleLbl="parChTrans1D1" presStyleIdx="11" presStyleCnt="24"/>
      <dgm:spPr/>
    </dgm:pt>
    <dgm:pt modelId="{1AED8DAC-4CE1-4615-9518-C2B87CE29B80}" type="pres">
      <dgm:prSet presAssocID="{52461079-5C95-4942-A6E6-F8E9188FC3FB}" presName="topConnNode2" presStyleLbl="node4" presStyleIdx="0" presStyleCnt="0"/>
      <dgm:spPr/>
      <dgm:t>
        <a:bodyPr/>
        <a:lstStyle/>
        <a:p>
          <a:endParaRPr lang="fr-FR"/>
        </a:p>
      </dgm:t>
    </dgm:pt>
    <dgm:pt modelId="{E1F8C709-6591-418D-9300-46FE73DB122B}" type="pres">
      <dgm:prSet presAssocID="{52461079-5C95-4942-A6E6-F8E9188FC3FB}" presName="hierChild4" presStyleCnt="0"/>
      <dgm:spPr/>
    </dgm:pt>
    <dgm:pt modelId="{379685B0-8DEC-40BE-A09C-B8E519B55FA6}" type="pres">
      <dgm:prSet presAssocID="{52461079-5C95-4942-A6E6-F8E9188FC3FB}" presName="hierChild5" presStyleCnt="0"/>
      <dgm:spPr/>
    </dgm:pt>
    <dgm:pt modelId="{820CC3C4-1DE0-4513-9716-EB61A461EFF8}" type="pres">
      <dgm:prSet presAssocID="{D75C609F-18F5-4C69-BFE0-7F6D0DED7DDC}" presName="hierChild5" presStyleCnt="0"/>
      <dgm:spPr/>
    </dgm:pt>
    <dgm:pt modelId="{1DAE3B91-6F5E-4C92-AA13-B71C655C40C0}" type="pres">
      <dgm:prSet presAssocID="{9B72068A-6AF4-47D8-844C-B894FC4F58F6}" presName="Name28" presStyleLbl="parChTrans1D4" presStyleIdx="3" presStyleCnt="6"/>
      <dgm:spPr/>
      <dgm:t>
        <a:bodyPr/>
        <a:lstStyle/>
        <a:p>
          <a:endParaRPr lang="fr-FR"/>
        </a:p>
      </dgm:t>
    </dgm:pt>
    <dgm:pt modelId="{A775D5C6-8A8A-4FA7-94C6-7147FF7FBE43}" type="pres">
      <dgm:prSet presAssocID="{1963E286-0FEB-4BBB-9FF9-434926FBE3FC}" presName="hierRoot2" presStyleCnt="0">
        <dgm:presLayoutVars>
          <dgm:hierBranch val="init"/>
        </dgm:presLayoutVars>
      </dgm:prSet>
      <dgm:spPr/>
    </dgm:pt>
    <dgm:pt modelId="{88C1FB0F-4EC8-496D-882C-7229539B0E46}" type="pres">
      <dgm:prSet presAssocID="{1963E286-0FEB-4BBB-9FF9-434926FBE3FC}" presName="rootComposite2" presStyleCnt="0"/>
      <dgm:spPr/>
    </dgm:pt>
    <dgm:pt modelId="{1992DBF3-1247-49CD-B505-702179D6D83D}" type="pres">
      <dgm:prSet presAssocID="{1963E286-0FEB-4BBB-9FF9-434926FBE3FC}" presName="rootText2" presStyleLbl="alignAcc1" presStyleIdx="0" presStyleCnt="0" custScaleX="221094" custScaleY="1491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62C08F-4CE4-4EDF-9667-A56FA2845D8B}" type="pres">
      <dgm:prSet presAssocID="{1963E286-0FEB-4BBB-9FF9-434926FBE3FC}" presName="topArc2" presStyleLbl="parChTrans1D1" presStyleIdx="12" presStyleCnt="24"/>
      <dgm:spPr/>
    </dgm:pt>
    <dgm:pt modelId="{5CC44ACE-710C-4E86-8665-18C1A49529BF}" type="pres">
      <dgm:prSet presAssocID="{1963E286-0FEB-4BBB-9FF9-434926FBE3FC}" presName="bottomArc2" presStyleLbl="parChTrans1D1" presStyleIdx="13" presStyleCnt="24"/>
      <dgm:spPr/>
    </dgm:pt>
    <dgm:pt modelId="{F1996A1F-650C-455A-B33F-B918461B1BEA}" type="pres">
      <dgm:prSet presAssocID="{1963E286-0FEB-4BBB-9FF9-434926FBE3FC}" presName="topConnNode2" presStyleLbl="node4" presStyleIdx="0" presStyleCnt="0"/>
      <dgm:spPr/>
      <dgm:t>
        <a:bodyPr/>
        <a:lstStyle/>
        <a:p>
          <a:endParaRPr lang="fr-FR"/>
        </a:p>
      </dgm:t>
    </dgm:pt>
    <dgm:pt modelId="{E2F54448-EB47-4920-B2BD-5D74E42AF18F}" type="pres">
      <dgm:prSet presAssocID="{1963E286-0FEB-4BBB-9FF9-434926FBE3FC}" presName="hierChild4" presStyleCnt="0"/>
      <dgm:spPr/>
    </dgm:pt>
    <dgm:pt modelId="{E3B357FD-07E5-4A5C-B57B-C24263CCEBC7}" type="pres">
      <dgm:prSet presAssocID="{1963E286-0FEB-4BBB-9FF9-434926FBE3FC}" presName="hierChild5" presStyleCnt="0"/>
      <dgm:spPr/>
    </dgm:pt>
    <dgm:pt modelId="{7D106EFA-66FB-4AA1-9C95-F70255875829}" type="pres">
      <dgm:prSet presAssocID="{14D8B74E-C88A-4975-A49E-EE5166ABD816}" presName="hierChild5" presStyleCnt="0"/>
      <dgm:spPr/>
    </dgm:pt>
    <dgm:pt modelId="{FE384C59-C7C8-40E6-AE9C-260F72AB3965}" type="pres">
      <dgm:prSet presAssocID="{C207987A-6E5A-405F-962E-BE876EE43C67}" presName="hierChild5" presStyleCnt="0"/>
      <dgm:spPr/>
    </dgm:pt>
    <dgm:pt modelId="{04AD46CF-A6D1-4F2C-9BEC-DC70B2E97613}" type="pres">
      <dgm:prSet presAssocID="{A6FD4216-AED0-4D1D-B1BA-58BE013F5CBC}" presName="Name28" presStyleLbl="parChTrans1D2" presStyleIdx="1" presStyleCnt="2"/>
      <dgm:spPr/>
      <dgm:t>
        <a:bodyPr/>
        <a:lstStyle/>
        <a:p>
          <a:endParaRPr lang="fr-FR"/>
        </a:p>
      </dgm:t>
    </dgm:pt>
    <dgm:pt modelId="{853A7F44-4BBB-46C8-B679-BF092BA324A2}" type="pres">
      <dgm:prSet presAssocID="{FBFA1DCA-F1F3-4F26-8FE2-03593EA98BCB}" presName="hierRoot2" presStyleCnt="0">
        <dgm:presLayoutVars>
          <dgm:hierBranch val="init"/>
        </dgm:presLayoutVars>
      </dgm:prSet>
      <dgm:spPr/>
    </dgm:pt>
    <dgm:pt modelId="{9A3567BC-0CB0-4E31-AC1E-7B9FAC838577}" type="pres">
      <dgm:prSet presAssocID="{FBFA1DCA-F1F3-4F26-8FE2-03593EA98BCB}" presName="rootComposite2" presStyleCnt="0"/>
      <dgm:spPr/>
    </dgm:pt>
    <dgm:pt modelId="{88726002-8465-4C72-9DD1-714D9D36DCDB}" type="pres">
      <dgm:prSet presAssocID="{FBFA1DCA-F1F3-4F26-8FE2-03593EA98BCB}" presName="rootText2" presStyleLbl="alignAcc1" presStyleIdx="0" presStyleCnt="0" custScaleX="340107" custScaleY="1697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24B530-6E0A-4F2E-95B4-611B0CE06119}" type="pres">
      <dgm:prSet presAssocID="{FBFA1DCA-F1F3-4F26-8FE2-03593EA98BCB}" presName="topArc2" presStyleLbl="parChTrans1D1" presStyleIdx="14" presStyleCnt="24"/>
      <dgm:spPr/>
    </dgm:pt>
    <dgm:pt modelId="{1F82FC07-702B-457F-8464-E7BD74A74293}" type="pres">
      <dgm:prSet presAssocID="{FBFA1DCA-F1F3-4F26-8FE2-03593EA98BCB}" presName="bottomArc2" presStyleLbl="parChTrans1D1" presStyleIdx="15" presStyleCnt="24"/>
      <dgm:spPr/>
    </dgm:pt>
    <dgm:pt modelId="{5A2B58B7-CC5F-446F-AD13-870F1964A77B}" type="pres">
      <dgm:prSet presAssocID="{FBFA1DCA-F1F3-4F26-8FE2-03593EA98BCB}" presName="topConnNode2" presStyleLbl="node2" presStyleIdx="0" presStyleCnt="0"/>
      <dgm:spPr/>
      <dgm:t>
        <a:bodyPr/>
        <a:lstStyle/>
        <a:p>
          <a:endParaRPr lang="fr-FR"/>
        </a:p>
      </dgm:t>
    </dgm:pt>
    <dgm:pt modelId="{EA9DF85D-2423-41A3-8C01-5195CDF599CE}" type="pres">
      <dgm:prSet presAssocID="{FBFA1DCA-F1F3-4F26-8FE2-03593EA98BCB}" presName="hierChild4" presStyleCnt="0"/>
      <dgm:spPr/>
    </dgm:pt>
    <dgm:pt modelId="{5A8D8AE3-057A-4D1C-9F6F-4CEC549E386A}" type="pres">
      <dgm:prSet presAssocID="{4FF6DEC3-8A75-420A-A7FF-4AF9AA855A68}" presName="Name28" presStyleLbl="parChTrans1D3" presStyleIdx="1" presStyleCnt="3"/>
      <dgm:spPr/>
      <dgm:t>
        <a:bodyPr/>
        <a:lstStyle/>
        <a:p>
          <a:endParaRPr lang="fr-FR"/>
        </a:p>
      </dgm:t>
    </dgm:pt>
    <dgm:pt modelId="{953D2877-50A6-404D-BF0D-DFC13B8A13A2}" type="pres">
      <dgm:prSet presAssocID="{037FBABA-F964-43DA-B8B5-E338BC435694}" presName="hierRoot2" presStyleCnt="0">
        <dgm:presLayoutVars>
          <dgm:hierBranch val="init"/>
        </dgm:presLayoutVars>
      </dgm:prSet>
      <dgm:spPr/>
    </dgm:pt>
    <dgm:pt modelId="{C3D34C89-C034-4178-B954-51B62E9640C6}" type="pres">
      <dgm:prSet presAssocID="{037FBABA-F964-43DA-B8B5-E338BC435694}" presName="rootComposite2" presStyleCnt="0"/>
      <dgm:spPr/>
    </dgm:pt>
    <dgm:pt modelId="{DE4E4495-EA2E-4BBC-9BD1-4E534B1E7CDD}" type="pres">
      <dgm:prSet presAssocID="{037FBABA-F964-43DA-B8B5-E338BC435694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C3F66F-27C1-4D52-B94D-CD756EB0176F}" type="pres">
      <dgm:prSet presAssocID="{037FBABA-F964-43DA-B8B5-E338BC435694}" presName="topArc2" presStyleLbl="parChTrans1D1" presStyleIdx="16" presStyleCnt="24"/>
      <dgm:spPr/>
    </dgm:pt>
    <dgm:pt modelId="{4AD36FE5-7600-46EC-A1AA-03B71F783F8B}" type="pres">
      <dgm:prSet presAssocID="{037FBABA-F964-43DA-B8B5-E338BC435694}" presName="bottomArc2" presStyleLbl="parChTrans1D1" presStyleIdx="17" presStyleCnt="24"/>
      <dgm:spPr/>
    </dgm:pt>
    <dgm:pt modelId="{1BED9B59-4C0D-422A-92A5-56A6255F3C13}" type="pres">
      <dgm:prSet presAssocID="{037FBABA-F964-43DA-B8B5-E338BC435694}" presName="topConnNode2" presStyleLbl="node3" presStyleIdx="0" presStyleCnt="0"/>
      <dgm:spPr/>
      <dgm:t>
        <a:bodyPr/>
        <a:lstStyle/>
        <a:p>
          <a:endParaRPr lang="fr-FR"/>
        </a:p>
      </dgm:t>
    </dgm:pt>
    <dgm:pt modelId="{9488330A-9D52-4677-AEED-5046A9F3BCEF}" type="pres">
      <dgm:prSet presAssocID="{037FBABA-F964-43DA-B8B5-E338BC435694}" presName="hierChild4" presStyleCnt="0"/>
      <dgm:spPr/>
    </dgm:pt>
    <dgm:pt modelId="{A1EC2293-50DE-4A21-B073-826D3FF9711D}" type="pres">
      <dgm:prSet presAssocID="{BECB32E6-6113-46C0-B8B3-69806798E62F}" presName="Name28" presStyleLbl="parChTrans1D4" presStyleIdx="4" presStyleCnt="6"/>
      <dgm:spPr/>
      <dgm:t>
        <a:bodyPr/>
        <a:lstStyle/>
        <a:p>
          <a:endParaRPr lang="fr-FR"/>
        </a:p>
      </dgm:t>
    </dgm:pt>
    <dgm:pt modelId="{C2BDFCA8-BFC1-47AC-AAB4-338F96CDBB3D}" type="pres">
      <dgm:prSet presAssocID="{312568B0-2684-4EF4-8BBC-FC72F3A4F3F8}" presName="hierRoot2" presStyleCnt="0">
        <dgm:presLayoutVars>
          <dgm:hierBranch val="init"/>
        </dgm:presLayoutVars>
      </dgm:prSet>
      <dgm:spPr/>
    </dgm:pt>
    <dgm:pt modelId="{235FD2F2-A36D-45AD-ADDA-B49CCA2016B6}" type="pres">
      <dgm:prSet presAssocID="{312568B0-2684-4EF4-8BBC-FC72F3A4F3F8}" presName="rootComposite2" presStyleCnt="0"/>
      <dgm:spPr/>
    </dgm:pt>
    <dgm:pt modelId="{EB7BC4ED-9825-4123-9648-472D2B20A9DD}" type="pres">
      <dgm:prSet presAssocID="{312568B0-2684-4EF4-8BBC-FC72F3A4F3F8}" presName="rootText2" presStyleLbl="alignAcc1" presStyleIdx="0" presStyleCnt="0" custScaleX="361384" custScaleY="236439" custLinFactY="100000" custLinFactNeighborX="8035" custLinFactNeighborY="1121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4215B4-2D0D-4760-B8AA-0DB9862025DA}" type="pres">
      <dgm:prSet presAssocID="{312568B0-2684-4EF4-8BBC-FC72F3A4F3F8}" presName="topArc2" presStyleLbl="parChTrans1D1" presStyleIdx="18" presStyleCnt="24"/>
      <dgm:spPr/>
    </dgm:pt>
    <dgm:pt modelId="{DE78F3D3-78B5-477B-A1CD-FFFAAB85CD1C}" type="pres">
      <dgm:prSet presAssocID="{312568B0-2684-4EF4-8BBC-FC72F3A4F3F8}" presName="bottomArc2" presStyleLbl="parChTrans1D1" presStyleIdx="19" presStyleCnt="24"/>
      <dgm:spPr/>
    </dgm:pt>
    <dgm:pt modelId="{50475876-20CB-4F29-9C3D-25262D9CB066}" type="pres">
      <dgm:prSet presAssocID="{312568B0-2684-4EF4-8BBC-FC72F3A4F3F8}" presName="topConnNode2" presStyleLbl="node4" presStyleIdx="0" presStyleCnt="0"/>
      <dgm:spPr/>
      <dgm:t>
        <a:bodyPr/>
        <a:lstStyle/>
        <a:p>
          <a:endParaRPr lang="fr-FR"/>
        </a:p>
      </dgm:t>
    </dgm:pt>
    <dgm:pt modelId="{474C029E-08D3-4676-ADEA-CE5906A7E112}" type="pres">
      <dgm:prSet presAssocID="{312568B0-2684-4EF4-8BBC-FC72F3A4F3F8}" presName="hierChild4" presStyleCnt="0"/>
      <dgm:spPr/>
    </dgm:pt>
    <dgm:pt modelId="{005881E0-FAD3-419C-BC9A-1034BB637422}" type="pres">
      <dgm:prSet presAssocID="{312568B0-2684-4EF4-8BBC-FC72F3A4F3F8}" presName="hierChild5" presStyleCnt="0"/>
      <dgm:spPr/>
    </dgm:pt>
    <dgm:pt modelId="{77566A2E-8BC1-407C-B229-F81C2E96A4BD}" type="pres">
      <dgm:prSet presAssocID="{037FBABA-F964-43DA-B8B5-E338BC435694}" presName="hierChild5" presStyleCnt="0"/>
      <dgm:spPr/>
    </dgm:pt>
    <dgm:pt modelId="{39CBA91F-D2B0-4DA0-A9B4-73773C2E7526}" type="pres">
      <dgm:prSet presAssocID="{514C3F80-E201-48A8-9C2A-BAF0A1ABF0E6}" presName="Name28" presStyleLbl="parChTrans1D3" presStyleIdx="2" presStyleCnt="3"/>
      <dgm:spPr/>
      <dgm:t>
        <a:bodyPr/>
        <a:lstStyle/>
        <a:p>
          <a:endParaRPr lang="fr-FR"/>
        </a:p>
      </dgm:t>
    </dgm:pt>
    <dgm:pt modelId="{6B0CC36A-7F4A-4D65-886C-8BA06E6AAD21}" type="pres">
      <dgm:prSet presAssocID="{940E1437-B948-44A0-AA93-5DB03464732C}" presName="hierRoot2" presStyleCnt="0">
        <dgm:presLayoutVars>
          <dgm:hierBranch val="init"/>
        </dgm:presLayoutVars>
      </dgm:prSet>
      <dgm:spPr/>
    </dgm:pt>
    <dgm:pt modelId="{37D81C1C-B2B9-46F1-8B74-1E0EB5D31D8A}" type="pres">
      <dgm:prSet presAssocID="{940E1437-B948-44A0-AA93-5DB03464732C}" presName="rootComposite2" presStyleCnt="0"/>
      <dgm:spPr/>
    </dgm:pt>
    <dgm:pt modelId="{B47D2834-F99F-45C8-8799-D19BEABD60BB}" type="pres">
      <dgm:prSet presAssocID="{940E1437-B948-44A0-AA93-5DB03464732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716BFF-74D5-4391-98FF-2EF7A0D985A0}" type="pres">
      <dgm:prSet presAssocID="{940E1437-B948-44A0-AA93-5DB03464732C}" presName="topArc2" presStyleLbl="parChTrans1D1" presStyleIdx="20" presStyleCnt="24"/>
      <dgm:spPr/>
    </dgm:pt>
    <dgm:pt modelId="{291AF7C1-87ED-42D8-BEE2-CFFD8873B46D}" type="pres">
      <dgm:prSet presAssocID="{940E1437-B948-44A0-AA93-5DB03464732C}" presName="bottomArc2" presStyleLbl="parChTrans1D1" presStyleIdx="21" presStyleCnt="24"/>
      <dgm:spPr/>
    </dgm:pt>
    <dgm:pt modelId="{A538EC38-4420-4379-9C1B-EB22FF2464BF}" type="pres">
      <dgm:prSet presAssocID="{940E1437-B948-44A0-AA93-5DB03464732C}" presName="topConnNode2" presStyleLbl="node3" presStyleIdx="0" presStyleCnt="0"/>
      <dgm:spPr/>
      <dgm:t>
        <a:bodyPr/>
        <a:lstStyle/>
        <a:p>
          <a:endParaRPr lang="fr-FR"/>
        </a:p>
      </dgm:t>
    </dgm:pt>
    <dgm:pt modelId="{E0D7E2F2-733D-4A3A-A83C-707907F91601}" type="pres">
      <dgm:prSet presAssocID="{940E1437-B948-44A0-AA93-5DB03464732C}" presName="hierChild4" presStyleCnt="0"/>
      <dgm:spPr/>
    </dgm:pt>
    <dgm:pt modelId="{E6749B8F-271D-424E-A847-53515EF77BEE}" type="pres">
      <dgm:prSet presAssocID="{1D8A72D4-E5BF-4CDC-A5AD-5D0950F1AB02}" presName="Name28" presStyleLbl="parChTrans1D4" presStyleIdx="5" presStyleCnt="6"/>
      <dgm:spPr/>
      <dgm:t>
        <a:bodyPr/>
        <a:lstStyle/>
        <a:p>
          <a:endParaRPr lang="fr-FR"/>
        </a:p>
      </dgm:t>
    </dgm:pt>
    <dgm:pt modelId="{95195D7E-BCE3-4E72-B0C3-3DA503F7B974}" type="pres">
      <dgm:prSet presAssocID="{1D813F9F-E258-4F9A-BEA0-6D143D20C69C}" presName="hierRoot2" presStyleCnt="0">
        <dgm:presLayoutVars>
          <dgm:hierBranch val="init"/>
        </dgm:presLayoutVars>
      </dgm:prSet>
      <dgm:spPr/>
    </dgm:pt>
    <dgm:pt modelId="{9173A252-5079-4653-8B82-A4B5539E71D8}" type="pres">
      <dgm:prSet presAssocID="{1D813F9F-E258-4F9A-BEA0-6D143D20C69C}" presName="rootComposite2" presStyleCnt="0"/>
      <dgm:spPr/>
    </dgm:pt>
    <dgm:pt modelId="{444538AA-3A23-4C20-90C4-3001BBF0DE40}" type="pres">
      <dgm:prSet presAssocID="{1D813F9F-E258-4F9A-BEA0-6D143D20C69C}" presName="rootText2" presStyleLbl="alignAcc1" presStyleIdx="0" presStyleCnt="0" custScaleX="1818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3CDC8D-5BF6-4842-AD74-58694C450773}" type="pres">
      <dgm:prSet presAssocID="{1D813F9F-E258-4F9A-BEA0-6D143D20C69C}" presName="topArc2" presStyleLbl="parChTrans1D1" presStyleIdx="22" presStyleCnt="24"/>
      <dgm:spPr/>
    </dgm:pt>
    <dgm:pt modelId="{56AA606A-602F-41BC-A298-A44F8C115A1A}" type="pres">
      <dgm:prSet presAssocID="{1D813F9F-E258-4F9A-BEA0-6D143D20C69C}" presName="bottomArc2" presStyleLbl="parChTrans1D1" presStyleIdx="23" presStyleCnt="24"/>
      <dgm:spPr/>
    </dgm:pt>
    <dgm:pt modelId="{01658AA1-AC28-4F0D-A42A-17B4B250B241}" type="pres">
      <dgm:prSet presAssocID="{1D813F9F-E258-4F9A-BEA0-6D143D20C69C}" presName="topConnNode2" presStyleLbl="node4" presStyleIdx="0" presStyleCnt="0"/>
      <dgm:spPr/>
      <dgm:t>
        <a:bodyPr/>
        <a:lstStyle/>
        <a:p>
          <a:endParaRPr lang="fr-FR"/>
        </a:p>
      </dgm:t>
    </dgm:pt>
    <dgm:pt modelId="{FDDDCF9E-6A6C-4EA0-A12F-11B870A7DA16}" type="pres">
      <dgm:prSet presAssocID="{1D813F9F-E258-4F9A-BEA0-6D143D20C69C}" presName="hierChild4" presStyleCnt="0"/>
      <dgm:spPr/>
    </dgm:pt>
    <dgm:pt modelId="{F7858CF6-BE9F-48AD-9A2F-3DB0647C1673}" type="pres">
      <dgm:prSet presAssocID="{1D813F9F-E258-4F9A-BEA0-6D143D20C69C}" presName="hierChild5" presStyleCnt="0"/>
      <dgm:spPr/>
    </dgm:pt>
    <dgm:pt modelId="{988BB15A-5DB1-41B0-A48B-27591FCD0C6D}" type="pres">
      <dgm:prSet presAssocID="{940E1437-B948-44A0-AA93-5DB03464732C}" presName="hierChild5" presStyleCnt="0"/>
      <dgm:spPr/>
    </dgm:pt>
    <dgm:pt modelId="{54C92D52-8A1C-4762-9DB9-1355823C9BCC}" type="pres">
      <dgm:prSet presAssocID="{FBFA1DCA-F1F3-4F26-8FE2-03593EA98BCB}" presName="hierChild5" presStyleCnt="0"/>
      <dgm:spPr/>
    </dgm:pt>
    <dgm:pt modelId="{807CD98A-EF05-418E-BBDA-DAA39FC7A4CC}" type="pres">
      <dgm:prSet presAssocID="{57B0B6CE-B831-4B38-B2EB-8ED3CCDD6242}" presName="hierChild3" presStyleCnt="0"/>
      <dgm:spPr/>
    </dgm:pt>
  </dgm:ptLst>
  <dgm:cxnLst>
    <dgm:cxn modelId="{1C2724D9-AB35-4F7C-840E-CF429DADB2CA}" type="presOf" srcId="{037FBABA-F964-43DA-B8B5-E338BC435694}" destId="{DE4E4495-EA2E-4BBC-9BD1-4E534B1E7CDD}" srcOrd="0" destOrd="0" presId="urn:microsoft.com/office/officeart/2008/layout/HalfCircleOrganizationChart"/>
    <dgm:cxn modelId="{EE5F05F1-F474-42BF-8958-1C69303F6970}" type="presOf" srcId="{BECB32E6-6113-46C0-B8B3-69806798E62F}" destId="{A1EC2293-50DE-4A21-B073-826D3FF9711D}" srcOrd="0" destOrd="0" presId="urn:microsoft.com/office/officeart/2008/layout/HalfCircleOrganizationChart"/>
    <dgm:cxn modelId="{22E5A7C3-6125-47E4-BF81-DC47E953634A}" type="presOf" srcId="{57B0B6CE-B831-4B38-B2EB-8ED3CCDD6242}" destId="{E7D9881A-8BCF-4B99-BBDD-B896407FDE35}" srcOrd="1" destOrd="0" presId="urn:microsoft.com/office/officeart/2008/layout/HalfCircleOrganizationChart"/>
    <dgm:cxn modelId="{8C4E00B7-31ED-45B7-BC3D-F7DBDF1DB256}" type="presOf" srcId="{312568B0-2684-4EF4-8BBC-FC72F3A4F3F8}" destId="{50475876-20CB-4F29-9C3D-25262D9CB066}" srcOrd="1" destOrd="0" presId="urn:microsoft.com/office/officeart/2008/layout/HalfCircleOrganizationChart"/>
    <dgm:cxn modelId="{06FA3034-E284-468D-B566-DD09782362E9}" type="presOf" srcId="{57B0B6CE-B831-4B38-B2EB-8ED3CCDD6242}" destId="{D660B317-046B-49BE-9D09-9BE2575E8C4C}" srcOrd="0" destOrd="0" presId="urn:microsoft.com/office/officeart/2008/layout/HalfCircleOrganizationChart"/>
    <dgm:cxn modelId="{061D84E8-AC70-4971-8E77-E08E6A0F37F8}" type="presOf" srcId="{0F3A688E-2960-4F68-9D15-A678D990C093}" destId="{BDA72AB3-1712-4A4C-97D1-AB76C6B0C35F}" srcOrd="0" destOrd="0" presId="urn:microsoft.com/office/officeart/2008/layout/HalfCircleOrganizationChart"/>
    <dgm:cxn modelId="{D06F452B-C381-4E3A-9BF8-CA5682DDA021}" type="presOf" srcId="{037FBABA-F964-43DA-B8B5-E338BC435694}" destId="{1BED9B59-4C0D-422A-92A5-56A6255F3C13}" srcOrd="1" destOrd="0" presId="urn:microsoft.com/office/officeart/2008/layout/HalfCircleOrganizationChart"/>
    <dgm:cxn modelId="{E4F472DF-CD4F-4F7F-B9DE-E4246CC030EE}" type="presOf" srcId="{D75C609F-18F5-4C69-BFE0-7F6D0DED7DDC}" destId="{220238EA-509F-4471-B0D7-E8114D984236}" srcOrd="0" destOrd="0" presId="urn:microsoft.com/office/officeart/2008/layout/HalfCircleOrganizationChart"/>
    <dgm:cxn modelId="{14B04A9F-79D3-4653-A5EE-80AA9451873C}" type="presOf" srcId="{AA7EE156-DFEF-41A1-9CA9-742DDFA452D7}" destId="{0A787725-3860-4E46-BDCC-B2C140B081F7}" srcOrd="0" destOrd="0" presId="urn:microsoft.com/office/officeart/2008/layout/HalfCircleOrganizationChart"/>
    <dgm:cxn modelId="{78FCF189-01E1-4C80-969B-279EFE417701}" srcId="{D75C609F-18F5-4C69-BFE0-7F6D0DED7DDC}" destId="{52461079-5C95-4942-A6E6-F8E9188FC3FB}" srcOrd="1" destOrd="0" parTransId="{819190C7-CD04-4481-8A44-875E18151FE3}" sibTransId="{37EB1B5A-6F0C-445C-8E97-FAAEA0FC2EC4}"/>
    <dgm:cxn modelId="{E8D0EA65-6032-4F53-84F0-45A01034258F}" srcId="{57B0B6CE-B831-4B38-B2EB-8ED3CCDD6242}" destId="{C207987A-6E5A-405F-962E-BE876EE43C67}" srcOrd="0" destOrd="0" parTransId="{AA7EE156-DFEF-41A1-9CA9-742DDFA452D7}" sibTransId="{06CB8754-6387-4D3B-B6A2-989D3CD65618}"/>
    <dgm:cxn modelId="{B068E218-D774-423A-855E-55331A4EAEF0}" type="presOf" srcId="{1D8A72D4-E5BF-4CDC-A5AD-5D0950F1AB02}" destId="{E6749B8F-271D-424E-A847-53515EF77BEE}" srcOrd="0" destOrd="0" presId="urn:microsoft.com/office/officeart/2008/layout/HalfCircleOrganizationChart"/>
    <dgm:cxn modelId="{52C41F0A-40A5-4FF5-8528-1B75086586EE}" type="presOf" srcId="{C207987A-6E5A-405F-962E-BE876EE43C67}" destId="{95699754-932F-47E8-A65E-FC9903DE1055}" srcOrd="0" destOrd="0" presId="urn:microsoft.com/office/officeart/2008/layout/HalfCircleOrganizationChart"/>
    <dgm:cxn modelId="{25F97558-0BEE-4E02-8EAC-BF6172FD06D6}" type="presOf" srcId="{FB436289-5005-48A7-9041-3F1BD69E2955}" destId="{7DD46EC0-4E2A-49DB-A062-8A39856EBD2F}" srcOrd="0" destOrd="0" presId="urn:microsoft.com/office/officeart/2008/layout/HalfCircleOrganizationChart"/>
    <dgm:cxn modelId="{131862A9-FCAD-4424-8E71-560C42D1F6E3}" type="presOf" srcId="{A6FD4216-AED0-4D1D-B1BA-58BE013F5CBC}" destId="{04AD46CF-A6D1-4F2C-9BEC-DC70B2E97613}" srcOrd="0" destOrd="0" presId="urn:microsoft.com/office/officeart/2008/layout/HalfCircleOrganizationChart"/>
    <dgm:cxn modelId="{039F40DA-325E-48C4-9CB4-F43C2D091E5A}" srcId="{C207987A-6E5A-405F-962E-BE876EE43C67}" destId="{14D8B74E-C88A-4975-A49E-EE5166ABD816}" srcOrd="0" destOrd="0" parTransId="{C833D499-0DE5-4BC7-A406-A68894CD2CC5}" sibTransId="{F0FF7044-C69B-40A9-BF79-A27CC69D5AE8}"/>
    <dgm:cxn modelId="{0609C1E0-1711-47C1-9AB1-D6496668444D}" type="presOf" srcId="{819190C7-CD04-4481-8A44-875E18151FE3}" destId="{961D09DB-F75F-460D-B4CC-F16367BAE622}" srcOrd="0" destOrd="0" presId="urn:microsoft.com/office/officeart/2008/layout/HalfCircleOrganizationChart"/>
    <dgm:cxn modelId="{50E989FC-E265-41E5-87C0-11BA17F591F4}" type="presOf" srcId="{FBFA1DCA-F1F3-4F26-8FE2-03593EA98BCB}" destId="{5A2B58B7-CC5F-446F-AD13-870F1964A77B}" srcOrd="1" destOrd="0" presId="urn:microsoft.com/office/officeart/2008/layout/HalfCircleOrganizationChart"/>
    <dgm:cxn modelId="{9B2D8E0F-70EF-4D16-AE27-A0D0BB9406BB}" type="presOf" srcId="{1963E286-0FEB-4BBB-9FF9-434926FBE3FC}" destId="{1992DBF3-1247-49CD-B505-702179D6D83D}" srcOrd="0" destOrd="0" presId="urn:microsoft.com/office/officeart/2008/layout/HalfCircleOrganizationChart"/>
    <dgm:cxn modelId="{EEE74B16-3767-493A-B102-9416FF1BB8B6}" type="presOf" srcId="{514C3F80-E201-48A8-9C2A-BAF0A1ABF0E6}" destId="{39CBA91F-D2B0-4DA0-A9B4-73773C2E7526}" srcOrd="0" destOrd="0" presId="urn:microsoft.com/office/officeart/2008/layout/HalfCircleOrganizationChart"/>
    <dgm:cxn modelId="{003479A2-BECA-4FFF-BB56-BEBD6317F90C}" type="presOf" srcId="{D75C609F-18F5-4C69-BFE0-7F6D0DED7DDC}" destId="{2B5F9C4B-0B44-49A8-931D-A6CFDEDF4954}" srcOrd="1" destOrd="0" presId="urn:microsoft.com/office/officeart/2008/layout/HalfCircleOrganizationChart"/>
    <dgm:cxn modelId="{F4941D59-391B-47F1-9C02-CDD7E89F94F4}" srcId="{037FBABA-F964-43DA-B8B5-E338BC435694}" destId="{312568B0-2684-4EF4-8BBC-FC72F3A4F3F8}" srcOrd="0" destOrd="0" parTransId="{BECB32E6-6113-46C0-B8B3-69806798E62F}" sibTransId="{920359F1-99DD-4248-B9A7-9F1F15F1345B}"/>
    <dgm:cxn modelId="{88D4A44F-C20B-4598-A7A1-7B6C4B5AC5DF}" type="presOf" srcId="{940E1437-B948-44A0-AA93-5DB03464732C}" destId="{A538EC38-4420-4379-9C1B-EB22FF2464BF}" srcOrd="1" destOrd="0" presId="urn:microsoft.com/office/officeart/2008/layout/HalfCircleOrganizationChart"/>
    <dgm:cxn modelId="{6B361574-2919-4DAC-805D-BBD92EAA20A7}" type="presOf" srcId="{FBFA1DCA-F1F3-4F26-8FE2-03593EA98BCB}" destId="{88726002-8465-4C72-9DD1-714D9D36DCDB}" srcOrd="0" destOrd="0" presId="urn:microsoft.com/office/officeart/2008/layout/HalfCircleOrganizationChart"/>
    <dgm:cxn modelId="{88730664-6941-4CA2-AD69-2C7E2067F9EA}" srcId="{57B0B6CE-B831-4B38-B2EB-8ED3CCDD6242}" destId="{FBFA1DCA-F1F3-4F26-8FE2-03593EA98BCB}" srcOrd="1" destOrd="0" parTransId="{A6FD4216-AED0-4D1D-B1BA-58BE013F5CBC}" sibTransId="{3505CD24-3390-44B0-A990-772A99C31F53}"/>
    <dgm:cxn modelId="{F19B5024-9624-49F6-A838-2C0D99367062}" type="presOf" srcId="{940E1437-B948-44A0-AA93-5DB03464732C}" destId="{B47D2834-F99F-45C8-8799-D19BEABD60BB}" srcOrd="0" destOrd="0" presId="urn:microsoft.com/office/officeart/2008/layout/HalfCircleOrganizationChart"/>
    <dgm:cxn modelId="{4CC4AF0C-3E3D-4693-8018-BAB01A7D3A35}" srcId="{940E1437-B948-44A0-AA93-5DB03464732C}" destId="{1D813F9F-E258-4F9A-BEA0-6D143D20C69C}" srcOrd="0" destOrd="0" parTransId="{1D8A72D4-E5BF-4CDC-A5AD-5D0950F1AB02}" sibTransId="{13C9AD7A-B85F-4C72-8CCB-ACDD0955F91E}"/>
    <dgm:cxn modelId="{25C6A83C-555C-4FE5-99FC-50B3EB1FC492}" type="presOf" srcId="{C833D499-0DE5-4BC7-A406-A68894CD2CC5}" destId="{3E086E66-BDB2-4C80-B344-C6BD495B2C9D}" srcOrd="0" destOrd="0" presId="urn:microsoft.com/office/officeart/2008/layout/HalfCircleOrganizationChart"/>
    <dgm:cxn modelId="{4FFD8EFD-1803-41F1-B05C-8C926337F7A4}" type="presOf" srcId="{1D813F9F-E258-4F9A-BEA0-6D143D20C69C}" destId="{01658AA1-AC28-4F0D-A42A-17B4B250B241}" srcOrd="1" destOrd="0" presId="urn:microsoft.com/office/officeart/2008/layout/HalfCircleOrganizationChart"/>
    <dgm:cxn modelId="{F8AEFCC9-9B4A-4C4E-B6D1-85D326FD0F3A}" type="presOf" srcId="{1D813F9F-E258-4F9A-BEA0-6D143D20C69C}" destId="{444538AA-3A23-4C20-90C4-3001BBF0DE40}" srcOrd="0" destOrd="0" presId="urn:microsoft.com/office/officeart/2008/layout/HalfCircleOrganizationChart"/>
    <dgm:cxn modelId="{673943A8-A9A7-4CD5-84C7-5769AA2CCCF1}" srcId="{FBFA1DCA-F1F3-4F26-8FE2-03593EA98BCB}" destId="{940E1437-B948-44A0-AA93-5DB03464732C}" srcOrd="1" destOrd="0" parTransId="{514C3F80-E201-48A8-9C2A-BAF0A1ABF0E6}" sibTransId="{4D37EC5F-5E19-4A68-9662-4F46D146E4B6}"/>
    <dgm:cxn modelId="{1F1A79FC-106A-4011-B762-F449681F9952}" type="presOf" srcId="{1963E286-0FEB-4BBB-9FF9-434926FBE3FC}" destId="{F1996A1F-650C-455A-B33F-B918461B1BEA}" srcOrd="1" destOrd="0" presId="urn:microsoft.com/office/officeart/2008/layout/HalfCircleOrganizationChart"/>
    <dgm:cxn modelId="{BB3BC25B-506A-4EAD-84F6-D2162078E3DA}" type="presOf" srcId="{14D8B74E-C88A-4975-A49E-EE5166ABD816}" destId="{937F1E96-2D19-4FBB-9D0D-B3F309F215E4}" srcOrd="0" destOrd="0" presId="urn:microsoft.com/office/officeart/2008/layout/HalfCircleOrganizationChart"/>
    <dgm:cxn modelId="{2BC394EB-E5C2-40BB-9C5E-7AB79FE09C26}" srcId="{14D8B74E-C88A-4975-A49E-EE5166ABD816}" destId="{1963E286-0FEB-4BBB-9FF9-434926FBE3FC}" srcOrd="1" destOrd="0" parTransId="{9B72068A-6AF4-47D8-844C-B894FC4F58F6}" sibTransId="{95E696B6-E4A0-4F88-80C3-4E72F27EF8AB}"/>
    <dgm:cxn modelId="{C2A7C574-9A3F-48AE-9119-0874A3D613AF}" type="presOf" srcId="{312568B0-2684-4EF4-8BBC-FC72F3A4F3F8}" destId="{EB7BC4ED-9825-4123-9648-472D2B20A9DD}" srcOrd="0" destOrd="0" presId="urn:microsoft.com/office/officeart/2008/layout/HalfCircleOrganizationChart"/>
    <dgm:cxn modelId="{5950E82F-8C16-42A0-B188-CAA9169082E6}" type="presOf" srcId="{52461079-5C95-4942-A6E6-F8E9188FC3FB}" destId="{1AED8DAC-4CE1-4615-9518-C2B87CE29B80}" srcOrd="1" destOrd="0" presId="urn:microsoft.com/office/officeart/2008/layout/HalfCircleOrganizationChart"/>
    <dgm:cxn modelId="{C1EE0C4B-1AEB-43A5-8253-500A9562AA29}" type="presOf" srcId="{9B72068A-6AF4-47D8-844C-B894FC4F58F6}" destId="{1DAE3B91-6F5E-4C92-AA13-B71C655C40C0}" srcOrd="0" destOrd="0" presId="urn:microsoft.com/office/officeart/2008/layout/HalfCircleOrganizationChart"/>
    <dgm:cxn modelId="{3FF3BAE3-96FF-405E-A366-585CF183E071}" type="presOf" srcId="{4FF6DEC3-8A75-420A-A7FF-4AF9AA855A68}" destId="{5A8D8AE3-057A-4D1C-9F6F-4CEC549E386A}" srcOrd="0" destOrd="0" presId="urn:microsoft.com/office/officeart/2008/layout/HalfCircleOrganizationChart"/>
    <dgm:cxn modelId="{97F8F8E2-81B1-4760-8806-1D6E41F92FA1}" type="presOf" srcId="{14D8B74E-C88A-4975-A49E-EE5166ABD816}" destId="{73CEEAC3-4EDB-44A9-8F25-137975028D28}" srcOrd="1" destOrd="0" presId="urn:microsoft.com/office/officeart/2008/layout/HalfCircleOrganizationChart"/>
    <dgm:cxn modelId="{0914E172-CF02-42EE-839B-F8A59C61D76C}" type="presOf" srcId="{C207987A-6E5A-405F-962E-BE876EE43C67}" destId="{F81184F6-C289-411E-B7E8-486A61D53026}" srcOrd="1" destOrd="0" presId="urn:microsoft.com/office/officeart/2008/layout/HalfCircleOrganizationChart"/>
    <dgm:cxn modelId="{6E0707C0-D18C-4E26-B8F8-AF8A3F400B32}" srcId="{FBFA1DCA-F1F3-4F26-8FE2-03593EA98BCB}" destId="{037FBABA-F964-43DA-B8B5-E338BC435694}" srcOrd="0" destOrd="0" parTransId="{4FF6DEC3-8A75-420A-A7FF-4AF9AA855A68}" sibTransId="{F8EDB3C6-7F2C-4FA6-BBC6-209B3A7806B7}"/>
    <dgm:cxn modelId="{96E71F4A-D9F7-4FC4-A483-DA5F44322488}" type="presOf" srcId="{E1F4575F-2F14-4442-9B3C-13B5E22D9A39}" destId="{E30EE69D-DE5C-4E99-9F9C-EA20C8777180}" srcOrd="0" destOrd="0" presId="urn:microsoft.com/office/officeart/2008/layout/HalfCircleOrganizationChart"/>
    <dgm:cxn modelId="{471180F1-C6AE-492B-ADDD-D75ED0A54AB1}" srcId="{0F3A688E-2960-4F68-9D15-A678D990C093}" destId="{57B0B6CE-B831-4B38-B2EB-8ED3CCDD6242}" srcOrd="0" destOrd="0" parTransId="{9DFC1E04-405A-42D3-ADE3-A4F0BA6421F4}" sibTransId="{8A40D171-620D-4A85-A209-09E231D0BF26}"/>
    <dgm:cxn modelId="{3A70B7E3-58E8-4AB3-9AD3-A2FB1DD2784D}" type="presOf" srcId="{52461079-5C95-4942-A6E6-F8E9188FC3FB}" destId="{EE8F3B78-D3CF-4387-9D0D-654E3FEA0686}" srcOrd="0" destOrd="0" presId="urn:microsoft.com/office/officeart/2008/layout/HalfCircleOrganizationChart"/>
    <dgm:cxn modelId="{BA78C8CF-E3B4-433C-A24E-78B74C5F523B}" type="presOf" srcId="{0098F7F7-9767-4A43-A438-FE8578654299}" destId="{428CBA89-1B4E-4FCD-8B5A-68B375BF00E2}" srcOrd="0" destOrd="0" presId="urn:microsoft.com/office/officeart/2008/layout/HalfCircleOrganizationChart"/>
    <dgm:cxn modelId="{AAF0BC22-162A-4AB6-A3D4-A6D9CCC3D557}" type="presOf" srcId="{E1F4575F-2F14-4442-9B3C-13B5E22D9A39}" destId="{388324B1-3616-4A7D-9AE6-2138DA9699DC}" srcOrd="1" destOrd="0" presId="urn:microsoft.com/office/officeart/2008/layout/HalfCircleOrganizationChart"/>
    <dgm:cxn modelId="{31AA2939-0C42-49FA-AD68-A0BEC90104A7}" srcId="{14D8B74E-C88A-4975-A49E-EE5166ABD816}" destId="{D75C609F-18F5-4C69-BFE0-7F6D0DED7DDC}" srcOrd="0" destOrd="0" parTransId="{FB436289-5005-48A7-9041-3F1BD69E2955}" sibTransId="{2002985C-8E42-4E90-80EB-7783ABCD8EA5}"/>
    <dgm:cxn modelId="{2ABF466C-889A-44EB-B75C-514AAA5BF0BD}" srcId="{D75C609F-18F5-4C69-BFE0-7F6D0DED7DDC}" destId="{E1F4575F-2F14-4442-9B3C-13B5E22D9A39}" srcOrd="0" destOrd="0" parTransId="{0098F7F7-9767-4A43-A438-FE8578654299}" sibTransId="{18F3F67B-F224-410A-8AA2-653300ED680D}"/>
    <dgm:cxn modelId="{0203CB9D-6D00-49E8-85C2-B6BAD389D0EA}" type="presParOf" srcId="{BDA72AB3-1712-4A4C-97D1-AB76C6B0C35F}" destId="{C7D2E48A-2956-4262-9F6F-97F7D0C344C0}" srcOrd="0" destOrd="0" presId="urn:microsoft.com/office/officeart/2008/layout/HalfCircleOrganizationChart"/>
    <dgm:cxn modelId="{BD19C1A1-4D67-4C63-BEB5-BEC1EACF491F}" type="presParOf" srcId="{C7D2E48A-2956-4262-9F6F-97F7D0C344C0}" destId="{E3B50376-0C7E-4E25-B896-089FC97615B6}" srcOrd="0" destOrd="0" presId="urn:microsoft.com/office/officeart/2008/layout/HalfCircleOrganizationChart"/>
    <dgm:cxn modelId="{018FE08F-5E0B-4F4D-BC73-CC9ABD405322}" type="presParOf" srcId="{E3B50376-0C7E-4E25-B896-089FC97615B6}" destId="{D660B317-046B-49BE-9D09-9BE2575E8C4C}" srcOrd="0" destOrd="0" presId="urn:microsoft.com/office/officeart/2008/layout/HalfCircleOrganizationChart"/>
    <dgm:cxn modelId="{070667C4-B968-424E-A0D7-A6044AE08EB3}" type="presParOf" srcId="{E3B50376-0C7E-4E25-B896-089FC97615B6}" destId="{097E26EA-D5FA-454B-B922-550204DE1A83}" srcOrd="1" destOrd="0" presId="urn:microsoft.com/office/officeart/2008/layout/HalfCircleOrganizationChart"/>
    <dgm:cxn modelId="{F1EB8C5B-9CD2-4F64-8B3D-A2E4C8848636}" type="presParOf" srcId="{E3B50376-0C7E-4E25-B896-089FC97615B6}" destId="{BA1A3D04-05B9-4FFB-B01F-E580674FD905}" srcOrd="2" destOrd="0" presId="urn:microsoft.com/office/officeart/2008/layout/HalfCircleOrganizationChart"/>
    <dgm:cxn modelId="{F14095BB-6B5E-4B02-8623-A6C14C772FE7}" type="presParOf" srcId="{E3B50376-0C7E-4E25-B896-089FC97615B6}" destId="{E7D9881A-8BCF-4B99-BBDD-B896407FDE35}" srcOrd="3" destOrd="0" presId="urn:microsoft.com/office/officeart/2008/layout/HalfCircleOrganizationChart"/>
    <dgm:cxn modelId="{4659E40F-A3E7-4675-A948-D872DAFBF1C6}" type="presParOf" srcId="{C7D2E48A-2956-4262-9F6F-97F7D0C344C0}" destId="{ACA06911-3AF0-4FAC-A50C-B97276A7B437}" srcOrd="1" destOrd="0" presId="urn:microsoft.com/office/officeart/2008/layout/HalfCircleOrganizationChart"/>
    <dgm:cxn modelId="{9DA15C91-80BB-471A-BC3C-979B8EC15ECB}" type="presParOf" srcId="{ACA06911-3AF0-4FAC-A50C-B97276A7B437}" destId="{0A787725-3860-4E46-BDCC-B2C140B081F7}" srcOrd="0" destOrd="0" presId="urn:microsoft.com/office/officeart/2008/layout/HalfCircleOrganizationChart"/>
    <dgm:cxn modelId="{792E789B-02F2-46CA-B361-0D3576E137A1}" type="presParOf" srcId="{ACA06911-3AF0-4FAC-A50C-B97276A7B437}" destId="{A1E8023C-38FB-4D95-9FFF-B8B617B238BB}" srcOrd="1" destOrd="0" presId="urn:microsoft.com/office/officeart/2008/layout/HalfCircleOrganizationChart"/>
    <dgm:cxn modelId="{6DC31E5B-7A99-4488-833F-2777441B87BC}" type="presParOf" srcId="{A1E8023C-38FB-4D95-9FFF-B8B617B238BB}" destId="{277A2C19-5878-4377-9A2E-3218E7D3545F}" srcOrd="0" destOrd="0" presId="urn:microsoft.com/office/officeart/2008/layout/HalfCircleOrganizationChart"/>
    <dgm:cxn modelId="{82203F15-5509-4C3A-A142-1AAB30FE2577}" type="presParOf" srcId="{277A2C19-5878-4377-9A2E-3218E7D3545F}" destId="{95699754-932F-47E8-A65E-FC9903DE1055}" srcOrd="0" destOrd="0" presId="urn:microsoft.com/office/officeart/2008/layout/HalfCircleOrganizationChart"/>
    <dgm:cxn modelId="{58864F42-5DC7-47AE-AA0A-1B778C745F80}" type="presParOf" srcId="{277A2C19-5878-4377-9A2E-3218E7D3545F}" destId="{EDEFDE11-1604-4C1B-BBE2-64876FAE67EE}" srcOrd="1" destOrd="0" presId="urn:microsoft.com/office/officeart/2008/layout/HalfCircleOrganizationChart"/>
    <dgm:cxn modelId="{4143ED7D-F97B-433A-9765-9C0E8D15DD27}" type="presParOf" srcId="{277A2C19-5878-4377-9A2E-3218E7D3545F}" destId="{9B502F56-77DF-469B-A4C5-6F3C60DC6B8A}" srcOrd="2" destOrd="0" presId="urn:microsoft.com/office/officeart/2008/layout/HalfCircleOrganizationChart"/>
    <dgm:cxn modelId="{7C712DC1-8638-4654-959C-8CDCF22056F5}" type="presParOf" srcId="{277A2C19-5878-4377-9A2E-3218E7D3545F}" destId="{F81184F6-C289-411E-B7E8-486A61D53026}" srcOrd="3" destOrd="0" presId="urn:microsoft.com/office/officeart/2008/layout/HalfCircleOrganizationChart"/>
    <dgm:cxn modelId="{38FEB1EE-745E-42CA-965D-EFA11A4251D1}" type="presParOf" srcId="{A1E8023C-38FB-4D95-9FFF-B8B617B238BB}" destId="{31300A2B-8BF7-49F1-A38F-D62E17834897}" srcOrd="1" destOrd="0" presId="urn:microsoft.com/office/officeart/2008/layout/HalfCircleOrganizationChart"/>
    <dgm:cxn modelId="{732B4E1F-E974-45A2-ACC9-EF3847B1B9BC}" type="presParOf" srcId="{31300A2B-8BF7-49F1-A38F-D62E17834897}" destId="{3E086E66-BDB2-4C80-B344-C6BD495B2C9D}" srcOrd="0" destOrd="0" presId="urn:microsoft.com/office/officeart/2008/layout/HalfCircleOrganizationChart"/>
    <dgm:cxn modelId="{60723CD2-CBBF-45F6-B230-A6866FF0A99E}" type="presParOf" srcId="{31300A2B-8BF7-49F1-A38F-D62E17834897}" destId="{E844E5A6-E5E7-4418-810D-B06B4C87A3E6}" srcOrd="1" destOrd="0" presId="urn:microsoft.com/office/officeart/2008/layout/HalfCircleOrganizationChart"/>
    <dgm:cxn modelId="{9914E47A-A649-4A89-9974-E4DC1D295848}" type="presParOf" srcId="{E844E5A6-E5E7-4418-810D-B06B4C87A3E6}" destId="{09F646B2-FD6D-413C-9902-C4A809B13EF3}" srcOrd="0" destOrd="0" presId="urn:microsoft.com/office/officeart/2008/layout/HalfCircleOrganizationChart"/>
    <dgm:cxn modelId="{42957470-5DF6-46FB-AB04-CB1D6367D085}" type="presParOf" srcId="{09F646B2-FD6D-413C-9902-C4A809B13EF3}" destId="{937F1E96-2D19-4FBB-9D0D-B3F309F215E4}" srcOrd="0" destOrd="0" presId="urn:microsoft.com/office/officeart/2008/layout/HalfCircleOrganizationChart"/>
    <dgm:cxn modelId="{B9980E14-948A-4C44-B544-135AC5A8137E}" type="presParOf" srcId="{09F646B2-FD6D-413C-9902-C4A809B13EF3}" destId="{3394FF84-333E-4D79-99F1-337F8AF6BF8B}" srcOrd="1" destOrd="0" presId="urn:microsoft.com/office/officeart/2008/layout/HalfCircleOrganizationChart"/>
    <dgm:cxn modelId="{1047A8D7-F6A5-4012-A139-4C3C716B61BC}" type="presParOf" srcId="{09F646B2-FD6D-413C-9902-C4A809B13EF3}" destId="{3CD229E7-9C73-46A9-A563-248AB45FCF36}" srcOrd="2" destOrd="0" presId="urn:microsoft.com/office/officeart/2008/layout/HalfCircleOrganizationChart"/>
    <dgm:cxn modelId="{27F46089-4EDC-4918-8955-1E6503394C7A}" type="presParOf" srcId="{09F646B2-FD6D-413C-9902-C4A809B13EF3}" destId="{73CEEAC3-4EDB-44A9-8F25-137975028D28}" srcOrd="3" destOrd="0" presId="urn:microsoft.com/office/officeart/2008/layout/HalfCircleOrganizationChart"/>
    <dgm:cxn modelId="{D14F7313-D162-4913-9F7D-9834FE7C380C}" type="presParOf" srcId="{E844E5A6-E5E7-4418-810D-B06B4C87A3E6}" destId="{54D45052-2498-465C-9E05-B13059C8979D}" srcOrd="1" destOrd="0" presId="urn:microsoft.com/office/officeart/2008/layout/HalfCircleOrganizationChart"/>
    <dgm:cxn modelId="{9725862F-9B77-4569-93DC-ADA5950B7D8C}" type="presParOf" srcId="{54D45052-2498-465C-9E05-B13059C8979D}" destId="{7DD46EC0-4E2A-49DB-A062-8A39856EBD2F}" srcOrd="0" destOrd="0" presId="urn:microsoft.com/office/officeart/2008/layout/HalfCircleOrganizationChart"/>
    <dgm:cxn modelId="{661F6A5F-878C-4BC0-9937-D91404FFA05C}" type="presParOf" srcId="{54D45052-2498-465C-9E05-B13059C8979D}" destId="{6CD6909C-7A62-4C93-98CA-629496B77009}" srcOrd="1" destOrd="0" presId="urn:microsoft.com/office/officeart/2008/layout/HalfCircleOrganizationChart"/>
    <dgm:cxn modelId="{92437346-B2EF-41DD-B365-8E4A0A2FB730}" type="presParOf" srcId="{6CD6909C-7A62-4C93-98CA-629496B77009}" destId="{B3EC0539-E956-43D4-9B79-2C9799987489}" srcOrd="0" destOrd="0" presId="urn:microsoft.com/office/officeart/2008/layout/HalfCircleOrganizationChart"/>
    <dgm:cxn modelId="{7CEDA2FD-10F8-49CE-82F9-CEAD30B2D3F9}" type="presParOf" srcId="{B3EC0539-E956-43D4-9B79-2C9799987489}" destId="{220238EA-509F-4471-B0D7-E8114D984236}" srcOrd="0" destOrd="0" presId="urn:microsoft.com/office/officeart/2008/layout/HalfCircleOrganizationChart"/>
    <dgm:cxn modelId="{C0777CCF-44D3-4E1F-9D3E-DA1962C14C1C}" type="presParOf" srcId="{B3EC0539-E956-43D4-9B79-2C9799987489}" destId="{DC6F0E1C-361C-4D65-805C-B4DAFC0D9ACC}" srcOrd="1" destOrd="0" presId="urn:microsoft.com/office/officeart/2008/layout/HalfCircleOrganizationChart"/>
    <dgm:cxn modelId="{04AE3B57-C6F7-4152-812B-88F1F08D3AA3}" type="presParOf" srcId="{B3EC0539-E956-43D4-9B79-2C9799987489}" destId="{50912B25-FC4F-46B5-8296-BF037F3175AB}" srcOrd="2" destOrd="0" presId="urn:microsoft.com/office/officeart/2008/layout/HalfCircleOrganizationChart"/>
    <dgm:cxn modelId="{6B97699A-348B-4620-8C4D-19FDE8ACE5DE}" type="presParOf" srcId="{B3EC0539-E956-43D4-9B79-2C9799987489}" destId="{2B5F9C4B-0B44-49A8-931D-A6CFDEDF4954}" srcOrd="3" destOrd="0" presId="urn:microsoft.com/office/officeart/2008/layout/HalfCircleOrganizationChart"/>
    <dgm:cxn modelId="{B7140A56-D80D-432A-9EE9-E32F455BBF22}" type="presParOf" srcId="{6CD6909C-7A62-4C93-98CA-629496B77009}" destId="{4926C233-BDDA-456E-864C-F9DBD521A208}" srcOrd="1" destOrd="0" presId="urn:microsoft.com/office/officeart/2008/layout/HalfCircleOrganizationChart"/>
    <dgm:cxn modelId="{85386D67-7BEE-4B7C-9D80-909A393C1ED0}" type="presParOf" srcId="{4926C233-BDDA-456E-864C-F9DBD521A208}" destId="{428CBA89-1B4E-4FCD-8B5A-68B375BF00E2}" srcOrd="0" destOrd="0" presId="urn:microsoft.com/office/officeart/2008/layout/HalfCircleOrganizationChart"/>
    <dgm:cxn modelId="{8523A9CD-6D01-4406-BD9A-23C3513A038E}" type="presParOf" srcId="{4926C233-BDDA-456E-864C-F9DBD521A208}" destId="{4F9B7A75-59B9-4241-8F4C-7CD002201CC1}" srcOrd="1" destOrd="0" presId="urn:microsoft.com/office/officeart/2008/layout/HalfCircleOrganizationChart"/>
    <dgm:cxn modelId="{44C53518-9CE2-43C6-8794-4BD57FEC6A68}" type="presParOf" srcId="{4F9B7A75-59B9-4241-8F4C-7CD002201CC1}" destId="{5D6F3239-4E8D-4448-8C3C-618A67614D40}" srcOrd="0" destOrd="0" presId="urn:microsoft.com/office/officeart/2008/layout/HalfCircleOrganizationChart"/>
    <dgm:cxn modelId="{F5C2EADE-F4F4-401E-84B2-9E2049E2EC27}" type="presParOf" srcId="{5D6F3239-4E8D-4448-8C3C-618A67614D40}" destId="{E30EE69D-DE5C-4E99-9F9C-EA20C8777180}" srcOrd="0" destOrd="0" presId="urn:microsoft.com/office/officeart/2008/layout/HalfCircleOrganizationChart"/>
    <dgm:cxn modelId="{9D667AAF-4F8D-4B8C-BE43-543584AA17E9}" type="presParOf" srcId="{5D6F3239-4E8D-4448-8C3C-618A67614D40}" destId="{C0B2F592-283F-4F2F-81D3-DE18DB524658}" srcOrd="1" destOrd="0" presId="urn:microsoft.com/office/officeart/2008/layout/HalfCircleOrganizationChart"/>
    <dgm:cxn modelId="{5E7BF4CD-66D8-40CE-99F9-C02937712831}" type="presParOf" srcId="{5D6F3239-4E8D-4448-8C3C-618A67614D40}" destId="{56B8029A-AFED-4C97-AEAE-C9206B71FFB7}" srcOrd="2" destOrd="0" presId="urn:microsoft.com/office/officeart/2008/layout/HalfCircleOrganizationChart"/>
    <dgm:cxn modelId="{483FA288-9E3F-48D3-8056-13A54F2372A9}" type="presParOf" srcId="{5D6F3239-4E8D-4448-8C3C-618A67614D40}" destId="{388324B1-3616-4A7D-9AE6-2138DA9699DC}" srcOrd="3" destOrd="0" presId="urn:microsoft.com/office/officeart/2008/layout/HalfCircleOrganizationChart"/>
    <dgm:cxn modelId="{C5102083-48F6-4302-AF9F-A8135EB48457}" type="presParOf" srcId="{4F9B7A75-59B9-4241-8F4C-7CD002201CC1}" destId="{21DB7E13-8E1D-4D8B-8AEE-F2B425767B14}" srcOrd="1" destOrd="0" presId="urn:microsoft.com/office/officeart/2008/layout/HalfCircleOrganizationChart"/>
    <dgm:cxn modelId="{26DCA3E6-981A-4905-8BF4-FA7012091EE1}" type="presParOf" srcId="{4F9B7A75-59B9-4241-8F4C-7CD002201CC1}" destId="{907423DA-2C1E-49DC-ABFF-40050661401C}" srcOrd="2" destOrd="0" presId="urn:microsoft.com/office/officeart/2008/layout/HalfCircleOrganizationChart"/>
    <dgm:cxn modelId="{5BEEF079-D856-41E9-B150-8E08FE965040}" type="presParOf" srcId="{4926C233-BDDA-456E-864C-F9DBD521A208}" destId="{961D09DB-F75F-460D-B4CC-F16367BAE622}" srcOrd="2" destOrd="0" presId="urn:microsoft.com/office/officeart/2008/layout/HalfCircleOrganizationChart"/>
    <dgm:cxn modelId="{8DFAAD82-EA13-4C7E-AFB3-3B1B283CFA0B}" type="presParOf" srcId="{4926C233-BDDA-456E-864C-F9DBD521A208}" destId="{945BC09E-08DB-4299-B65D-EF24A6E7B44A}" srcOrd="3" destOrd="0" presId="urn:microsoft.com/office/officeart/2008/layout/HalfCircleOrganizationChart"/>
    <dgm:cxn modelId="{D7F44530-EDBB-42A2-A30D-864E6BDFE20E}" type="presParOf" srcId="{945BC09E-08DB-4299-B65D-EF24A6E7B44A}" destId="{C9382BFB-9518-447A-9779-F0F0A9B24910}" srcOrd="0" destOrd="0" presId="urn:microsoft.com/office/officeart/2008/layout/HalfCircleOrganizationChart"/>
    <dgm:cxn modelId="{CBB5BBF5-BB9C-4061-9BE3-154E646370D8}" type="presParOf" srcId="{C9382BFB-9518-447A-9779-F0F0A9B24910}" destId="{EE8F3B78-D3CF-4387-9D0D-654E3FEA0686}" srcOrd="0" destOrd="0" presId="urn:microsoft.com/office/officeart/2008/layout/HalfCircleOrganizationChart"/>
    <dgm:cxn modelId="{15C991A3-F370-4182-A554-BDFE0A82FE53}" type="presParOf" srcId="{C9382BFB-9518-447A-9779-F0F0A9B24910}" destId="{B1E5C2DA-4EBC-4A17-941E-5FFC9EE56785}" srcOrd="1" destOrd="0" presId="urn:microsoft.com/office/officeart/2008/layout/HalfCircleOrganizationChart"/>
    <dgm:cxn modelId="{90E38BE9-D241-41FF-AB0A-281A63975996}" type="presParOf" srcId="{C9382BFB-9518-447A-9779-F0F0A9B24910}" destId="{67EA0678-1522-4EFA-B7A5-D49F86CD011C}" srcOrd="2" destOrd="0" presId="urn:microsoft.com/office/officeart/2008/layout/HalfCircleOrganizationChart"/>
    <dgm:cxn modelId="{008D5895-4FEA-4D57-8362-8BB4E4FDC00A}" type="presParOf" srcId="{C9382BFB-9518-447A-9779-F0F0A9B24910}" destId="{1AED8DAC-4CE1-4615-9518-C2B87CE29B80}" srcOrd="3" destOrd="0" presId="urn:microsoft.com/office/officeart/2008/layout/HalfCircleOrganizationChart"/>
    <dgm:cxn modelId="{42894AAB-344D-4297-A84B-61F95AA9831F}" type="presParOf" srcId="{945BC09E-08DB-4299-B65D-EF24A6E7B44A}" destId="{E1F8C709-6591-418D-9300-46FE73DB122B}" srcOrd="1" destOrd="0" presId="urn:microsoft.com/office/officeart/2008/layout/HalfCircleOrganizationChart"/>
    <dgm:cxn modelId="{362B35B9-44B2-4E64-B8EE-FC0FFEC55EB7}" type="presParOf" srcId="{945BC09E-08DB-4299-B65D-EF24A6E7B44A}" destId="{379685B0-8DEC-40BE-A09C-B8E519B55FA6}" srcOrd="2" destOrd="0" presId="urn:microsoft.com/office/officeart/2008/layout/HalfCircleOrganizationChart"/>
    <dgm:cxn modelId="{CB497BC0-B712-4B2A-8EEA-024B2CB591EE}" type="presParOf" srcId="{6CD6909C-7A62-4C93-98CA-629496B77009}" destId="{820CC3C4-1DE0-4513-9716-EB61A461EFF8}" srcOrd="2" destOrd="0" presId="urn:microsoft.com/office/officeart/2008/layout/HalfCircleOrganizationChart"/>
    <dgm:cxn modelId="{2D2B7B45-9976-48B5-910A-B745F19873DE}" type="presParOf" srcId="{54D45052-2498-465C-9E05-B13059C8979D}" destId="{1DAE3B91-6F5E-4C92-AA13-B71C655C40C0}" srcOrd="2" destOrd="0" presId="urn:microsoft.com/office/officeart/2008/layout/HalfCircleOrganizationChart"/>
    <dgm:cxn modelId="{FE484F31-0D8D-4E68-8748-956FCCB05A4E}" type="presParOf" srcId="{54D45052-2498-465C-9E05-B13059C8979D}" destId="{A775D5C6-8A8A-4FA7-94C6-7147FF7FBE43}" srcOrd="3" destOrd="0" presId="urn:microsoft.com/office/officeart/2008/layout/HalfCircleOrganizationChart"/>
    <dgm:cxn modelId="{35A7A38A-9CB1-4B7B-BA7C-2BEF93E03D3F}" type="presParOf" srcId="{A775D5C6-8A8A-4FA7-94C6-7147FF7FBE43}" destId="{88C1FB0F-4EC8-496D-882C-7229539B0E46}" srcOrd="0" destOrd="0" presId="urn:microsoft.com/office/officeart/2008/layout/HalfCircleOrganizationChart"/>
    <dgm:cxn modelId="{3564E23D-B997-4BE0-BD3F-F136C317DCC6}" type="presParOf" srcId="{88C1FB0F-4EC8-496D-882C-7229539B0E46}" destId="{1992DBF3-1247-49CD-B505-702179D6D83D}" srcOrd="0" destOrd="0" presId="urn:microsoft.com/office/officeart/2008/layout/HalfCircleOrganizationChart"/>
    <dgm:cxn modelId="{3F6DFE88-4D4B-4387-B916-57E574ECD3E2}" type="presParOf" srcId="{88C1FB0F-4EC8-496D-882C-7229539B0E46}" destId="{CE62C08F-4CE4-4EDF-9667-A56FA2845D8B}" srcOrd="1" destOrd="0" presId="urn:microsoft.com/office/officeart/2008/layout/HalfCircleOrganizationChart"/>
    <dgm:cxn modelId="{CD019A1A-8DFD-4A23-BFD4-D618274AC260}" type="presParOf" srcId="{88C1FB0F-4EC8-496D-882C-7229539B0E46}" destId="{5CC44ACE-710C-4E86-8665-18C1A49529BF}" srcOrd="2" destOrd="0" presId="urn:microsoft.com/office/officeart/2008/layout/HalfCircleOrganizationChart"/>
    <dgm:cxn modelId="{36A90E77-DE28-4625-98E4-2B145E65B204}" type="presParOf" srcId="{88C1FB0F-4EC8-496D-882C-7229539B0E46}" destId="{F1996A1F-650C-455A-B33F-B918461B1BEA}" srcOrd="3" destOrd="0" presId="urn:microsoft.com/office/officeart/2008/layout/HalfCircleOrganizationChart"/>
    <dgm:cxn modelId="{CFD7E6B9-361A-40E5-A5C6-FB5D58CB289C}" type="presParOf" srcId="{A775D5C6-8A8A-4FA7-94C6-7147FF7FBE43}" destId="{E2F54448-EB47-4920-B2BD-5D74E42AF18F}" srcOrd="1" destOrd="0" presId="urn:microsoft.com/office/officeart/2008/layout/HalfCircleOrganizationChart"/>
    <dgm:cxn modelId="{E6A152E4-08D7-4212-8979-8A9ABD825A30}" type="presParOf" srcId="{A775D5C6-8A8A-4FA7-94C6-7147FF7FBE43}" destId="{E3B357FD-07E5-4A5C-B57B-C24263CCEBC7}" srcOrd="2" destOrd="0" presId="urn:microsoft.com/office/officeart/2008/layout/HalfCircleOrganizationChart"/>
    <dgm:cxn modelId="{2C177C9D-6C6A-4489-98C1-431AAA574193}" type="presParOf" srcId="{E844E5A6-E5E7-4418-810D-B06B4C87A3E6}" destId="{7D106EFA-66FB-4AA1-9C95-F70255875829}" srcOrd="2" destOrd="0" presId="urn:microsoft.com/office/officeart/2008/layout/HalfCircleOrganizationChart"/>
    <dgm:cxn modelId="{9E57F6AB-BA47-4A79-BF83-DA236ED23ABC}" type="presParOf" srcId="{A1E8023C-38FB-4D95-9FFF-B8B617B238BB}" destId="{FE384C59-C7C8-40E6-AE9C-260F72AB3965}" srcOrd="2" destOrd="0" presId="urn:microsoft.com/office/officeart/2008/layout/HalfCircleOrganizationChart"/>
    <dgm:cxn modelId="{EB5FD643-FD15-409D-92ED-88DE1742F307}" type="presParOf" srcId="{ACA06911-3AF0-4FAC-A50C-B97276A7B437}" destId="{04AD46CF-A6D1-4F2C-9BEC-DC70B2E97613}" srcOrd="2" destOrd="0" presId="urn:microsoft.com/office/officeart/2008/layout/HalfCircleOrganizationChart"/>
    <dgm:cxn modelId="{9296E542-8A0D-4AAF-9007-3E842A19B11D}" type="presParOf" srcId="{ACA06911-3AF0-4FAC-A50C-B97276A7B437}" destId="{853A7F44-4BBB-46C8-B679-BF092BA324A2}" srcOrd="3" destOrd="0" presId="urn:microsoft.com/office/officeart/2008/layout/HalfCircleOrganizationChart"/>
    <dgm:cxn modelId="{743636D4-8CB3-43E4-A841-91E05ABE7E85}" type="presParOf" srcId="{853A7F44-4BBB-46C8-B679-BF092BA324A2}" destId="{9A3567BC-0CB0-4E31-AC1E-7B9FAC838577}" srcOrd="0" destOrd="0" presId="urn:microsoft.com/office/officeart/2008/layout/HalfCircleOrganizationChart"/>
    <dgm:cxn modelId="{7AD60F6A-6902-415C-8AC0-22C7CA15DE44}" type="presParOf" srcId="{9A3567BC-0CB0-4E31-AC1E-7B9FAC838577}" destId="{88726002-8465-4C72-9DD1-714D9D36DCDB}" srcOrd="0" destOrd="0" presId="urn:microsoft.com/office/officeart/2008/layout/HalfCircleOrganizationChart"/>
    <dgm:cxn modelId="{43492429-1329-4F76-9488-A584D010578F}" type="presParOf" srcId="{9A3567BC-0CB0-4E31-AC1E-7B9FAC838577}" destId="{2024B530-6E0A-4F2E-95B4-611B0CE06119}" srcOrd="1" destOrd="0" presId="urn:microsoft.com/office/officeart/2008/layout/HalfCircleOrganizationChart"/>
    <dgm:cxn modelId="{4A2AA135-8CDC-4CA0-A60A-497481EA6ECA}" type="presParOf" srcId="{9A3567BC-0CB0-4E31-AC1E-7B9FAC838577}" destId="{1F82FC07-702B-457F-8464-E7BD74A74293}" srcOrd="2" destOrd="0" presId="urn:microsoft.com/office/officeart/2008/layout/HalfCircleOrganizationChart"/>
    <dgm:cxn modelId="{608E1925-42A1-4E20-AE9E-EEF89923E1B1}" type="presParOf" srcId="{9A3567BC-0CB0-4E31-AC1E-7B9FAC838577}" destId="{5A2B58B7-CC5F-446F-AD13-870F1964A77B}" srcOrd="3" destOrd="0" presId="urn:microsoft.com/office/officeart/2008/layout/HalfCircleOrganizationChart"/>
    <dgm:cxn modelId="{1D2123C8-EDF6-45E4-9444-02B89E839C6E}" type="presParOf" srcId="{853A7F44-4BBB-46C8-B679-BF092BA324A2}" destId="{EA9DF85D-2423-41A3-8C01-5195CDF599CE}" srcOrd="1" destOrd="0" presId="urn:microsoft.com/office/officeart/2008/layout/HalfCircleOrganizationChart"/>
    <dgm:cxn modelId="{C8FA6DA9-8980-4248-A7B4-629355FF3337}" type="presParOf" srcId="{EA9DF85D-2423-41A3-8C01-5195CDF599CE}" destId="{5A8D8AE3-057A-4D1C-9F6F-4CEC549E386A}" srcOrd="0" destOrd="0" presId="urn:microsoft.com/office/officeart/2008/layout/HalfCircleOrganizationChart"/>
    <dgm:cxn modelId="{75D7D8EA-767B-4E44-A1AA-F975920C7DD3}" type="presParOf" srcId="{EA9DF85D-2423-41A3-8C01-5195CDF599CE}" destId="{953D2877-50A6-404D-BF0D-DFC13B8A13A2}" srcOrd="1" destOrd="0" presId="urn:microsoft.com/office/officeart/2008/layout/HalfCircleOrganizationChart"/>
    <dgm:cxn modelId="{634AB80A-18CD-454E-A6B7-A33F81C4D40D}" type="presParOf" srcId="{953D2877-50A6-404D-BF0D-DFC13B8A13A2}" destId="{C3D34C89-C034-4178-B954-51B62E9640C6}" srcOrd="0" destOrd="0" presId="urn:microsoft.com/office/officeart/2008/layout/HalfCircleOrganizationChart"/>
    <dgm:cxn modelId="{284490BB-B2A8-445C-925F-AC892D7D2238}" type="presParOf" srcId="{C3D34C89-C034-4178-B954-51B62E9640C6}" destId="{DE4E4495-EA2E-4BBC-9BD1-4E534B1E7CDD}" srcOrd="0" destOrd="0" presId="urn:microsoft.com/office/officeart/2008/layout/HalfCircleOrganizationChart"/>
    <dgm:cxn modelId="{498CC0B2-A82C-43C6-8A30-1BFA0443F9B3}" type="presParOf" srcId="{C3D34C89-C034-4178-B954-51B62E9640C6}" destId="{43C3F66F-27C1-4D52-B94D-CD756EB0176F}" srcOrd="1" destOrd="0" presId="urn:microsoft.com/office/officeart/2008/layout/HalfCircleOrganizationChart"/>
    <dgm:cxn modelId="{0EBBA4B5-F281-46D9-AA80-05CFEE0E0033}" type="presParOf" srcId="{C3D34C89-C034-4178-B954-51B62E9640C6}" destId="{4AD36FE5-7600-46EC-A1AA-03B71F783F8B}" srcOrd="2" destOrd="0" presId="urn:microsoft.com/office/officeart/2008/layout/HalfCircleOrganizationChart"/>
    <dgm:cxn modelId="{31B73BF9-A0AC-43AB-9B14-E26C2D9DBECE}" type="presParOf" srcId="{C3D34C89-C034-4178-B954-51B62E9640C6}" destId="{1BED9B59-4C0D-422A-92A5-56A6255F3C13}" srcOrd="3" destOrd="0" presId="urn:microsoft.com/office/officeart/2008/layout/HalfCircleOrganizationChart"/>
    <dgm:cxn modelId="{8D9FDE3A-DC91-43E1-BFD6-55AD0F06391E}" type="presParOf" srcId="{953D2877-50A6-404D-BF0D-DFC13B8A13A2}" destId="{9488330A-9D52-4677-AEED-5046A9F3BCEF}" srcOrd="1" destOrd="0" presId="urn:microsoft.com/office/officeart/2008/layout/HalfCircleOrganizationChart"/>
    <dgm:cxn modelId="{E93B4FD3-1EFF-4554-B680-6D577F1BCE35}" type="presParOf" srcId="{9488330A-9D52-4677-AEED-5046A9F3BCEF}" destId="{A1EC2293-50DE-4A21-B073-826D3FF9711D}" srcOrd="0" destOrd="0" presId="urn:microsoft.com/office/officeart/2008/layout/HalfCircleOrganizationChart"/>
    <dgm:cxn modelId="{714255A5-BCE6-445A-A53E-353426641871}" type="presParOf" srcId="{9488330A-9D52-4677-AEED-5046A9F3BCEF}" destId="{C2BDFCA8-BFC1-47AC-AAB4-338F96CDBB3D}" srcOrd="1" destOrd="0" presId="urn:microsoft.com/office/officeart/2008/layout/HalfCircleOrganizationChart"/>
    <dgm:cxn modelId="{61A1CE6E-510D-4748-9671-C0B5B7C50DDF}" type="presParOf" srcId="{C2BDFCA8-BFC1-47AC-AAB4-338F96CDBB3D}" destId="{235FD2F2-A36D-45AD-ADDA-B49CCA2016B6}" srcOrd="0" destOrd="0" presId="urn:microsoft.com/office/officeart/2008/layout/HalfCircleOrganizationChart"/>
    <dgm:cxn modelId="{184A3C89-4FCF-4DFB-B572-FFD5EDB40B42}" type="presParOf" srcId="{235FD2F2-A36D-45AD-ADDA-B49CCA2016B6}" destId="{EB7BC4ED-9825-4123-9648-472D2B20A9DD}" srcOrd="0" destOrd="0" presId="urn:microsoft.com/office/officeart/2008/layout/HalfCircleOrganizationChart"/>
    <dgm:cxn modelId="{878FA8FC-5451-4075-96C4-808EDCE4D45E}" type="presParOf" srcId="{235FD2F2-A36D-45AD-ADDA-B49CCA2016B6}" destId="{B04215B4-2D0D-4760-B8AA-0DB9862025DA}" srcOrd="1" destOrd="0" presId="urn:microsoft.com/office/officeart/2008/layout/HalfCircleOrganizationChart"/>
    <dgm:cxn modelId="{055DC577-A3DB-4DBC-A9C4-A9DFF3D4B8A7}" type="presParOf" srcId="{235FD2F2-A36D-45AD-ADDA-B49CCA2016B6}" destId="{DE78F3D3-78B5-477B-A1CD-FFFAAB85CD1C}" srcOrd="2" destOrd="0" presId="urn:microsoft.com/office/officeart/2008/layout/HalfCircleOrganizationChart"/>
    <dgm:cxn modelId="{C292C0EE-D7B5-44FC-9EAB-E1FF10457752}" type="presParOf" srcId="{235FD2F2-A36D-45AD-ADDA-B49CCA2016B6}" destId="{50475876-20CB-4F29-9C3D-25262D9CB066}" srcOrd="3" destOrd="0" presId="urn:microsoft.com/office/officeart/2008/layout/HalfCircleOrganizationChart"/>
    <dgm:cxn modelId="{D4B370F7-ED62-4820-A716-475CEB028207}" type="presParOf" srcId="{C2BDFCA8-BFC1-47AC-AAB4-338F96CDBB3D}" destId="{474C029E-08D3-4676-ADEA-CE5906A7E112}" srcOrd="1" destOrd="0" presId="urn:microsoft.com/office/officeart/2008/layout/HalfCircleOrganizationChart"/>
    <dgm:cxn modelId="{2A3FADEE-C925-46AF-A49D-0A3347C926CE}" type="presParOf" srcId="{C2BDFCA8-BFC1-47AC-AAB4-338F96CDBB3D}" destId="{005881E0-FAD3-419C-BC9A-1034BB637422}" srcOrd="2" destOrd="0" presId="urn:microsoft.com/office/officeart/2008/layout/HalfCircleOrganizationChart"/>
    <dgm:cxn modelId="{0F333C2E-D87C-4756-9579-5E505939E353}" type="presParOf" srcId="{953D2877-50A6-404D-BF0D-DFC13B8A13A2}" destId="{77566A2E-8BC1-407C-B229-F81C2E96A4BD}" srcOrd="2" destOrd="0" presId="urn:microsoft.com/office/officeart/2008/layout/HalfCircleOrganizationChart"/>
    <dgm:cxn modelId="{BAE5F89B-26A7-4478-B379-11D6BE3626B8}" type="presParOf" srcId="{EA9DF85D-2423-41A3-8C01-5195CDF599CE}" destId="{39CBA91F-D2B0-4DA0-A9B4-73773C2E7526}" srcOrd="2" destOrd="0" presId="urn:microsoft.com/office/officeart/2008/layout/HalfCircleOrganizationChart"/>
    <dgm:cxn modelId="{D88F1EE4-38B3-4F18-85EB-3893CACA6B56}" type="presParOf" srcId="{EA9DF85D-2423-41A3-8C01-5195CDF599CE}" destId="{6B0CC36A-7F4A-4D65-886C-8BA06E6AAD21}" srcOrd="3" destOrd="0" presId="urn:microsoft.com/office/officeart/2008/layout/HalfCircleOrganizationChart"/>
    <dgm:cxn modelId="{2029EE5E-E137-4460-AB12-DEE37FDE8F91}" type="presParOf" srcId="{6B0CC36A-7F4A-4D65-886C-8BA06E6AAD21}" destId="{37D81C1C-B2B9-46F1-8B74-1E0EB5D31D8A}" srcOrd="0" destOrd="0" presId="urn:microsoft.com/office/officeart/2008/layout/HalfCircleOrganizationChart"/>
    <dgm:cxn modelId="{851F5C3E-B85C-4BE5-9BF5-942907ABE2C6}" type="presParOf" srcId="{37D81C1C-B2B9-46F1-8B74-1E0EB5D31D8A}" destId="{B47D2834-F99F-45C8-8799-D19BEABD60BB}" srcOrd="0" destOrd="0" presId="urn:microsoft.com/office/officeart/2008/layout/HalfCircleOrganizationChart"/>
    <dgm:cxn modelId="{ECF36083-99C7-4169-82A9-CBB64106CF14}" type="presParOf" srcId="{37D81C1C-B2B9-46F1-8B74-1E0EB5D31D8A}" destId="{0E716BFF-74D5-4391-98FF-2EF7A0D985A0}" srcOrd="1" destOrd="0" presId="urn:microsoft.com/office/officeart/2008/layout/HalfCircleOrganizationChart"/>
    <dgm:cxn modelId="{79588D3C-1AD3-4A48-B5F0-7B5023820EB1}" type="presParOf" srcId="{37D81C1C-B2B9-46F1-8B74-1E0EB5D31D8A}" destId="{291AF7C1-87ED-42D8-BEE2-CFFD8873B46D}" srcOrd="2" destOrd="0" presId="urn:microsoft.com/office/officeart/2008/layout/HalfCircleOrganizationChart"/>
    <dgm:cxn modelId="{27BBBBDB-B9FA-4ED6-9096-9B346CC3EDE0}" type="presParOf" srcId="{37D81C1C-B2B9-46F1-8B74-1E0EB5D31D8A}" destId="{A538EC38-4420-4379-9C1B-EB22FF2464BF}" srcOrd="3" destOrd="0" presId="urn:microsoft.com/office/officeart/2008/layout/HalfCircleOrganizationChart"/>
    <dgm:cxn modelId="{C7DB557B-6CB4-4F48-A267-229AC19D4A9C}" type="presParOf" srcId="{6B0CC36A-7F4A-4D65-886C-8BA06E6AAD21}" destId="{E0D7E2F2-733D-4A3A-A83C-707907F91601}" srcOrd="1" destOrd="0" presId="urn:microsoft.com/office/officeart/2008/layout/HalfCircleOrganizationChart"/>
    <dgm:cxn modelId="{4DDC2B5F-8B2A-45A4-8503-B7CDE8001E36}" type="presParOf" srcId="{E0D7E2F2-733D-4A3A-A83C-707907F91601}" destId="{E6749B8F-271D-424E-A847-53515EF77BEE}" srcOrd="0" destOrd="0" presId="urn:microsoft.com/office/officeart/2008/layout/HalfCircleOrganizationChart"/>
    <dgm:cxn modelId="{8C7585FF-504D-45A3-9F27-705132B26AD2}" type="presParOf" srcId="{E0D7E2F2-733D-4A3A-A83C-707907F91601}" destId="{95195D7E-BCE3-4E72-B0C3-3DA503F7B974}" srcOrd="1" destOrd="0" presId="urn:microsoft.com/office/officeart/2008/layout/HalfCircleOrganizationChart"/>
    <dgm:cxn modelId="{64DA8548-4ABB-43B2-8DD7-98AAF6E17740}" type="presParOf" srcId="{95195D7E-BCE3-4E72-B0C3-3DA503F7B974}" destId="{9173A252-5079-4653-8B82-A4B5539E71D8}" srcOrd="0" destOrd="0" presId="urn:microsoft.com/office/officeart/2008/layout/HalfCircleOrganizationChart"/>
    <dgm:cxn modelId="{C3D7F564-A5BB-4C74-A2C8-8C193AC3F265}" type="presParOf" srcId="{9173A252-5079-4653-8B82-A4B5539E71D8}" destId="{444538AA-3A23-4C20-90C4-3001BBF0DE40}" srcOrd="0" destOrd="0" presId="urn:microsoft.com/office/officeart/2008/layout/HalfCircleOrganizationChart"/>
    <dgm:cxn modelId="{702C3A82-DDEC-4D40-B097-6B12FE91E191}" type="presParOf" srcId="{9173A252-5079-4653-8B82-A4B5539E71D8}" destId="{C53CDC8D-5BF6-4842-AD74-58694C450773}" srcOrd="1" destOrd="0" presId="urn:microsoft.com/office/officeart/2008/layout/HalfCircleOrganizationChart"/>
    <dgm:cxn modelId="{5A793948-D0B7-41B8-AABA-6F86F0BBACA8}" type="presParOf" srcId="{9173A252-5079-4653-8B82-A4B5539E71D8}" destId="{56AA606A-602F-41BC-A298-A44F8C115A1A}" srcOrd="2" destOrd="0" presId="urn:microsoft.com/office/officeart/2008/layout/HalfCircleOrganizationChart"/>
    <dgm:cxn modelId="{E236C74E-9558-4028-B96B-0FA71E650169}" type="presParOf" srcId="{9173A252-5079-4653-8B82-A4B5539E71D8}" destId="{01658AA1-AC28-4F0D-A42A-17B4B250B241}" srcOrd="3" destOrd="0" presId="urn:microsoft.com/office/officeart/2008/layout/HalfCircleOrganizationChart"/>
    <dgm:cxn modelId="{E7CEE060-8FE1-4488-9D01-1CB223E54EB7}" type="presParOf" srcId="{95195D7E-BCE3-4E72-B0C3-3DA503F7B974}" destId="{FDDDCF9E-6A6C-4EA0-A12F-11B870A7DA16}" srcOrd="1" destOrd="0" presId="urn:microsoft.com/office/officeart/2008/layout/HalfCircleOrganizationChart"/>
    <dgm:cxn modelId="{54907C22-C2A9-467C-8936-C1F54239FC0E}" type="presParOf" srcId="{95195D7E-BCE3-4E72-B0C3-3DA503F7B974}" destId="{F7858CF6-BE9F-48AD-9A2F-3DB0647C1673}" srcOrd="2" destOrd="0" presId="urn:microsoft.com/office/officeart/2008/layout/HalfCircleOrganizationChart"/>
    <dgm:cxn modelId="{1AE0C249-94BE-40F2-B46F-3FC44DC6DD2F}" type="presParOf" srcId="{6B0CC36A-7F4A-4D65-886C-8BA06E6AAD21}" destId="{988BB15A-5DB1-41B0-A48B-27591FCD0C6D}" srcOrd="2" destOrd="0" presId="urn:microsoft.com/office/officeart/2008/layout/HalfCircleOrganizationChart"/>
    <dgm:cxn modelId="{6C7ACADF-4EC0-40C8-A5F2-3D62F280382C}" type="presParOf" srcId="{853A7F44-4BBB-46C8-B679-BF092BA324A2}" destId="{54C92D52-8A1C-4762-9DB9-1355823C9BCC}" srcOrd="2" destOrd="0" presId="urn:microsoft.com/office/officeart/2008/layout/HalfCircleOrganizationChart"/>
    <dgm:cxn modelId="{144E54AC-F4B1-4821-B187-CD0284607413}" type="presParOf" srcId="{C7D2E48A-2956-4262-9F6F-97F7D0C344C0}" destId="{807CD98A-EF05-418E-BBDA-DAA39FC7A4CC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49B8F-271D-424E-A847-53515EF77BEE}">
      <dsp:nvSpPr>
        <dsp:cNvPr id="0" name=""/>
        <dsp:cNvSpPr/>
      </dsp:nvSpPr>
      <dsp:spPr>
        <a:xfrm>
          <a:off x="7030843" y="2440913"/>
          <a:ext cx="630415" cy="264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60"/>
              </a:lnTo>
              <a:lnTo>
                <a:pt x="630415" y="2649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BA91F-D2B0-4DA0-A9B4-73773C2E7526}">
      <dsp:nvSpPr>
        <dsp:cNvPr id="0" name=""/>
        <dsp:cNvSpPr/>
      </dsp:nvSpPr>
      <dsp:spPr>
        <a:xfrm>
          <a:off x="5342231" y="1813840"/>
          <a:ext cx="1688611" cy="185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36"/>
              </a:lnTo>
              <a:lnTo>
                <a:pt x="1688611" y="92736"/>
              </a:lnTo>
              <a:lnTo>
                <a:pt x="1688611" y="185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C2293-50DE-4A21-B073-826D3FF9711D}">
      <dsp:nvSpPr>
        <dsp:cNvPr id="0" name=""/>
        <dsp:cNvSpPr/>
      </dsp:nvSpPr>
      <dsp:spPr>
        <a:xfrm>
          <a:off x="3653620" y="2440913"/>
          <a:ext cx="1192888" cy="1220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151"/>
              </a:lnTo>
              <a:lnTo>
                <a:pt x="1192888" y="12201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D8AE3-057A-4D1C-9F6F-4CEC549E386A}">
      <dsp:nvSpPr>
        <dsp:cNvPr id="0" name=""/>
        <dsp:cNvSpPr/>
      </dsp:nvSpPr>
      <dsp:spPr>
        <a:xfrm>
          <a:off x="3653620" y="1813840"/>
          <a:ext cx="1688611" cy="185472"/>
        </a:xfrm>
        <a:custGeom>
          <a:avLst/>
          <a:gdLst/>
          <a:ahLst/>
          <a:cxnLst/>
          <a:rect l="0" t="0" r="0" b="0"/>
          <a:pathLst>
            <a:path>
              <a:moveTo>
                <a:pt x="1688611" y="0"/>
              </a:moveTo>
              <a:lnTo>
                <a:pt x="1688611" y="92736"/>
              </a:lnTo>
              <a:lnTo>
                <a:pt x="0" y="92736"/>
              </a:lnTo>
              <a:lnTo>
                <a:pt x="0" y="185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D46CF-A6D1-4F2C-9BEC-DC70B2E97613}">
      <dsp:nvSpPr>
        <dsp:cNvPr id="0" name=""/>
        <dsp:cNvSpPr/>
      </dsp:nvSpPr>
      <dsp:spPr>
        <a:xfrm>
          <a:off x="3741341" y="878591"/>
          <a:ext cx="1600890" cy="185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36"/>
              </a:lnTo>
              <a:lnTo>
                <a:pt x="1600890" y="92736"/>
              </a:lnTo>
              <a:lnTo>
                <a:pt x="1600890" y="1854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E3B91-6F5E-4C92-AA13-B71C655C40C0}">
      <dsp:nvSpPr>
        <dsp:cNvPr id="0" name=""/>
        <dsp:cNvSpPr/>
      </dsp:nvSpPr>
      <dsp:spPr>
        <a:xfrm>
          <a:off x="1800494" y="2371313"/>
          <a:ext cx="823781" cy="185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36"/>
              </a:lnTo>
              <a:lnTo>
                <a:pt x="823781" y="92736"/>
              </a:lnTo>
              <a:lnTo>
                <a:pt x="823781" y="185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D09DB-F75F-460D-B4CC-F16367BAE622}">
      <dsp:nvSpPr>
        <dsp:cNvPr id="0" name=""/>
        <dsp:cNvSpPr/>
      </dsp:nvSpPr>
      <dsp:spPr>
        <a:xfrm>
          <a:off x="441960" y="2998386"/>
          <a:ext cx="731899" cy="1217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855"/>
              </a:lnTo>
              <a:lnTo>
                <a:pt x="731899" y="12178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CBA89-1B4E-4FCD-8B5A-68B375BF00E2}">
      <dsp:nvSpPr>
        <dsp:cNvPr id="0" name=""/>
        <dsp:cNvSpPr/>
      </dsp:nvSpPr>
      <dsp:spPr>
        <a:xfrm>
          <a:off x="441960" y="2998386"/>
          <a:ext cx="701303" cy="457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195"/>
              </a:lnTo>
              <a:lnTo>
                <a:pt x="701303" y="457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46EC0-4E2A-49DB-A062-8A39856EBD2F}">
      <dsp:nvSpPr>
        <dsp:cNvPr id="0" name=""/>
        <dsp:cNvSpPr/>
      </dsp:nvSpPr>
      <dsp:spPr>
        <a:xfrm>
          <a:off x="441960" y="2371313"/>
          <a:ext cx="1358533" cy="185472"/>
        </a:xfrm>
        <a:custGeom>
          <a:avLst/>
          <a:gdLst/>
          <a:ahLst/>
          <a:cxnLst/>
          <a:rect l="0" t="0" r="0" b="0"/>
          <a:pathLst>
            <a:path>
              <a:moveTo>
                <a:pt x="1358533" y="0"/>
              </a:moveTo>
              <a:lnTo>
                <a:pt x="1358533" y="92736"/>
              </a:lnTo>
              <a:lnTo>
                <a:pt x="0" y="92736"/>
              </a:lnTo>
              <a:lnTo>
                <a:pt x="0" y="185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86E66-BDB2-4C80-B344-C6BD495B2C9D}">
      <dsp:nvSpPr>
        <dsp:cNvPr id="0" name=""/>
        <dsp:cNvSpPr/>
      </dsp:nvSpPr>
      <dsp:spPr>
        <a:xfrm>
          <a:off x="1754774" y="1505665"/>
          <a:ext cx="91440" cy="185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87725-3860-4E46-BDCC-B2C140B081F7}">
      <dsp:nvSpPr>
        <dsp:cNvPr id="0" name=""/>
        <dsp:cNvSpPr/>
      </dsp:nvSpPr>
      <dsp:spPr>
        <a:xfrm>
          <a:off x="1800494" y="878591"/>
          <a:ext cx="1940847" cy="185472"/>
        </a:xfrm>
        <a:custGeom>
          <a:avLst/>
          <a:gdLst/>
          <a:ahLst/>
          <a:cxnLst/>
          <a:rect l="0" t="0" r="0" b="0"/>
          <a:pathLst>
            <a:path>
              <a:moveTo>
                <a:pt x="1940847" y="0"/>
              </a:moveTo>
              <a:lnTo>
                <a:pt x="1940847" y="92736"/>
              </a:lnTo>
              <a:lnTo>
                <a:pt x="0" y="92736"/>
              </a:lnTo>
              <a:lnTo>
                <a:pt x="0" y="1854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E26EA-D5FA-454B-B922-550204DE1A83}">
      <dsp:nvSpPr>
        <dsp:cNvPr id="0" name=""/>
        <dsp:cNvSpPr/>
      </dsp:nvSpPr>
      <dsp:spPr>
        <a:xfrm>
          <a:off x="3520541" y="436990"/>
          <a:ext cx="441600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1A3D04-05B9-4FFB-B01F-E580674FD905}">
      <dsp:nvSpPr>
        <dsp:cNvPr id="0" name=""/>
        <dsp:cNvSpPr/>
      </dsp:nvSpPr>
      <dsp:spPr>
        <a:xfrm>
          <a:off x="3520541" y="436990"/>
          <a:ext cx="441600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0B317-046B-49BE-9D09-9BE2575E8C4C}">
      <dsp:nvSpPr>
        <dsp:cNvPr id="0" name=""/>
        <dsp:cNvSpPr/>
      </dsp:nvSpPr>
      <dsp:spPr>
        <a:xfrm>
          <a:off x="3299740" y="516478"/>
          <a:ext cx="883201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Rolling</a:t>
          </a:r>
          <a:endParaRPr lang="en-US" sz="1600" b="1" kern="1200" dirty="0"/>
        </a:p>
      </dsp:txBody>
      <dsp:txXfrm>
        <a:off x="3299740" y="516478"/>
        <a:ext cx="883201" cy="282624"/>
      </dsp:txXfrm>
    </dsp:sp>
    <dsp:sp modelId="{EDEFDE11-1604-4C1B-BBE2-64876FAE67EE}">
      <dsp:nvSpPr>
        <dsp:cNvPr id="0" name=""/>
        <dsp:cNvSpPr/>
      </dsp:nvSpPr>
      <dsp:spPr>
        <a:xfrm>
          <a:off x="1219514" y="1064064"/>
          <a:ext cx="1161958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02F56-77DF-469B-A4C5-6F3C60DC6B8A}">
      <dsp:nvSpPr>
        <dsp:cNvPr id="0" name=""/>
        <dsp:cNvSpPr/>
      </dsp:nvSpPr>
      <dsp:spPr>
        <a:xfrm>
          <a:off x="1219514" y="1064064"/>
          <a:ext cx="1161958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99754-932F-47E8-A65E-FC9903DE1055}">
      <dsp:nvSpPr>
        <dsp:cNvPr id="0" name=""/>
        <dsp:cNvSpPr/>
      </dsp:nvSpPr>
      <dsp:spPr>
        <a:xfrm>
          <a:off x="638535" y="1143552"/>
          <a:ext cx="2323916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Coils</a:t>
          </a:r>
          <a:r>
            <a:rPr lang="fr-FR" sz="1200" kern="1200" dirty="0" smtClean="0"/>
            <a:t> 9 to 17mm : Ln or </a:t>
          </a:r>
          <a:r>
            <a:rPr lang="fr-FR" sz="1200" kern="1200" dirty="0" err="1" smtClean="0"/>
            <a:t>Tifast</a:t>
          </a:r>
          <a:endParaRPr lang="en-US" sz="1200" kern="1200" dirty="0"/>
        </a:p>
      </dsp:txBody>
      <dsp:txXfrm>
        <a:off x="638535" y="1143552"/>
        <a:ext cx="2323916" cy="282624"/>
      </dsp:txXfrm>
    </dsp:sp>
    <dsp:sp modelId="{3394FF84-333E-4D79-99F1-337F8AF6BF8B}">
      <dsp:nvSpPr>
        <dsp:cNvPr id="0" name=""/>
        <dsp:cNvSpPr/>
      </dsp:nvSpPr>
      <dsp:spPr>
        <a:xfrm>
          <a:off x="1192714" y="1691137"/>
          <a:ext cx="1215559" cy="680175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229E7-9C73-46A9-A563-248AB45FCF36}">
      <dsp:nvSpPr>
        <dsp:cNvPr id="0" name=""/>
        <dsp:cNvSpPr/>
      </dsp:nvSpPr>
      <dsp:spPr>
        <a:xfrm>
          <a:off x="1192714" y="1691137"/>
          <a:ext cx="1215559" cy="680175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F1E96-2D19-4FBB-9D0D-B3F309F215E4}">
      <dsp:nvSpPr>
        <dsp:cNvPr id="0" name=""/>
        <dsp:cNvSpPr/>
      </dsp:nvSpPr>
      <dsp:spPr>
        <a:xfrm>
          <a:off x="584934" y="1813569"/>
          <a:ext cx="2431119" cy="43531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Cold </a:t>
          </a:r>
          <a:r>
            <a:rPr lang="fr-FR" sz="1200" kern="1200" dirty="0" err="1" smtClean="0"/>
            <a:t>drawing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with</a:t>
          </a:r>
          <a:r>
            <a:rPr lang="fr-FR" sz="1200" kern="1200" dirty="0" smtClean="0"/>
            <a:t> the new machine </a:t>
          </a:r>
          <a:r>
            <a:rPr lang="fr-FR" sz="1200" kern="1200" dirty="0" err="1" smtClean="0"/>
            <a:t>Hetran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starting</a:t>
          </a:r>
          <a:r>
            <a:rPr lang="fr-FR" sz="1200" kern="1200" dirty="0" smtClean="0"/>
            <a:t> in BE in April 2016</a:t>
          </a:r>
          <a:endParaRPr lang="en-US" sz="1200" kern="1200" dirty="0"/>
        </a:p>
      </dsp:txBody>
      <dsp:txXfrm>
        <a:off x="584934" y="1813569"/>
        <a:ext cx="2431119" cy="435312"/>
      </dsp:txXfrm>
    </dsp:sp>
    <dsp:sp modelId="{DC6F0E1C-361C-4D65-805C-B4DAFC0D9ACC}">
      <dsp:nvSpPr>
        <dsp:cNvPr id="0" name=""/>
        <dsp:cNvSpPr/>
      </dsp:nvSpPr>
      <dsp:spPr>
        <a:xfrm>
          <a:off x="221160" y="2556785"/>
          <a:ext cx="441600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12B25-FC4F-46B5-8296-BF037F3175AB}">
      <dsp:nvSpPr>
        <dsp:cNvPr id="0" name=""/>
        <dsp:cNvSpPr/>
      </dsp:nvSpPr>
      <dsp:spPr>
        <a:xfrm>
          <a:off x="221160" y="2556785"/>
          <a:ext cx="441600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238EA-509F-4471-B0D7-E8114D984236}">
      <dsp:nvSpPr>
        <dsp:cNvPr id="0" name=""/>
        <dsp:cNvSpPr/>
      </dsp:nvSpPr>
      <dsp:spPr>
        <a:xfrm>
          <a:off x="359" y="2636273"/>
          <a:ext cx="883201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Fasteners</a:t>
          </a:r>
          <a:r>
            <a:rPr lang="fr-FR" sz="1200" kern="1200" dirty="0" smtClean="0"/>
            <a:t> </a:t>
          </a:r>
          <a:endParaRPr lang="en-US" sz="1200" kern="1200" dirty="0"/>
        </a:p>
      </dsp:txBody>
      <dsp:txXfrm>
        <a:off x="359" y="2636273"/>
        <a:ext cx="883201" cy="282624"/>
      </dsp:txXfrm>
    </dsp:sp>
    <dsp:sp modelId="{C0B2F592-283F-4F2F-81D3-DE18DB524658}">
      <dsp:nvSpPr>
        <dsp:cNvPr id="0" name=""/>
        <dsp:cNvSpPr/>
      </dsp:nvSpPr>
      <dsp:spPr>
        <a:xfrm>
          <a:off x="1033169" y="3183858"/>
          <a:ext cx="917456" cy="767422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B8029A-AFED-4C97-AEAE-C9206B71FFB7}">
      <dsp:nvSpPr>
        <dsp:cNvPr id="0" name=""/>
        <dsp:cNvSpPr/>
      </dsp:nvSpPr>
      <dsp:spPr>
        <a:xfrm>
          <a:off x="1033169" y="3183858"/>
          <a:ext cx="917456" cy="767422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EE69D-DE5C-4E99-9F9C-EA20C8777180}">
      <dsp:nvSpPr>
        <dsp:cNvPr id="0" name=""/>
        <dsp:cNvSpPr/>
      </dsp:nvSpPr>
      <dsp:spPr>
        <a:xfrm>
          <a:off x="574440" y="3321995"/>
          <a:ext cx="1834913" cy="49115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Coils</a:t>
          </a:r>
          <a:r>
            <a:rPr lang="fr-FR" sz="1000" kern="1200" dirty="0" smtClean="0"/>
            <a:t> : </a:t>
          </a:r>
          <a:r>
            <a:rPr lang="fr-FR" sz="1000" kern="1200" dirty="0" err="1" smtClean="0"/>
            <a:t>drawing</a:t>
          </a:r>
          <a:r>
            <a:rPr lang="fr-FR" sz="1000" kern="1200" dirty="0" smtClean="0"/>
            <a:t> </a:t>
          </a:r>
          <a:r>
            <a:rPr lang="fr-FR" sz="1000" kern="1200" dirty="0" err="1" smtClean="0"/>
            <a:t>with</a:t>
          </a:r>
          <a:r>
            <a:rPr lang="fr-FR" sz="1000" kern="1200" dirty="0" smtClean="0"/>
            <a:t> MoS2 BE</a:t>
          </a:r>
          <a:endParaRPr lang="en-US" sz="1000" kern="1200" dirty="0"/>
        </a:p>
      </dsp:txBody>
      <dsp:txXfrm>
        <a:off x="574440" y="3321995"/>
        <a:ext cx="1834913" cy="491150"/>
      </dsp:txXfrm>
    </dsp:sp>
    <dsp:sp modelId="{B1E5C2DA-4EBC-4A17-941E-5FFC9EE56785}">
      <dsp:nvSpPr>
        <dsp:cNvPr id="0" name=""/>
        <dsp:cNvSpPr/>
      </dsp:nvSpPr>
      <dsp:spPr>
        <a:xfrm>
          <a:off x="1057843" y="4136754"/>
          <a:ext cx="966805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A0678-1522-4EFA-B7A5-D49F86CD011C}">
      <dsp:nvSpPr>
        <dsp:cNvPr id="0" name=""/>
        <dsp:cNvSpPr/>
      </dsp:nvSpPr>
      <dsp:spPr>
        <a:xfrm>
          <a:off x="1057843" y="4136754"/>
          <a:ext cx="966805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F3B78-D3CF-4387-9D0D-654E3FEA0686}">
      <dsp:nvSpPr>
        <dsp:cNvPr id="0" name=""/>
        <dsp:cNvSpPr/>
      </dsp:nvSpPr>
      <dsp:spPr>
        <a:xfrm>
          <a:off x="574440" y="4216242"/>
          <a:ext cx="1933611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0" kern="1200" dirty="0" smtClean="0"/>
            <a:t>Bars : </a:t>
          </a:r>
          <a:r>
            <a:rPr lang="fr-FR" sz="1000" b="0" kern="1200" dirty="0" err="1" smtClean="0"/>
            <a:t>straightening</a:t>
          </a:r>
          <a:r>
            <a:rPr lang="fr-FR" sz="1000" b="0" kern="1200" dirty="0" smtClean="0"/>
            <a:t> =&gt; BE</a:t>
          </a:r>
          <a:endParaRPr lang="en-US" sz="1000" b="0" kern="1200" dirty="0"/>
        </a:p>
      </dsp:txBody>
      <dsp:txXfrm>
        <a:off x="574440" y="4216242"/>
        <a:ext cx="1933611" cy="282624"/>
      </dsp:txXfrm>
    </dsp:sp>
    <dsp:sp modelId="{CE62C08F-4CE4-4EDF-9667-A56FA2845D8B}">
      <dsp:nvSpPr>
        <dsp:cNvPr id="0" name=""/>
        <dsp:cNvSpPr/>
      </dsp:nvSpPr>
      <dsp:spPr>
        <a:xfrm>
          <a:off x="2136098" y="2556785"/>
          <a:ext cx="976353" cy="65859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44ACE-710C-4E86-8665-18C1A49529BF}">
      <dsp:nvSpPr>
        <dsp:cNvPr id="0" name=""/>
        <dsp:cNvSpPr/>
      </dsp:nvSpPr>
      <dsp:spPr>
        <a:xfrm>
          <a:off x="2136098" y="2556785"/>
          <a:ext cx="976353" cy="65859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2DBF3-1247-49CD-B505-702179D6D83D}">
      <dsp:nvSpPr>
        <dsp:cNvPr id="0" name=""/>
        <dsp:cNvSpPr/>
      </dsp:nvSpPr>
      <dsp:spPr>
        <a:xfrm>
          <a:off x="1647921" y="2675331"/>
          <a:ext cx="1952706" cy="42149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r-FR" sz="1000" b="0" kern="1200" dirty="0" err="1" smtClean="0"/>
            <a:t>Medical</a:t>
          </a:r>
          <a:r>
            <a:rPr lang="fr-FR" sz="1000" b="0" kern="1200" dirty="0" smtClean="0"/>
            <a:t> : </a:t>
          </a:r>
          <a:r>
            <a:rPr lang="fr-FR" sz="1000" b="0" kern="1200" dirty="0" err="1" smtClean="0"/>
            <a:t>TTh</a:t>
          </a:r>
          <a:r>
            <a:rPr lang="fr-FR" sz="1000" b="0" kern="1200" dirty="0" smtClean="0"/>
            <a:t> + </a:t>
          </a:r>
          <a:r>
            <a:rPr lang="fr-FR" sz="1000" b="0" kern="1200" dirty="0" err="1" smtClean="0"/>
            <a:t>straightening</a:t>
          </a:r>
          <a:r>
            <a:rPr lang="fr-FR" sz="1000" b="0" kern="1200" dirty="0" smtClean="0"/>
            <a:t> + </a:t>
          </a:r>
          <a:r>
            <a:rPr lang="fr-FR" sz="1000" b="0" kern="1200" dirty="0" err="1" smtClean="0"/>
            <a:t>finishing</a:t>
          </a:r>
          <a:r>
            <a:rPr lang="fr-FR" sz="1000" b="0" kern="1200" dirty="0" smtClean="0"/>
            <a:t> + </a:t>
          </a:r>
          <a:r>
            <a:rPr lang="fr-FR" sz="1000" b="0" kern="1200" dirty="0" err="1" smtClean="0"/>
            <a:t>TTh</a:t>
          </a:r>
          <a:r>
            <a:rPr lang="fr-FR" sz="1000" b="0" kern="1200" dirty="0" smtClean="0"/>
            <a:t> in bars =&gt; BE</a:t>
          </a:r>
          <a:endParaRPr lang="en-US" sz="1000" b="0" kern="1200" dirty="0"/>
        </a:p>
      </dsp:txBody>
      <dsp:txXfrm>
        <a:off x="1647921" y="2675331"/>
        <a:ext cx="1952706" cy="421497"/>
      </dsp:txXfrm>
    </dsp:sp>
    <dsp:sp modelId="{2024B530-6E0A-4F2E-95B4-611B0CE06119}">
      <dsp:nvSpPr>
        <dsp:cNvPr id="0" name=""/>
        <dsp:cNvSpPr/>
      </dsp:nvSpPr>
      <dsp:spPr>
        <a:xfrm>
          <a:off x="4591273" y="1064064"/>
          <a:ext cx="1501915" cy="74977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2FC07-702B-457F-8464-E7BD74A74293}">
      <dsp:nvSpPr>
        <dsp:cNvPr id="0" name=""/>
        <dsp:cNvSpPr/>
      </dsp:nvSpPr>
      <dsp:spPr>
        <a:xfrm>
          <a:off x="4591273" y="1064064"/>
          <a:ext cx="1501915" cy="74977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726002-8465-4C72-9DD1-714D9D36DCDB}">
      <dsp:nvSpPr>
        <dsp:cNvPr id="0" name=""/>
        <dsp:cNvSpPr/>
      </dsp:nvSpPr>
      <dsp:spPr>
        <a:xfrm>
          <a:off x="3840316" y="1199023"/>
          <a:ext cx="3003831" cy="4798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Bars &lt; 52mm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Short </a:t>
          </a:r>
          <a:r>
            <a:rPr lang="fr-FR" sz="1200" kern="1200" dirty="0" err="1" smtClean="0"/>
            <a:t>term</a:t>
          </a:r>
          <a:r>
            <a:rPr lang="fr-FR" sz="1200" kern="1200" dirty="0" smtClean="0"/>
            <a:t> : </a:t>
          </a:r>
          <a:r>
            <a:rPr lang="fr-FR" sz="1200" kern="1200" dirty="0" err="1" smtClean="0"/>
            <a:t>Tifast</a:t>
          </a:r>
          <a:r>
            <a:rPr lang="fr-FR" sz="1200" kern="1200" dirty="0" smtClean="0"/>
            <a:t> or </a:t>
          </a:r>
          <a:r>
            <a:rPr lang="fr-FR" sz="1200" kern="1200" dirty="0" err="1" smtClean="0"/>
            <a:t>Ravne</a:t>
          </a:r>
          <a:endParaRPr lang="fr-F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Medium </a:t>
          </a:r>
          <a:r>
            <a:rPr lang="fr-FR" sz="1200" kern="1200" dirty="0" err="1" smtClean="0"/>
            <a:t>Term</a:t>
          </a:r>
          <a:r>
            <a:rPr lang="fr-FR" sz="1200" kern="1200" dirty="0" smtClean="0"/>
            <a:t> : Lama</a:t>
          </a:r>
          <a:endParaRPr lang="en-US" sz="1200" kern="1200" dirty="0"/>
        </a:p>
      </dsp:txBody>
      <dsp:txXfrm>
        <a:off x="3840316" y="1199023"/>
        <a:ext cx="3003831" cy="479857"/>
      </dsp:txXfrm>
    </dsp:sp>
    <dsp:sp modelId="{43C3F66F-27C1-4D52-B94D-CD756EB0176F}">
      <dsp:nvSpPr>
        <dsp:cNvPr id="0" name=""/>
        <dsp:cNvSpPr/>
      </dsp:nvSpPr>
      <dsp:spPr>
        <a:xfrm>
          <a:off x="3432819" y="1999313"/>
          <a:ext cx="441600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D36FE5-7600-46EC-A1AA-03B71F783F8B}">
      <dsp:nvSpPr>
        <dsp:cNvPr id="0" name=""/>
        <dsp:cNvSpPr/>
      </dsp:nvSpPr>
      <dsp:spPr>
        <a:xfrm>
          <a:off x="3432819" y="1999313"/>
          <a:ext cx="441600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E4495-EA2E-4BBC-9BD1-4E534B1E7CDD}">
      <dsp:nvSpPr>
        <dsp:cNvPr id="0" name=""/>
        <dsp:cNvSpPr/>
      </dsp:nvSpPr>
      <dsp:spPr>
        <a:xfrm>
          <a:off x="3212019" y="2078801"/>
          <a:ext cx="883201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Medical</a:t>
          </a:r>
          <a:r>
            <a:rPr lang="fr-FR" sz="700" kern="1200" dirty="0" smtClean="0"/>
            <a:t> : </a:t>
          </a:r>
          <a:endParaRPr lang="en-US" sz="700" kern="1200" dirty="0"/>
        </a:p>
      </dsp:txBody>
      <dsp:txXfrm>
        <a:off x="3212019" y="2078801"/>
        <a:ext cx="883201" cy="282624"/>
      </dsp:txXfrm>
    </dsp:sp>
    <dsp:sp modelId="{B04215B4-2D0D-4760-B8AA-0DB9862025DA}">
      <dsp:nvSpPr>
        <dsp:cNvPr id="0" name=""/>
        <dsp:cNvSpPr/>
      </dsp:nvSpPr>
      <dsp:spPr>
        <a:xfrm>
          <a:off x="4655003" y="3226093"/>
          <a:ext cx="1595875" cy="104411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8F3D3-78B5-477B-A1CD-FFFAAB85CD1C}">
      <dsp:nvSpPr>
        <dsp:cNvPr id="0" name=""/>
        <dsp:cNvSpPr/>
      </dsp:nvSpPr>
      <dsp:spPr>
        <a:xfrm>
          <a:off x="4655003" y="3226093"/>
          <a:ext cx="1595875" cy="104411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7BC4ED-9825-4123-9648-472D2B20A9DD}">
      <dsp:nvSpPr>
        <dsp:cNvPr id="0" name=""/>
        <dsp:cNvSpPr/>
      </dsp:nvSpPr>
      <dsp:spPr>
        <a:xfrm>
          <a:off x="3857066" y="3414034"/>
          <a:ext cx="3191750" cy="66823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err="1" smtClean="0"/>
            <a:t>validated</a:t>
          </a:r>
          <a:r>
            <a:rPr lang="fr-FR" sz="1000" kern="1200" dirty="0" smtClean="0"/>
            <a:t> for standard surface </a:t>
          </a:r>
          <a:r>
            <a:rPr lang="fr-FR" sz="1000" kern="1200" dirty="0" err="1" smtClean="0"/>
            <a:t>finishing</a:t>
          </a:r>
          <a:r>
            <a:rPr lang="fr-FR" sz="1000" kern="1200" dirty="0" smtClean="0"/>
            <a:t> and control in CY + </a:t>
          </a:r>
          <a:r>
            <a:rPr lang="fr-FR" sz="1000" kern="1200" dirty="0" err="1" smtClean="0"/>
            <a:t>polishing</a:t>
          </a:r>
          <a:r>
            <a:rPr lang="fr-FR" sz="1000" kern="1200" dirty="0" smtClean="0"/>
            <a:t> (BE) and </a:t>
          </a:r>
          <a:r>
            <a:rPr lang="fr-FR" sz="1000" kern="1200" dirty="0" err="1" smtClean="0"/>
            <a:t>ground</a:t>
          </a:r>
          <a:r>
            <a:rPr lang="fr-FR" sz="1000" kern="1200" dirty="0" smtClean="0"/>
            <a:t> bars (CY 22 to 35mm) and </a:t>
          </a:r>
          <a:r>
            <a:rPr lang="fr-FR" sz="1000" kern="1200" dirty="0" err="1" smtClean="0"/>
            <a:t>Calibracier</a:t>
          </a:r>
          <a:r>
            <a:rPr lang="fr-FR" sz="1000" kern="1200" dirty="0" smtClean="0"/>
            <a:t> (all </a:t>
          </a:r>
          <a:r>
            <a:rPr lang="fr-FR" sz="1000" kern="1200" dirty="0" err="1" smtClean="0"/>
            <a:t>diameters</a:t>
          </a:r>
          <a:r>
            <a:rPr lang="fr-FR" sz="1000" kern="1200" dirty="0" smtClean="0"/>
            <a:t>)</a:t>
          </a:r>
          <a:endParaRPr lang="en-US" sz="1000" kern="1200" dirty="0"/>
        </a:p>
      </dsp:txBody>
      <dsp:txXfrm>
        <a:off x="3857066" y="3414034"/>
        <a:ext cx="3191750" cy="668234"/>
      </dsp:txXfrm>
    </dsp:sp>
    <dsp:sp modelId="{0E716BFF-74D5-4391-98FF-2EF7A0D985A0}">
      <dsp:nvSpPr>
        <dsp:cNvPr id="0" name=""/>
        <dsp:cNvSpPr/>
      </dsp:nvSpPr>
      <dsp:spPr>
        <a:xfrm>
          <a:off x="6810042" y="1999313"/>
          <a:ext cx="441600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AF7C1-87ED-42D8-BEE2-CFFD8873B46D}">
      <dsp:nvSpPr>
        <dsp:cNvPr id="0" name=""/>
        <dsp:cNvSpPr/>
      </dsp:nvSpPr>
      <dsp:spPr>
        <a:xfrm>
          <a:off x="6810042" y="1999313"/>
          <a:ext cx="441600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D2834-F99F-45C8-8799-D19BEABD60BB}">
      <dsp:nvSpPr>
        <dsp:cNvPr id="0" name=""/>
        <dsp:cNvSpPr/>
      </dsp:nvSpPr>
      <dsp:spPr>
        <a:xfrm>
          <a:off x="6589242" y="2078801"/>
          <a:ext cx="883201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err="1" smtClean="0"/>
            <a:t>Fasteners</a:t>
          </a:r>
          <a:r>
            <a:rPr lang="fr-FR" sz="1200" kern="1200" dirty="0" smtClean="0"/>
            <a:t> </a:t>
          </a:r>
          <a:endParaRPr lang="en-US" sz="1200" kern="1200" dirty="0"/>
        </a:p>
      </dsp:txBody>
      <dsp:txXfrm>
        <a:off x="6589242" y="2078801"/>
        <a:ext cx="883201" cy="282624"/>
      </dsp:txXfrm>
    </dsp:sp>
    <dsp:sp modelId="{C53CDC8D-5BF6-4842-AD74-58694C450773}">
      <dsp:nvSpPr>
        <dsp:cNvPr id="0" name=""/>
        <dsp:cNvSpPr/>
      </dsp:nvSpPr>
      <dsp:spPr>
        <a:xfrm>
          <a:off x="7564884" y="2626386"/>
          <a:ext cx="803121" cy="44160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A606A-602F-41BC-A298-A44F8C115A1A}">
      <dsp:nvSpPr>
        <dsp:cNvPr id="0" name=""/>
        <dsp:cNvSpPr/>
      </dsp:nvSpPr>
      <dsp:spPr>
        <a:xfrm>
          <a:off x="7564884" y="2626386"/>
          <a:ext cx="803121" cy="44160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538AA-3A23-4C20-90C4-3001BBF0DE40}">
      <dsp:nvSpPr>
        <dsp:cNvPr id="0" name=""/>
        <dsp:cNvSpPr/>
      </dsp:nvSpPr>
      <dsp:spPr>
        <a:xfrm>
          <a:off x="7163323" y="2705874"/>
          <a:ext cx="1606243" cy="28262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CY : to </a:t>
          </a:r>
          <a:r>
            <a:rPr lang="fr-FR" sz="1200" kern="1200" dirty="0" err="1" smtClean="0"/>
            <a:t>be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validated</a:t>
          </a:r>
          <a:endParaRPr lang="en-US" sz="1200" kern="1200" dirty="0"/>
        </a:p>
      </dsp:txBody>
      <dsp:txXfrm>
        <a:off x="7163323" y="2705874"/>
        <a:ext cx="1606243" cy="282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8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BC506-33BA-4354-B2BC-5B70A95DE55A}" type="datetimeFigureOut">
              <a:rPr lang="fr-FR" smtClean="0"/>
              <a:t>16/02/2016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8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7FB1D-F7E1-4154-ACB2-70753E2A05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219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7B753-5AB0-417D-8E06-8ED86CD70340}" type="datetimeFigureOut">
              <a:rPr lang="fr-FR" smtClean="0"/>
              <a:t>16/02/2016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8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FA2FB-35F4-442E-8B87-04626FA303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630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AFA2FB-35F4-442E-8B87-04626FA303A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81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ture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2332" y="4352192"/>
            <a:ext cx="6006273" cy="183759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85000"/>
              </a:lnSpc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1" name="Espace réservé pour une image  4"/>
          <p:cNvSpPr>
            <a:spLocks noGrp="1"/>
          </p:cNvSpPr>
          <p:nvPr>
            <p:ph type="pic" sz="quarter" idx="10"/>
          </p:nvPr>
        </p:nvSpPr>
        <p:spPr bwMode="gray">
          <a:xfrm>
            <a:off x="0" y="-1"/>
            <a:ext cx="3279600" cy="32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sp>
        <p:nvSpPr>
          <p:cNvPr id="4" name="Triangle rectangle 3"/>
          <p:cNvSpPr/>
          <p:nvPr userDrawn="1"/>
        </p:nvSpPr>
        <p:spPr bwMode="white">
          <a:xfrm flipH="1">
            <a:off x="-1" y="1560"/>
            <a:ext cx="3283423" cy="3283423"/>
          </a:xfrm>
          <a:prstGeom prst="rtTriangl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r>
              <a:rPr lang="fr-FR" sz="4000" dirty="0" smtClean="0">
                <a:solidFill>
                  <a:schemeClr val="tx1"/>
                </a:solidFill>
              </a:rPr>
              <a:t>   </a:t>
            </a:r>
          </a:p>
        </p:txBody>
      </p:sp>
      <p:grpSp>
        <p:nvGrpSpPr>
          <p:cNvPr id="12" name="Groupe 11"/>
          <p:cNvGrpSpPr/>
          <p:nvPr userDrawn="1"/>
        </p:nvGrpSpPr>
        <p:grpSpPr>
          <a:xfrm>
            <a:off x="1966823" y="2043237"/>
            <a:ext cx="5212172" cy="2308955"/>
            <a:chOff x="1211580" y="2298357"/>
            <a:chExt cx="6697980" cy="2238427"/>
          </a:xfrm>
        </p:grpSpPr>
        <p:cxnSp>
          <p:nvCxnSpPr>
            <p:cNvPr id="13" name="Connecteur droit 12"/>
            <p:cNvCxnSpPr/>
            <p:nvPr userDrawn="1"/>
          </p:nvCxnSpPr>
          <p:spPr>
            <a:xfrm>
              <a:off x="1211580" y="2298357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 userDrawn="1"/>
          </p:nvCxnSpPr>
          <p:spPr>
            <a:xfrm>
              <a:off x="1211580" y="4536784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638" descr="C:\Users\ludovic.donati\Desktop\ecussons\corp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8922" y="94594"/>
            <a:ext cx="980344" cy="133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e 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5" name="Rectangle 4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Triangle rectangle 15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101" y="2061048"/>
            <a:ext cx="8528050" cy="2273891"/>
          </a:xfrm>
          <a:noFill/>
        </p:spPr>
        <p:txBody>
          <a:bodyPr lIns="360000" tIns="180000" rIns="360000" bIns="180000" anchor="ctr">
            <a:normAutofit/>
          </a:bodyPr>
          <a:lstStyle>
            <a:lvl1pPr algn="ctr">
              <a:lnSpc>
                <a:spcPct val="85000"/>
              </a:lnSpc>
              <a:defRPr sz="5000" b="0" cap="all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pic>
        <p:nvPicPr>
          <p:cNvPr id="18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522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Nickel de suite photo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1" y="1103787"/>
            <a:ext cx="5239012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6200775" y="1103313"/>
            <a:ext cx="2616200" cy="3640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6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5650"/>
            <a:ext cx="670779" cy="91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e 2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4" name="Rectangle 2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Triangle rectangle 24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92138" y="2224088"/>
            <a:ext cx="5237162" cy="3768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821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ture Manganè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2332" y="4352192"/>
            <a:ext cx="6006273" cy="183759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85000"/>
              </a:lnSpc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1" name="Espace réservé pour une image  4"/>
          <p:cNvSpPr>
            <a:spLocks noGrp="1"/>
          </p:cNvSpPr>
          <p:nvPr>
            <p:ph type="pic" sz="quarter" idx="10"/>
          </p:nvPr>
        </p:nvSpPr>
        <p:spPr bwMode="gray">
          <a:xfrm>
            <a:off x="0" y="-1"/>
            <a:ext cx="3279600" cy="32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sp>
        <p:nvSpPr>
          <p:cNvPr id="4" name="Triangle rectangle 3"/>
          <p:cNvSpPr/>
          <p:nvPr userDrawn="1"/>
        </p:nvSpPr>
        <p:spPr bwMode="white">
          <a:xfrm flipH="1">
            <a:off x="-1" y="1560"/>
            <a:ext cx="3283423" cy="3283423"/>
          </a:xfrm>
          <a:prstGeom prst="rtTriangl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r>
              <a:rPr lang="fr-FR" sz="4000" dirty="0" smtClean="0">
                <a:solidFill>
                  <a:schemeClr val="tx1"/>
                </a:solidFill>
              </a:rPr>
              <a:t>   </a:t>
            </a:r>
          </a:p>
        </p:txBody>
      </p:sp>
      <p:grpSp>
        <p:nvGrpSpPr>
          <p:cNvPr id="12" name="Groupe 11"/>
          <p:cNvGrpSpPr/>
          <p:nvPr userDrawn="1"/>
        </p:nvGrpSpPr>
        <p:grpSpPr>
          <a:xfrm>
            <a:off x="1966823" y="2043237"/>
            <a:ext cx="5212172" cy="2308955"/>
            <a:chOff x="1211580" y="2298357"/>
            <a:chExt cx="6697980" cy="2238427"/>
          </a:xfrm>
        </p:grpSpPr>
        <p:cxnSp>
          <p:nvCxnSpPr>
            <p:cNvPr id="13" name="Connecteur droit 12"/>
            <p:cNvCxnSpPr/>
            <p:nvPr userDrawn="1"/>
          </p:nvCxnSpPr>
          <p:spPr>
            <a:xfrm>
              <a:off x="1211580" y="2298357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 userDrawn="1"/>
          </p:nvCxnSpPr>
          <p:spPr>
            <a:xfrm>
              <a:off x="1211580" y="4536784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e 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5" name="Rectangle 4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Triangle rectangle 15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101" y="2061048"/>
            <a:ext cx="8528050" cy="2273891"/>
          </a:xfrm>
          <a:noFill/>
        </p:spPr>
        <p:txBody>
          <a:bodyPr lIns="360000" tIns="180000" rIns="360000" bIns="180000" anchor="ctr">
            <a:normAutofit/>
          </a:bodyPr>
          <a:lstStyle>
            <a:lvl1pPr algn="ctr">
              <a:lnSpc>
                <a:spcPct val="85000"/>
              </a:lnSpc>
              <a:defRPr sz="5000" b="0" cap="all" baseline="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pic>
        <p:nvPicPr>
          <p:cNvPr id="19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8922" y="94593"/>
            <a:ext cx="980343" cy="133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/>
          <p:cNvGrpSpPr/>
          <p:nvPr userDrawn="1"/>
        </p:nvGrpSpPr>
        <p:grpSpPr>
          <a:xfrm>
            <a:off x="4088922" y="94593"/>
            <a:ext cx="981030" cy="1337095"/>
            <a:chOff x="4088922" y="94593"/>
            <a:chExt cx="981030" cy="1337095"/>
          </a:xfrm>
        </p:grpSpPr>
        <p:pic>
          <p:nvPicPr>
            <p:cNvPr id="4098" name="Picture 2" descr="C:\Users\rpaolozzi\Pictures\Mn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8922" y="94593"/>
              <a:ext cx="981030" cy="1337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 userDrawn="1"/>
          </p:nvSpPr>
          <p:spPr bwMode="gray">
            <a:xfrm>
              <a:off x="4702967" y="838198"/>
              <a:ext cx="45719" cy="45719"/>
            </a:xfrm>
            <a:prstGeom prst="rect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444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Manganèse d'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640012"/>
            <a:ext cx="7909710" cy="3346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FontTx/>
              <a:buNone/>
              <a:defRPr lang="fr-FR" sz="1800" b="0" cap="all" baseline="0" dirty="0" smtClean="0">
                <a:solidFill>
                  <a:schemeClr val="accent4"/>
                </a:solidFill>
                <a:latin typeface="+mj-lt"/>
              </a:defRPr>
            </a:lvl1pPr>
            <a:lvl2pPr marL="0" indent="0" algn="ctr">
              <a:buClr>
                <a:schemeClr val="accent1"/>
              </a:buClr>
              <a:buSzPct val="120000"/>
              <a:buFontTx/>
              <a:buNone/>
              <a:defRPr lang="fr-FR" sz="1800" b="0" cap="all" baseline="0" dirty="0" smtClean="0">
                <a:solidFill>
                  <a:schemeClr val="tx1"/>
                </a:solidFill>
                <a:latin typeface="+mn-lt"/>
              </a:defRPr>
            </a:lvl2pPr>
            <a:lvl3pPr marL="0" indent="0" algn="ctr">
              <a:buClr>
                <a:schemeClr val="accent1"/>
              </a:buClr>
              <a:buFontTx/>
              <a:buNone/>
              <a:defRPr lang="fr-FR" sz="1600" b="1" cap="all" baseline="0" dirty="0" smtClean="0">
                <a:solidFill>
                  <a:schemeClr val="tx1"/>
                </a:solidFill>
              </a:defRPr>
            </a:lvl3pPr>
            <a:lvl4pPr marL="0" indent="0" algn="ctr">
              <a:buClr>
                <a:schemeClr val="accent1"/>
              </a:buClr>
              <a:buFontTx/>
              <a:buNone/>
              <a:defRPr lang="fr-FR" sz="1400" b="1" cap="all" baseline="0" dirty="0" smtClean="0">
                <a:solidFill>
                  <a:schemeClr val="tx1"/>
                </a:solidFill>
              </a:defRPr>
            </a:lvl4pPr>
            <a:lvl5pPr marL="0" indent="0" algn="ctr">
              <a:buClr>
                <a:schemeClr val="accent1"/>
              </a:buClr>
              <a:buFontTx/>
              <a:buNone/>
              <a:defRPr lang="fr-FR" sz="1400" b="1" cap="all" baseline="0" dirty="0">
                <a:solidFill>
                  <a:schemeClr val="tx1"/>
                </a:solidFill>
              </a:defRPr>
            </a:lvl5pPr>
          </a:lstStyle>
          <a:p>
            <a:pPr lvl="0">
              <a:lnSpc>
                <a:spcPct val="85000"/>
              </a:lnSpc>
            </a:pPr>
            <a:r>
              <a:rPr lang="fr-FR" dirty="0" smtClean="0"/>
              <a:t>Modifiez les styles du texte du masque</a:t>
            </a:r>
          </a:p>
          <a:p>
            <a:pPr lvl="1">
              <a:lnSpc>
                <a:spcPct val="85000"/>
              </a:lnSpc>
            </a:pPr>
            <a:r>
              <a:rPr lang="fr-FR" dirty="0" smtClean="0"/>
              <a:t>Deuxième niveau</a:t>
            </a:r>
          </a:p>
          <a:p>
            <a:pPr lvl="2">
              <a:lnSpc>
                <a:spcPct val="85000"/>
              </a:lnSpc>
            </a:pPr>
            <a:r>
              <a:rPr lang="fr-FR" dirty="0" smtClean="0"/>
              <a:t>Troisième niveau</a:t>
            </a:r>
          </a:p>
          <a:p>
            <a:pPr lvl="3">
              <a:lnSpc>
                <a:spcPct val="85000"/>
              </a:lnSpc>
            </a:pPr>
            <a:r>
              <a:rPr lang="fr-FR" dirty="0" smtClean="0"/>
              <a:t>Quatrième niveau</a:t>
            </a:r>
          </a:p>
          <a:p>
            <a:pPr lvl="4">
              <a:lnSpc>
                <a:spcPct val="85000"/>
              </a:lnSpc>
            </a:pPr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25" name="Espace réservé pour une image  24"/>
          <p:cNvSpPr>
            <a:spLocks noGrp="1"/>
          </p:cNvSpPr>
          <p:nvPr>
            <p:ph type="pic" sz="quarter" idx="10"/>
          </p:nvPr>
        </p:nvSpPr>
        <p:spPr bwMode="gray">
          <a:xfrm flipH="1">
            <a:off x="639761" y="1285875"/>
            <a:ext cx="7864475" cy="1354138"/>
          </a:xfrm>
          <a:prstGeom prst="snip2DiagRect">
            <a:avLst>
              <a:gd name="adj1" fmla="val 0"/>
              <a:gd name="adj2" fmla="val 23038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4" name="Picture 2" descr="C:\Users\rpaolozzi\Pictures\M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5" y="125651"/>
            <a:ext cx="671249" cy="91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e 1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16" name="Rectangle 15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Triangle rectangle 22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 userDrawn="1"/>
        </p:nvSpPr>
        <p:spPr bwMode="gray">
          <a:xfrm>
            <a:off x="717755" y="619623"/>
            <a:ext cx="45719" cy="45719"/>
          </a:xfrm>
          <a:prstGeom prst="rect">
            <a:avLst/>
          </a:pr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2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Manganè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pic>
        <p:nvPicPr>
          <p:cNvPr id="16" name="Picture 2" descr="C:\Users\rpaolozzi\Pictures\M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5" y="125651"/>
            <a:ext cx="671249" cy="91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e 13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3" name="Rectangle 22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Triangle rectangle 23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592138" y="2224088"/>
            <a:ext cx="8231187" cy="3768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 userDrawn="1"/>
        </p:nvSpPr>
        <p:spPr bwMode="gray">
          <a:xfrm>
            <a:off x="717755" y="619623"/>
            <a:ext cx="45719" cy="45719"/>
          </a:xfrm>
          <a:prstGeom prst="rect">
            <a:avLst/>
          </a:pr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91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Manganèse de suite photo en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565151" y="3800476"/>
            <a:ext cx="7931150" cy="2114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23" name="Picture 2" descr="C:\Users\rpaolozzi\Pictures\M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5" y="125651"/>
            <a:ext cx="671249" cy="91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e 1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4" name="Rectangle 2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Triangle rectangle 24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90550" y="2224088"/>
            <a:ext cx="8232775" cy="1576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 userDrawn="1"/>
        </p:nvSpPr>
        <p:spPr bwMode="gray">
          <a:xfrm>
            <a:off x="717755" y="619623"/>
            <a:ext cx="45719" cy="45719"/>
          </a:xfrm>
          <a:prstGeom prst="rect">
            <a:avLst/>
          </a:pr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35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Manganèse de suite photo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1" y="1103787"/>
            <a:ext cx="5239012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6200775" y="1103313"/>
            <a:ext cx="2616200" cy="3640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23" name="Picture 2" descr="C:\Users\rpaolozzi\Pictures\M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5" y="125651"/>
            <a:ext cx="671249" cy="91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e 1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4" name="Rectangle 2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Triangle rectangle 24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90550" y="2224088"/>
            <a:ext cx="5251450" cy="3768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 userDrawn="1"/>
        </p:nvSpPr>
        <p:spPr bwMode="gray">
          <a:xfrm>
            <a:off x="717755" y="619623"/>
            <a:ext cx="45719" cy="45719"/>
          </a:xfrm>
          <a:prstGeom prst="rect">
            <a:avLst/>
          </a:pr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107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ture Alli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2332" y="4352192"/>
            <a:ext cx="6006273" cy="183759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85000"/>
              </a:lnSpc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1" name="Espace réservé pour une image  4"/>
          <p:cNvSpPr>
            <a:spLocks noGrp="1"/>
          </p:cNvSpPr>
          <p:nvPr>
            <p:ph type="pic" sz="quarter" idx="10"/>
          </p:nvPr>
        </p:nvSpPr>
        <p:spPr bwMode="gray">
          <a:xfrm>
            <a:off x="0" y="-1"/>
            <a:ext cx="3279600" cy="32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 dirty="0"/>
          </a:p>
        </p:txBody>
      </p:sp>
      <p:sp>
        <p:nvSpPr>
          <p:cNvPr id="4" name="Triangle rectangle 3"/>
          <p:cNvSpPr/>
          <p:nvPr userDrawn="1"/>
        </p:nvSpPr>
        <p:spPr bwMode="white">
          <a:xfrm flipH="1">
            <a:off x="-1" y="1560"/>
            <a:ext cx="3283423" cy="3283423"/>
          </a:xfrm>
          <a:prstGeom prst="rtTriangl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r>
              <a:rPr lang="fr-FR" sz="4000" dirty="0" smtClean="0">
                <a:solidFill>
                  <a:schemeClr val="tx1"/>
                </a:solidFill>
              </a:rPr>
              <a:t>   </a:t>
            </a:r>
          </a:p>
        </p:txBody>
      </p:sp>
      <p:grpSp>
        <p:nvGrpSpPr>
          <p:cNvPr id="12" name="Groupe 11"/>
          <p:cNvGrpSpPr/>
          <p:nvPr userDrawn="1"/>
        </p:nvGrpSpPr>
        <p:grpSpPr>
          <a:xfrm>
            <a:off x="1966823" y="2043237"/>
            <a:ext cx="5212172" cy="2308955"/>
            <a:chOff x="1211580" y="2298357"/>
            <a:chExt cx="6697980" cy="2238427"/>
          </a:xfrm>
        </p:grpSpPr>
        <p:cxnSp>
          <p:nvCxnSpPr>
            <p:cNvPr id="13" name="Connecteur droit 12"/>
            <p:cNvCxnSpPr/>
            <p:nvPr userDrawn="1"/>
          </p:nvCxnSpPr>
          <p:spPr>
            <a:xfrm>
              <a:off x="1211580" y="2298357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 userDrawn="1"/>
          </p:nvCxnSpPr>
          <p:spPr>
            <a:xfrm>
              <a:off x="1211580" y="4536784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e 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5" name="Rectangle 4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Triangle rectangle 15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101" y="2061048"/>
            <a:ext cx="8528050" cy="2273891"/>
          </a:xfrm>
          <a:noFill/>
        </p:spPr>
        <p:txBody>
          <a:bodyPr lIns="360000" tIns="180000" rIns="360000" bIns="180000" anchor="ctr">
            <a:normAutofit/>
          </a:bodyPr>
          <a:lstStyle>
            <a:lvl1pPr algn="ctr">
              <a:lnSpc>
                <a:spcPct val="85000"/>
              </a:lnSpc>
              <a:defRPr sz="5000" b="0" cap="all" baseline="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pic>
        <p:nvPicPr>
          <p:cNvPr id="19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8922" y="94593"/>
            <a:ext cx="980343" cy="133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e 7"/>
          <p:cNvGrpSpPr/>
          <p:nvPr userDrawn="1"/>
        </p:nvGrpSpPr>
        <p:grpSpPr>
          <a:xfrm>
            <a:off x="4088922" y="94593"/>
            <a:ext cx="981030" cy="1340024"/>
            <a:chOff x="4088922" y="94593"/>
            <a:chExt cx="981030" cy="1340024"/>
          </a:xfrm>
        </p:grpSpPr>
        <p:pic>
          <p:nvPicPr>
            <p:cNvPr id="18" name="Picture 2" descr="C:\Users\rpaolozzi\Pictures\Al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8922" y="94593"/>
              <a:ext cx="981030" cy="1340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Image 6"/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77" t="17160" r="4177" b="29565"/>
            <a:stretch/>
          </p:blipFill>
          <p:spPr>
            <a:xfrm>
              <a:off x="4264351" y="837489"/>
              <a:ext cx="608900" cy="1623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8912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lliages d'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640012"/>
            <a:ext cx="7909710" cy="3346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FontTx/>
              <a:buNone/>
              <a:defRPr lang="fr-FR" sz="1800" b="0" cap="all" baseline="0" dirty="0" smtClean="0">
                <a:solidFill>
                  <a:schemeClr val="accent3"/>
                </a:solidFill>
                <a:latin typeface="+mj-lt"/>
              </a:defRPr>
            </a:lvl1pPr>
            <a:lvl2pPr marL="0" indent="0" algn="ctr">
              <a:buClr>
                <a:schemeClr val="accent1"/>
              </a:buClr>
              <a:buSzPct val="120000"/>
              <a:buFontTx/>
              <a:buNone/>
              <a:defRPr lang="fr-FR" sz="1800" b="0" cap="all" baseline="0" dirty="0" smtClean="0">
                <a:solidFill>
                  <a:schemeClr val="tx1"/>
                </a:solidFill>
                <a:latin typeface="+mn-lt"/>
              </a:defRPr>
            </a:lvl2pPr>
            <a:lvl3pPr marL="0" indent="0" algn="ctr">
              <a:buClr>
                <a:schemeClr val="accent1"/>
              </a:buClr>
              <a:buFontTx/>
              <a:buNone/>
              <a:defRPr lang="fr-FR" sz="1600" b="1" cap="all" baseline="0" dirty="0" smtClean="0">
                <a:solidFill>
                  <a:schemeClr val="tx1"/>
                </a:solidFill>
              </a:defRPr>
            </a:lvl3pPr>
            <a:lvl4pPr marL="0" indent="0" algn="ctr">
              <a:buClr>
                <a:schemeClr val="accent1"/>
              </a:buClr>
              <a:buFontTx/>
              <a:buNone/>
              <a:defRPr lang="fr-FR" sz="1400" b="1" cap="all" baseline="0" dirty="0" smtClean="0">
                <a:solidFill>
                  <a:schemeClr val="tx1"/>
                </a:solidFill>
              </a:defRPr>
            </a:lvl4pPr>
            <a:lvl5pPr marL="0" indent="0" algn="ctr">
              <a:buClr>
                <a:schemeClr val="accent1"/>
              </a:buClr>
              <a:buFontTx/>
              <a:buNone/>
              <a:defRPr lang="fr-FR" sz="1400" b="1" cap="all" baseline="0" dirty="0">
                <a:solidFill>
                  <a:schemeClr val="tx1"/>
                </a:solidFill>
              </a:defRPr>
            </a:lvl5pPr>
          </a:lstStyle>
          <a:p>
            <a:pPr lvl="0">
              <a:lnSpc>
                <a:spcPct val="85000"/>
              </a:lnSpc>
            </a:pPr>
            <a:r>
              <a:rPr lang="fr-FR" dirty="0" smtClean="0"/>
              <a:t>Modifiez les styles du texte du masque</a:t>
            </a:r>
          </a:p>
          <a:p>
            <a:pPr lvl="1">
              <a:lnSpc>
                <a:spcPct val="85000"/>
              </a:lnSpc>
            </a:pPr>
            <a:r>
              <a:rPr lang="fr-FR" dirty="0" smtClean="0"/>
              <a:t>Deuxième niveau</a:t>
            </a:r>
          </a:p>
          <a:p>
            <a:pPr lvl="2">
              <a:lnSpc>
                <a:spcPct val="85000"/>
              </a:lnSpc>
            </a:pPr>
            <a:r>
              <a:rPr lang="fr-FR" dirty="0" smtClean="0"/>
              <a:t>Troisième niveau</a:t>
            </a:r>
          </a:p>
          <a:p>
            <a:pPr lvl="3">
              <a:lnSpc>
                <a:spcPct val="85000"/>
              </a:lnSpc>
            </a:pPr>
            <a:r>
              <a:rPr lang="fr-FR" dirty="0" smtClean="0"/>
              <a:t>Quatrième niveau</a:t>
            </a:r>
          </a:p>
          <a:p>
            <a:pPr lvl="4">
              <a:lnSpc>
                <a:spcPct val="85000"/>
              </a:lnSpc>
            </a:pPr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25" name="Espace réservé pour une image  24"/>
          <p:cNvSpPr>
            <a:spLocks noGrp="1"/>
          </p:cNvSpPr>
          <p:nvPr>
            <p:ph type="pic" sz="quarter" idx="10"/>
          </p:nvPr>
        </p:nvSpPr>
        <p:spPr bwMode="gray">
          <a:xfrm flipH="1">
            <a:off x="639761" y="1285875"/>
            <a:ext cx="7864475" cy="1354138"/>
          </a:xfrm>
          <a:prstGeom prst="snip2DiagRect">
            <a:avLst>
              <a:gd name="adj1" fmla="val 0"/>
              <a:gd name="adj2" fmla="val 23038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6" name="Picture 2" descr="C:\Users\rpaolozzi\Pictures\A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068" y="125651"/>
            <a:ext cx="677046" cy="92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e 1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14" name="Rectangle 1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Triangle rectangle 22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7" t="17160" r="4177" b="29565"/>
          <a:stretch/>
        </p:blipFill>
        <p:spPr>
          <a:xfrm>
            <a:off x="428124" y="645326"/>
            <a:ext cx="385177" cy="10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586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lli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pic>
        <p:nvPicPr>
          <p:cNvPr id="14" name="Picture 2" descr="C:\Users\rpaolozzi\Pictures\A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068" y="125651"/>
            <a:ext cx="677046" cy="92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e 1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3" name="Rectangle 22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Triangle rectangle 23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0"/>
          </p:nvPr>
        </p:nvSpPr>
        <p:spPr>
          <a:xfrm>
            <a:off x="590550" y="2224088"/>
            <a:ext cx="8229600" cy="3768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7" t="17160" r="4177" b="29565"/>
          <a:stretch/>
        </p:blipFill>
        <p:spPr>
          <a:xfrm>
            <a:off x="428124" y="645326"/>
            <a:ext cx="385177" cy="10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403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lliages de suite photo en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565151" y="3800476"/>
            <a:ext cx="7931150" cy="2114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6" name="Picture 2" descr="C:\Users\rpaolozzi\Pictures\A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068" y="125651"/>
            <a:ext cx="677046" cy="92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e 2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4" name="Rectangle 2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Triangle rectangle 24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565150" y="2224088"/>
            <a:ext cx="8255000" cy="1746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7" t="17160" r="4177" b="29565"/>
          <a:stretch/>
        </p:blipFill>
        <p:spPr>
          <a:xfrm>
            <a:off x="428124" y="645326"/>
            <a:ext cx="385177" cy="10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4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rporate d'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640012"/>
            <a:ext cx="7909710" cy="3346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FontTx/>
              <a:buNone/>
              <a:defRPr lang="fr-FR" sz="1800" b="0" cap="all" baseline="0" dirty="0" smtClean="0">
                <a:solidFill>
                  <a:schemeClr val="accent1"/>
                </a:solidFill>
                <a:latin typeface="+mj-lt"/>
              </a:defRPr>
            </a:lvl1pPr>
            <a:lvl2pPr marL="0" indent="0" algn="ctr">
              <a:buClr>
                <a:schemeClr val="accent1"/>
              </a:buClr>
              <a:buSzPct val="120000"/>
              <a:buFontTx/>
              <a:buNone/>
              <a:defRPr lang="fr-FR" sz="1800" b="0" cap="all" baseline="0" dirty="0" smtClean="0">
                <a:solidFill>
                  <a:schemeClr val="tx1"/>
                </a:solidFill>
                <a:latin typeface="+mn-lt"/>
              </a:defRPr>
            </a:lvl2pPr>
            <a:lvl3pPr marL="0" indent="0" algn="ctr">
              <a:buClr>
                <a:schemeClr val="accent1"/>
              </a:buClr>
              <a:buFontTx/>
              <a:buNone/>
              <a:defRPr lang="fr-FR" sz="1600" b="1" cap="all" baseline="0" dirty="0" smtClean="0">
                <a:solidFill>
                  <a:schemeClr val="tx1"/>
                </a:solidFill>
              </a:defRPr>
            </a:lvl3pPr>
            <a:lvl4pPr marL="0" indent="0" algn="ctr">
              <a:buClr>
                <a:schemeClr val="accent1"/>
              </a:buClr>
              <a:buFontTx/>
              <a:buNone/>
              <a:defRPr lang="fr-FR" sz="1400" b="1" cap="all" baseline="0" dirty="0" smtClean="0">
                <a:solidFill>
                  <a:schemeClr val="tx1"/>
                </a:solidFill>
              </a:defRPr>
            </a:lvl4pPr>
            <a:lvl5pPr marL="0" indent="0" algn="ctr">
              <a:buClr>
                <a:schemeClr val="accent1"/>
              </a:buClr>
              <a:buFontTx/>
              <a:buNone/>
              <a:defRPr lang="fr-FR" sz="1400" b="1" cap="all" baseline="0" dirty="0">
                <a:solidFill>
                  <a:schemeClr val="tx1"/>
                </a:solidFill>
              </a:defRPr>
            </a:lvl5pPr>
          </a:lstStyle>
          <a:p>
            <a:pPr lvl="0">
              <a:lnSpc>
                <a:spcPct val="85000"/>
              </a:lnSpc>
            </a:pPr>
            <a:r>
              <a:rPr lang="fr-FR" dirty="0" smtClean="0"/>
              <a:t>Modifiez les styles du texte du masque</a:t>
            </a:r>
          </a:p>
          <a:p>
            <a:pPr lvl="1">
              <a:lnSpc>
                <a:spcPct val="85000"/>
              </a:lnSpc>
            </a:pPr>
            <a:r>
              <a:rPr lang="fr-FR" dirty="0" smtClean="0"/>
              <a:t>Deuxième niveau</a:t>
            </a:r>
          </a:p>
          <a:p>
            <a:pPr lvl="2">
              <a:lnSpc>
                <a:spcPct val="85000"/>
              </a:lnSpc>
            </a:pPr>
            <a:r>
              <a:rPr lang="fr-FR" dirty="0" smtClean="0"/>
              <a:t>Troisième niveau</a:t>
            </a:r>
          </a:p>
          <a:p>
            <a:pPr lvl="3">
              <a:lnSpc>
                <a:spcPct val="85000"/>
              </a:lnSpc>
            </a:pPr>
            <a:r>
              <a:rPr lang="fr-FR" dirty="0" smtClean="0"/>
              <a:t>Quatrième niveau</a:t>
            </a:r>
          </a:p>
          <a:p>
            <a:pPr lvl="4">
              <a:lnSpc>
                <a:spcPct val="85000"/>
              </a:lnSpc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3" name="Picture 638" descr="C:\Users\ludovic.donati\Desktop\ecussons\corp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6127"/>
            <a:ext cx="670430" cy="91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Espace réservé pour une image  24"/>
          <p:cNvSpPr>
            <a:spLocks noGrp="1"/>
          </p:cNvSpPr>
          <p:nvPr>
            <p:ph type="pic" sz="quarter" idx="10"/>
          </p:nvPr>
        </p:nvSpPr>
        <p:spPr bwMode="gray">
          <a:xfrm flipH="1">
            <a:off x="639761" y="1285875"/>
            <a:ext cx="7864475" cy="1354138"/>
          </a:xfrm>
          <a:prstGeom prst="snip2DiagRect">
            <a:avLst>
              <a:gd name="adj1" fmla="val 0"/>
              <a:gd name="adj2" fmla="val 23038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grpSp>
        <p:nvGrpSpPr>
          <p:cNvPr id="14" name="Groupe 13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16" name="Rectangle 15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Triangle rectangle 22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397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lliages de suite photo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1" y="1103787"/>
            <a:ext cx="5239012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6200775" y="1103313"/>
            <a:ext cx="2616200" cy="3640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6" name="Picture 2" descr="C:\Users\rpaolozzi\Pictures\A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068" y="125651"/>
            <a:ext cx="677046" cy="92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e 2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4" name="Rectangle 2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Triangle rectangle 24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90550" y="2224088"/>
            <a:ext cx="5251450" cy="3768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7" t="17160" r="4177" b="29565"/>
          <a:stretch/>
        </p:blipFill>
        <p:spPr>
          <a:xfrm>
            <a:off x="428124" y="645326"/>
            <a:ext cx="385177" cy="10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61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uvertur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endParaRPr lang="fr-FR"/>
          </a:p>
        </p:txBody>
      </p:sp>
      <p:sp>
        <p:nvSpPr>
          <p:cNvPr id="16" name="Rectangle 10"/>
          <p:cNvSpPr/>
          <p:nvPr userDrawn="1"/>
        </p:nvSpPr>
        <p:spPr>
          <a:xfrm>
            <a:off x="-23296" y="2694735"/>
            <a:ext cx="7413676" cy="1589650"/>
          </a:xfrm>
          <a:custGeom>
            <a:avLst/>
            <a:gdLst>
              <a:gd name="connsiteX0" fmla="*/ 0 w 7413676"/>
              <a:gd name="connsiteY0" fmla="*/ 0 h 1575582"/>
              <a:gd name="connsiteX1" fmla="*/ 7413676 w 7413676"/>
              <a:gd name="connsiteY1" fmla="*/ 0 h 1575582"/>
              <a:gd name="connsiteX2" fmla="*/ 7413676 w 7413676"/>
              <a:gd name="connsiteY2" fmla="*/ 1575582 h 1575582"/>
              <a:gd name="connsiteX3" fmla="*/ 0 w 7413676"/>
              <a:gd name="connsiteY3" fmla="*/ 1575582 h 1575582"/>
              <a:gd name="connsiteX4" fmla="*/ 0 w 7413676"/>
              <a:gd name="connsiteY4" fmla="*/ 0 h 1575582"/>
              <a:gd name="connsiteX0" fmla="*/ 0 w 7413676"/>
              <a:gd name="connsiteY0" fmla="*/ 0 h 1589650"/>
              <a:gd name="connsiteX1" fmla="*/ 7413676 w 7413676"/>
              <a:gd name="connsiteY1" fmla="*/ 0 h 1589650"/>
              <a:gd name="connsiteX2" fmla="*/ 5866230 w 7413676"/>
              <a:gd name="connsiteY2" fmla="*/ 1589650 h 1589650"/>
              <a:gd name="connsiteX3" fmla="*/ 0 w 7413676"/>
              <a:gd name="connsiteY3" fmla="*/ 1575582 h 1589650"/>
              <a:gd name="connsiteX4" fmla="*/ 0 w 7413676"/>
              <a:gd name="connsiteY4" fmla="*/ 0 h 158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13676" h="1589650">
                <a:moveTo>
                  <a:pt x="0" y="0"/>
                </a:moveTo>
                <a:lnTo>
                  <a:pt x="7413676" y="0"/>
                </a:lnTo>
                <a:lnTo>
                  <a:pt x="5866230" y="1589650"/>
                </a:lnTo>
                <a:lnTo>
                  <a:pt x="0" y="157558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180000" bIns="396000" rtlCol="0" anchor="ctr"/>
          <a:lstStyle/>
          <a:p>
            <a:pPr algn="ctr"/>
            <a:r>
              <a:rPr lang="fr-FR" sz="4000" dirty="0" smtClean="0">
                <a:solidFill>
                  <a:prstClr val="black"/>
                </a:solidFill>
              </a:rPr>
              <a:t>    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 bwMode="gray">
          <a:xfrm>
            <a:off x="0" y="2733228"/>
            <a:ext cx="7390380" cy="1564882"/>
          </a:xfrm>
          <a:prstGeom prst="round1Rect">
            <a:avLst>
              <a:gd name="adj" fmla="val 0"/>
            </a:avLst>
          </a:prstGeom>
          <a:noFill/>
        </p:spPr>
        <p:txBody>
          <a:bodyPr lIns="504000" rIns="504000" anchor="ctr">
            <a:normAutofit/>
          </a:bodyPr>
          <a:lstStyle>
            <a:lvl1pPr algn="l">
              <a:lnSpc>
                <a:spcPct val="85000"/>
              </a:lnSpc>
              <a:defRPr sz="2800" b="1" cap="all" spc="-4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 smtClean="0"/>
              <a:t>Modifiez le style </a:t>
            </a:r>
            <a:br>
              <a:rPr lang="fr-FR" dirty="0" smtClean="0"/>
            </a:br>
            <a:r>
              <a:rPr lang="fr-FR" dirty="0" smtClean="0"/>
              <a:t>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gray">
          <a:xfrm>
            <a:off x="140675" y="3839250"/>
            <a:ext cx="6133516" cy="393896"/>
          </a:xfrm>
          <a:prstGeom prst="rect">
            <a:avLst/>
          </a:prstGeom>
        </p:spPr>
        <p:txBody>
          <a:bodyPr lIns="360000" tIns="72000" rIns="180000" bIns="72000" anchor="ctr">
            <a:noAutofit/>
          </a:bodyPr>
          <a:lstStyle>
            <a:lvl1pPr marL="0" indent="0" algn="l">
              <a:lnSpc>
                <a:spcPct val="85000"/>
              </a:lnSpc>
              <a:buNone/>
              <a:defRPr sz="16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  <p:sp>
        <p:nvSpPr>
          <p:cNvPr id="13" name="Triangle rectangle 12"/>
          <p:cNvSpPr/>
          <p:nvPr userDrawn="1"/>
        </p:nvSpPr>
        <p:spPr bwMode="ltGray">
          <a:xfrm rot="16200000">
            <a:off x="5992836" y="3706837"/>
            <a:ext cx="3151163" cy="3151163"/>
          </a:xfrm>
          <a:prstGeom prst="rtTriangle">
            <a:avLst/>
          </a:prstGeom>
          <a:solidFill>
            <a:srgbClr val="FFFFFF"/>
          </a:solidFill>
          <a:ln w="127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prstClr val="black"/>
              </a:solidFill>
            </a:endParaRPr>
          </a:p>
        </p:txBody>
      </p:sp>
      <p:pic>
        <p:nvPicPr>
          <p:cNvPr id="9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924" y="5613683"/>
            <a:ext cx="1132947" cy="998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904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207172"/>
            <a:ext cx="8229600" cy="3779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fr-FR" sz="2400" dirty="0" smtClean="0"/>
            </a:lvl1pPr>
            <a:lvl2pPr>
              <a:defRPr lang="fr-FR" sz="1800" dirty="0" smtClean="0"/>
            </a:lvl2pPr>
            <a:lvl3pPr>
              <a:defRPr lang="fr-FR" sz="1600" dirty="0" smtClean="0"/>
            </a:lvl3pPr>
            <a:lvl4pPr>
              <a:defRPr lang="fr-FR" sz="1400" dirty="0" smtClean="0"/>
            </a:lvl4pPr>
            <a:lvl5pPr>
              <a:defRPr lang="fr-FR" sz="1400" dirty="0"/>
            </a:lvl5pPr>
          </a:lstStyle>
          <a:p>
            <a:pPr lvl="0" indent="-250825">
              <a:buSzPct val="70000"/>
              <a:buFontTx/>
              <a:buBlip>
                <a:blip r:embed="rId3"/>
              </a:buBlip>
            </a:pPr>
            <a:r>
              <a:rPr lang="fr-FR" dirty="0" smtClean="0"/>
              <a:t>Modifiez les styles du texte du masque</a:t>
            </a:r>
          </a:p>
          <a:p>
            <a:pPr marL="542925" lvl="1" indent="-284163">
              <a:buClr>
                <a:schemeClr val="accent1"/>
              </a:buClr>
              <a:buSzPct val="120000"/>
            </a:pPr>
            <a:r>
              <a:rPr lang="fr-FR" dirty="0" smtClean="0"/>
              <a:t>Deuxième niveau</a:t>
            </a:r>
          </a:p>
          <a:p>
            <a:pPr marL="806450" lvl="2" indent="-271463">
              <a:buClr>
                <a:schemeClr val="accent1"/>
              </a:buClr>
              <a:buFont typeface="Vrinda" panose="020B0502040204020203" pitchFamily="34" charset="0"/>
              <a:buChar char="–"/>
            </a:pPr>
            <a:r>
              <a:rPr lang="fr-FR" dirty="0" smtClean="0"/>
              <a:t>Troisième niveau</a:t>
            </a:r>
          </a:p>
          <a:p>
            <a:pPr lvl="3">
              <a:buClr>
                <a:schemeClr val="accent1"/>
              </a:buClr>
            </a:pPr>
            <a:r>
              <a:rPr lang="fr-FR" dirty="0" smtClean="0"/>
              <a:t>Quatrième niveau</a:t>
            </a:r>
          </a:p>
          <a:p>
            <a:pPr lvl="4">
              <a:buClr>
                <a:schemeClr val="accent1"/>
              </a:buClr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3" name="Picture 638" descr="C:\Users\ludovic.donati\Desktop\ecussons\corp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6127"/>
            <a:ext cx="670430" cy="91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e 13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16" name="Rectangle 15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Triangle rectangle 22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779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rporate de suite photo en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207173"/>
            <a:ext cx="8229600" cy="1593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fr-FR" sz="2400" dirty="0" smtClean="0"/>
            </a:lvl1pPr>
            <a:lvl2pPr>
              <a:defRPr lang="fr-FR" sz="1800" dirty="0" smtClean="0"/>
            </a:lvl2pPr>
            <a:lvl3pPr>
              <a:defRPr lang="fr-FR" sz="1600" dirty="0" smtClean="0"/>
            </a:lvl3pPr>
            <a:lvl4pPr>
              <a:defRPr lang="fr-FR" sz="1400" dirty="0" smtClean="0"/>
            </a:lvl4pPr>
            <a:lvl5pPr>
              <a:defRPr lang="fr-FR" sz="1400" dirty="0"/>
            </a:lvl5pPr>
          </a:lstStyle>
          <a:p>
            <a:pPr lvl="0" indent="-250825">
              <a:buSzPct val="70000"/>
              <a:buFontTx/>
              <a:buBlip>
                <a:blip r:embed="rId3"/>
              </a:buBlip>
            </a:pPr>
            <a:r>
              <a:rPr lang="fr-FR" dirty="0" smtClean="0"/>
              <a:t>Modifiez les styles du texte du masque</a:t>
            </a:r>
          </a:p>
          <a:p>
            <a:pPr marL="542925" lvl="1" indent="-284163">
              <a:buClr>
                <a:schemeClr val="accent1"/>
              </a:buClr>
              <a:buSzPct val="120000"/>
            </a:pPr>
            <a:r>
              <a:rPr lang="fr-FR" dirty="0" smtClean="0"/>
              <a:t>Deuxième niveau</a:t>
            </a:r>
          </a:p>
          <a:p>
            <a:pPr marL="806450" lvl="2" indent="-271463">
              <a:buClr>
                <a:schemeClr val="accent1"/>
              </a:buClr>
              <a:buFont typeface="Vrinda" panose="020B0502040204020203" pitchFamily="34" charset="0"/>
              <a:buChar char="–"/>
            </a:pPr>
            <a:r>
              <a:rPr lang="fr-FR" dirty="0" smtClean="0"/>
              <a:t>Troisième niveau</a:t>
            </a:r>
          </a:p>
          <a:p>
            <a:pPr lvl="3">
              <a:buClr>
                <a:schemeClr val="accent1"/>
              </a:buClr>
            </a:pPr>
            <a:r>
              <a:rPr lang="fr-FR" dirty="0" smtClean="0"/>
              <a:t>Quatrième niveau</a:t>
            </a:r>
          </a:p>
          <a:p>
            <a:pPr lvl="4">
              <a:buClr>
                <a:schemeClr val="accent1"/>
              </a:buClr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3" name="Picture 638" descr="C:\Users\ludovic.donati\Desktop\ecussons\corp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6127"/>
            <a:ext cx="670430" cy="91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565151" y="3800476"/>
            <a:ext cx="7931150" cy="2114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 dirty="0"/>
          </a:p>
        </p:txBody>
      </p:sp>
      <p:grpSp>
        <p:nvGrpSpPr>
          <p:cNvPr id="16" name="Groupe 1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3" name="Rectangle 22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Triangle rectangle 23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991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rporate de suite photo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1" y="1103787"/>
            <a:ext cx="5239012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1" y="2207172"/>
            <a:ext cx="5242710" cy="3779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fr-FR" sz="2400" dirty="0" smtClean="0"/>
            </a:lvl1pPr>
            <a:lvl2pPr>
              <a:defRPr lang="fr-FR" sz="1800" dirty="0" smtClean="0"/>
            </a:lvl2pPr>
            <a:lvl3pPr>
              <a:defRPr lang="fr-FR" sz="1600" dirty="0" smtClean="0"/>
            </a:lvl3pPr>
            <a:lvl4pPr>
              <a:defRPr lang="fr-FR" sz="1400" dirty="0" smtClean="0"/>
            </a:lvl4pPr>
            <a:lvl5pPr>
              <a:defRPr lang="fr-FR" sz="1400" dirty="0"/>
            </a:lvl5pPr>
          </a:lstStyle>
          <a:p>
            <a:pPr lvl="0" indent="-250825">
              <a:buSzPct val="70000"/>
              <a:buFontTx/>
              <a:buBlip>
                <a:blip r:embed="rId3"/>
              </a:buBlip>
            </a:pPr>
            <a:r>
              <a:rPr lang="fr-FR" dirty="0" smtClean="0"/>
              <a:t>Modifiez les styles du texte du masque</a:t>
            </a:r>
          </a:p>
          <a:p>
            <a:pPr marL="542925" lvl="1" indent="-284163">
              <a:buClr>
                <a:schemeClr val="accent1"/>
              </a:buClr>
              <a:buSzPct val="120000"/>
            </a:pPr>
            <a:r>
              <a:rPr lang="fr-FR" dirty="0" smtClean="0"/>
              <a:t>Deuxième niveau</a:t>
            </a:r>
          </a:p>
          <a:p>
            <a:pPr marL="806450" lvl="2" indent="-271463">
              <a:buClr>
                <a:schemeClr val="accent1"/>
              </a:buClr>
              <a:buFont typeface="Vrinda" panose="020B0502040204020203" pitchFamily="34" charset="0"/>
              <a:buChar char="–"/>
            </a:pPr>
            <a:r>
              <a:rPr lang="fr-FR" dirty="0" smtClean="0"/>
              <a:t>Troisième niveau</a:t>
            </a:r>
          </a:p>
          <a:p>
            <a:pPr lvl="3">
              <a:buClr>
                <a:schemeClr val="accent1"/>
              </a:buClr>
            </a:pPr>
            <a:r>
              <a:rPr lang="fr-FR" dirty="0" smtClean="0"/>
              <a:t>Quatrième niveau</a:t>
            </a:r>
          </a:p>
          <a:p>
            <a:pPr lvl="4">
              <a:buClr>
                <a:schemeClr val="accent1"/>
              </a:buClr>
            </a:pPr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3" name="Picture 638" descr="C:\Users\ludovic.donati\Desktop\ecussons\corp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6127"/>
            <a:ext cx="670430" cy="91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6200775" y="1103313"/>
            <a:ext cx="2616200" cy="36401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grpSp>
        <p:nvGrpSpPr>
          <p:cNvPr id="16" name="Groupe 1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3" name="Rectangle 22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Triangle rectangle 23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673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ture Nic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2332" y="4352192"/>
            <a:ext cx="6006273" cy="183759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85000"/>
              </a:lnSpc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1" name="Espace réservé pour une image  4"/>
          <p:cNvSpPr>
            <a:spLocks noGrp="1"/>
          </p:cNvSpPr>
          <p:nvPr>
            <p:ph type="pic" sz="quarter" idx="10"/>
          </p:nvPr>
        </p:nvSpPr>
        <p:spPr bwMode="gray">
          <a:xfrm>
            <a:off x="0" y="-1"/>
            <a:ext cx="3279600" cy="32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sp>
        <p:nvSpPr>
          <p:cNvPr id="4" name="Triangle rectangle 3"/>
          <p:cNvSpPr/>
          <p:nvPr userDrawn="1"/>
        </p:nvSpPr>
        <p:spPr bwMode="white">
          <a:xfrm flipH="1">
            <a:off x="-1" y="1560"/>
            <a:ext cx="3283423" cy="3283423"/>
          </a:xfrm>
          <a:prstGeom prst="rtTriangl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r>
              <a:rPr lang="fr-FR" sz="4000" dirty="0" smtClean="0">
                <a:solidFill>
                  <a:schemeClr val="tx1"/>
                </a:solidFill>
              </a:rPr>
              <a:t>   </a:t>
            </a:r>
          </a:p>
        </p:txBody>
      </p:sp>
      <p:grpSp>
        <p:nvGrpSpPr>
          <p:cNvPr id="12" name="Groupe 11"/>
          <p:cNvGrpSpPr/>
          <p:nvPr userDrawn="1"/>
        </p:nvGrpSpPr>
        <p:grpSpPr>
          <a:xfrm>
            <a:off x="1966823" y="2043237"/>
            <a:ext cx="5212172" cy="2308955"/>
            <a:chOff x="1211580" y="2298357"/>
            <a:chExt cx="6697980" cy="2238427"/>
          </a:xfrm>
        </p:grpSpPr>
        <p:cxnSp>
          <p:nvCxnSpPr>
            <p:cNvPr id="13" name="Connecteur droit 12"/>
            <p:cNvCxnSpPr/>
            <p:nvPr userDrawn="1"/>
          </p:nvCxnSpPr>
          <p:spPr>
            <a:xfrm>
              <a:off x="1211580" y="2298357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 userDrawn="1"/>
          </p:nvCxnSpPr>
          <p:spPr>
            <a:xfrm>
              <a:off x="1211580" y="4536784"/>
              <a:ext cx="669798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e 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5" name="Rectangle 4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Triangle rectangle 15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101" y="2061048"/>
            <a:ext cx="8528050" cy="2273891"/>
          </a:xfrm>
          <a:noFill/>
        </p:spPr>
        <p:txBody>
          <a:bodyPr lIns="360000" tIns="180000" rIns="360000" bIns="180000" anchor="ctr">
            <a:normAutofit/>
          </a:bodyPr>
          <a:lstStyle>
            <a:lvl1pPr algn="ctr">
              <a:lnSpc>
                <a:spcPct val="85000"/>
              </a:lnSpc>
              <a:defRPr sz="5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pic>
        <p:nvPicPr>
          <p:cNvPr id="19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88922" y="94593"/>
            <a:ext cx="980343" cy="133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753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Nickel d'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640012"/>
            <a:ext cx="7909710" cy="3346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FontTx/>
              <a:buNone/>
              <a:defRPr lang="fr-FR" sz="1800" b="0" cap="all" baseline="0" dirty="0" smtClean="0">
                <a:solidFill>
                  <a:schemeClr val="accent2"/>
                </a:solidFill>
                <a:latin typeface="+mj-lt"/>
              </a:defRPr>
            </a:lvl1pPr>
            <a:lvl2pPr marL="0" indent="0" algn="ctr">
              <a:buClr>
                <a:schemeClr val="accent1"/>
              </a:buClr>
              <a:buSzPct val="120000"/>
              <a:buFontTx/>
              <a:buNone/>
              <a:defRPr lang="fr-FR" sz="1800" b="0" cap="all" baseline="0" dirty="0" smtClean="0">
                <a:solidFill>
                  <a:schemeClr val="tx1"/>
                </a:solidFill>
                <a:latin typeface="+mn-lt"/>
              </a:defRPr>
            </a:lvl2pPr>
            <a:lvl3pPr marL="0" indent="0" algn="ctr">
              <a:buClr>
                <a:schemeClr val="accent1"/>
              </a:buClr>
              <a:buFontTx/>
              <a:buNone/>
              <a:defRPr lang="fr-FR" sz="1600" b="1" cap="all" baseline="0" dirty="0" smtClean="0">
                <a:solidFill>
                  <a:schemeClr val="tx1"/>
                </a:solidFill>
              </a:defRPr>
            </a:lvl3pPr>
            <a:lvl4pPr marL="0" indent="0" algn="ctr">
              <a:buClr>
                <a:schemeClr val="accent1"/>
              </a:buClr>
              <a:buFontTx/>
              <a:buNone/>
              <a:defRPr lang="fr-FR" sz="1400" b="1" cap="all" baseline="0" dirty="0" smtClean="0">
                <a:solidFill>
                  <a:schemeClr val="tx1"/>
                </a:solidFill>
              </a:defRPr>
            </a:lvl4pPr>
            <a:lvl5pPr marL="0" indent="0" algn="ctr">
              <a:buClr>
                <a:schemeClr val="accent1"/>
              </a:buClr>
              <a:buFontTx/>
              <a:buNone/>
              <a:defRPr lang="fr-FR" sz="1400" b="1" cap="all" baseline="0" dirty="0">
                <a:solidFill>
                  <a:schemeClr val="tx1"/>
                </a:solidFill>
              </a:defRPr>
            </a:lvl5pPr>
          </a:lstStyle>
          <a:p>
            <a:pPr lvl="0">
              <a:lnSpc>
                <a:spcPct val="85000"/>
              </a:lnSpc>
            </a:pPr>
            <a:r>
              <a:rPr lang="fr-FR" dirty="0" smtClean="0"/>
              <a:t>Modifiez les styles du texte du masque</a:t>
            </a:r>
          </a:p>
          <a:p>
            <a:pPr lvl="1">
              <a:lnSpc>
                <a:spcPct val="85000"/>
              </a:lnSpc>
            </a:pPr>
            <a:r>
              <a:rPr lang="fr-FR" dirty="0" smtClean="0"/>
              <a:t>Deuxième niveau</a:t>
            </a:r>
          </a:p>
          <a:p>
            <a:pPr lvl="2">
              <a:lnSpc>
                <a:spcPct val="85000"/>
              </a:lnSpc>
            </a:pPr>
            <a:r>
              <a:rPr lang="fr-FR" dirty="0" smtClean="0"/>
              <a:t>Troisième niveau</a:t>
            </a:r>
          </a:p>
          <a:p>
            <a:pPr lvl="3">
              <a:lnSpc>
                <a:spcPct val="85000"/>
              </a:lnSpc>
            </a:pPr>
            <a:r>
              <a:rPr lang="fr-FR" dirty="0" smtClean="0"/>
              <a:t>Quatrième niveau</a:t>
            </a:r>
          </a:p>
          <a:p>
            <a:pPr lvl="4">
              <a:lnSpc>
                <a:spcPct val="85000"/>
              </a:lnSpc>
            </a:pPr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25" name="Espace réservé pour une image  24"/>
          <p:cNvSpPr>
            <a:spLocks noGrp="1"/>
          </p:cNvSpPr>
          <p:nvPr>
            <p:ph type="pic" sz="quarter" idx="10"/>
          </p:nvPr>
        </p:nvSpPr>
        <p:spPr>
          <a:xfrm flipH="1">
            <a:off x="639761" y="1285875"/>
            <a:ext cx="7864475" cy="1354138"/>
          </a:xfrm>
          <a:prstGeom prst="snip2DiagRect">
            <a:avLst>
              <a:gd name="adj1" fmla="val 0"/>
              <a:gd name="adj2" fmla="val 23038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6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5650"/>
            <a:ext cx="670779" cy="91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e 1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14" name="Rectangle 1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Triangle rectangle 22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45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Nic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pic>
        <p:nvPicPr>
          <p:cNvPr id="14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5650"/>
            <a:ext cx="670779" cy="91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e 15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3" name="Rectangle 22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Triangle rectangle 23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592138" y="2224088"/>
            <a:ext cx="8228012" cy="37687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558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Nickel de suite photo en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1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45522" y="126127"/>
            <a:ext cx="7674628" cy="638576"/>
          </a:xfrm>
        </p:spPr>
        <p:txBody>
          <a:bodyPr tIns="0" bIns="0" anchor="ctr">
            <a:normAutofit/>
          </a:bodyPr>
          <a:lstStyle>
            <a:lvl1pPr>
              <a:lnSpc>
                <a:spcPct val="85000"/>
              </a:lnSpc>
              <a:defRPr sz="2400" b="1" cap="all" baseline="0"/>
            </a:lvl1pPr>
          </a:lstStyle>
          <a:p>
            <a:r>
              <a:rPr lang="fr-FR" dirty="0" smtClean="0"/>
              <a:t>Modifiez le </a:t>
            </a:r>
            <a:br>
              <a:rPr lang="fr-FR" dirty="0" smtClean="0"/>
            </a:br>
            <a:r>
              <a:rPr lang="fr-FR" dirty="0" smtClean="0"/>
              <a:t>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90550" y="1103787"/>
            <a:ext cx="8229600" cy="63874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85000"/>
              </a:lnSpc>
              <a:buNone/>
              <a:defRPr sz="2200" b="1" cap="all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</a:t>
            </a:r>
            <a:br>
              <a:rPr lang="fr-FR" dirty="0" smtClean="0"/>
            </a:br>
            <a:r>
              <a:rPr lang="fr-FR" dirty="0" smtClean="0"/>
              <a:t>du masque</a:t>
            </a:r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/>
          </p:nvPr>
        </p:nvSpPr>
        <p:spPr bwMode="gray">
          <a:xfrm>
            <a:off x="565151" y="3800476"/>
            <a:ext cx="7931150" cy="2114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 dirty="0"/>
          </a:p>
        </p:txBody>
      </p:sp>
      <p:pic>
        <p:nvPicPr>
          <p:cNvPr id="16" name="Picture 248" descr="C:\Users\ludovic.donati\Desktop\ecussons\Ni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866" y="125650"/>
            <a:ext cx="670779" cy="91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e 22"/>
          <p:cNvGrpSpPr/>
          <p:nvPr userDrawn="1"/>
        </p:nvGrpSpPr>
        <p:grpSpPr bwMode="gray">
          <a:xfrm>
            <a:off x="-1" y="6189784"/>
            <a:ext cx="7530355" cy="668216"/>
            <a:chOff x="-1" y="6189784"/>
            <a:chExt cx="7530355" cy="668216"/>
          </a:xfrm>
        </p:grpSpPr>
        <p:sp>
          <p:nvSpPr>
            <p:cNvPr id="24" name="Rectangle 2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Triangle rectangle 24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nom de la présentation</a:t>
            </a:r>
            <a:endParaRPr lang="fr-FR" dirty="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2" y="6369289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65150" y="2224088"/>
            <a:ext cx="8258175" cy="1576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7" name="Picture 2" descr="C:\Users\rpaolozzi\Desktop\Logo_Eramet_Q_BL_UK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80" y="5992813"/>
            <a:ext cx="743470" cy="6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69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86590" y="512563"/>
            <a:ext cx="8229600" cy="6183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85000"/>
              </a:lnSpc>
            </a:pPr>
            <a:r>
              <a:rPr lang="fr-FR" dirty="0" smtClean="0"/>
              <a:t>Modifiez </a:t>
            </a:r>
            <a:br>
              <a:rPr lang="fr-FR" dirty="0" smtClean="0"/>
            </a:br>
            <a:r>
              <a:rPr lang="fr-FR" dirty="0" smtClean="0"/>
              <a:t>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5937" y="637229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smtClean="0"/>
              <a:t>nom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3050" y="6372295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6" name="Groupe 15" hidden="1"/>
          <p:cNvGrpSpPr/>
          <p:nvPr/>
        </p:nvGrpSpPr>
        <p:grpSpPr>
          <a:xfrm rot="10800000">
            <a:off x="457200" y="1175585"/>
            <a:ext cx="8229600" cy="119317"/>
            <a:chOff x="1" y="6417391"/>
            <a:chExt cx="9144000" cy="51097"/>
          </a:xfrm>
        </p:grpSpPr>
        <p:cxnSp>
          <p:nvCxnSpPr>
            <p:cNvPr id="17" name="Connecteur droit 16"/>
            <p:cNvCxnSpPr/>
            <p:nvPr userDrawn="1"/>
          </p:nvCxnSpPr>
          <p:spPr>
            <a:xfrm flipH="1">
              <a:off x="1" y="6468488"/>
              <a:ext cx="91439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 userDrawn="1"/>
          </p:nvSpPr>
          <p:spPr>
            <a:xfrm>
              <a:off x="1" y="6417391"/>
              <a:ext cx="9144000" cy="51097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1000"/>
                  </a:schemeClr>
                </a:gs>
                <a:gs pos="100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375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lang="fr-FR" sz="2800" b="1" kern="1200" cap="all" baseline="0" dirty="0" smtClean="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600"/>
        </a:spcBef>
        <a:buClr>
          <a:schemeClr val="accent1"/>
        </a:buClr>
        <a:buSzPct val="110000"/>
        <a:buFont typeface="Wingdings 3" panose="05040102010807070707" pitchFamily="18" charset="2"/>
        <a:buChar char="´"/>
        <a:tabLst/>
        <a:defRPr lang="fr-FR" sz="2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1pPr>
      <a:lvl2pPr marL="628650" indent="-271463" algn="l" defTabSz="914400" rtl="0" eaLnBrk="1" latinLnBrk="0" hangingPunct="1"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lang="fr-FR" sz="18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2pPr>
      <a:lvl3pPr marL="896938" indent="-268288" algn="l" defTabSz="914400" rtl="0" eaLnBrk="1" latinLnBrk="0" hangingPunct="1">
        <a:spcBef>
          <a:spcPts val="600"/>
        </a:spcBef>
        <a:buClr>
          <a:schemeClr val="accent1"/>
        </a:buClr>
        <a:buFont typeface="Arial Narrow" panose="020B0606020202030204" pitchFamily="34" charset="0"/>
        <a:buChar char="–"/>
        <a:defRPr lang="fr-FR" sz="16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3pPr>
      <a:lvl4pPr marL="1165225" indent="-268288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lang="fr-FR" sz="1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lang="fr-FR" sz="1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86590" y="512563"/>
            <a:ext cx="8229600" cy="6183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85000"/>
              </a:lnSpc>
            </a:pPr>
            <a:r>
              <a:rPr lang="fr-FR" dirty="0" smtClean="0"/>
              <a:t>Modifiez </a:t>
            </a:r>
            <a:br>
              <a:rPr lang="fr-FR" dirty="0" smtClean="0"/>
            </a:br>
            <a:r>
              <a:rPr lang="fr-FR" dirty="0" smtClean="0"/>
              <a:t>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5937" y="637229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smtClean="0"/>
              <a:t>nom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3050" y="6372295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6" name="Groupe 15" hidden="1"/>
          <p:cNvGrpSpPr/>
          <p:nvPr/>
        </p:nvGrpSpPr>
        <p:grpSpPr>
          <a:xfrm rot="10800000">
            <a:off x="457200" y="1175585"/>
            <a:ext cx="8229600" cy="119317"/>
            <a:chOff x="1" y="6417391"/>
            <a:chExt cx="9144000" cy="51097"/>
          </a:xfrm>
        </p:grpSpPr>
        <p:cxnSp>
          <p:nvCxnSpPr>
            <p:cNvPr id="17" name="Connecteur droit 16"/>
            <p:cNvCxnSpPr/>
            <p:nvPr userDrawn="1"/>
          </p:nvCxnSpPr>
          <p:spPr>
            <a:xfrm flipH="1">
              <a:off x="1" y="6468488"/>
              <a:ext cx="91439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 userDrawn="1"/>
          </p:nvSpPr>
          <p:spPr>
            <a:xfrm>
              <a:off x="1" y="6417391"/>
              <a:ext cx="9144000" cy="51097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1000"/>
                  </a:schemeClr>
                </a:gs>
                <a:gs pos="100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655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lang="fr-FR" sz="2800" b="1" kern="1200" cap="all" baseline="0" dirty="0" smtClean="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spcBef>
          <a:spcPts val="600"/>
        </a:spcBef>
        <a:buClr>
          <a:schemeClr val="accent2"/>
        </a:buClr>
        <a:buSzPct val="110000"/>
        <a:buFont typeface="Wingdings 3" panose="05040102010807070707" pitchFamily="18" charset="2"/>
        <a:buChar char="´"/>
        <a:tabLst/>
        <a:defRPr lang="fr-FR" sz="2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1pPr>
      <a:lvl2pPr marL="628650" indent="-271463" algn="l" defTabSz="914400" rtl="0" eaLnBrk="1" latinLnBrk="0" hangingPunct="1">
        <a:spcBef>
          <a:spcPts val="600"/>
        </a:spcBef>
        <a:buClr>
          <a:schemeClr val="accent2"/>
        </a:buClr>
        <a:buFont typeface="Wingdings" panose="05000000000000000000" pitchFamily="2" charset="2"/>
        <a:buChar char="§"/>
        <a:defRPr lang="fr-FR" sz="18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2pPr>
      <a:lvl3pPr marL="896938" indent="-268288" algn="l" defTabSz="914400" rtl="0" eaLnBrk="1" latinLnBrk="0" hangingPunct="1">
        <a:spcBef>
          <a:spcPts val="600"/>
        </a:spcBef>
        <a:buClr>
          <a:schemeClr val="accent2"/>
        </a:buClr>
        <a:buFont typeface="Arial Narrow" panose="020B0606020202030204" pitchFamily="34" charset="0"/>
        <a:buChar char="–"/>
        <a:defRPr lang="fr-FR" sz="16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3pPr>
      <a:lvl4pPr marL="1165225" indent="-268288" algn="l" defTabSz="914400" rtl="0" eaLnBrk="1" latinLnBrk="0" hangingPunct="1">
        <a:spcBef>
          <a:spcPts val="600"/>
        </a:spcBef>
        <a:buClr>
          <a:schemeClr val="accent2"/>
        </a:buClr>
        <a:buFont typeface="Arial" panose="020B0604020202020204" pitchFamily="34" charset="0"/>
        <a:buChar char="–"/>
        <a:defRPr lang="fr-FR" sz="1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spcBef>
          <a:spcPts val="600"/>
        </a:spcBef>
        <a:buClr>
          <a:schemeClr val="accent2"/>
        </a:buClr>
        <a:buFont typeface="Arial" panose="020B0604020202020204" pitchFamily="34" charset="0"/>
        <a:buChar char="•"/>
        <a:defRPr lang="fr-FR" sz="1400" kern="1200" dirty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86590" y="512563"/>
            <a:ext cx="8229600" cy="6183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85000"/>
              </a:lnSpc>
            </a:pPr>
            <a:r>
              <a:rPr lang="fr-FR" dirty="0" smtClean="0"/>
              <a:t>Modifiez </a:t>
            </a:r>
            <a:br>
              <a:rPr lang="fr-FR" dirty="0" smtClean="0"/>
            </a:br>
            <a:r>
              <a:rPr lang="fr-FR" dirty="0" smtClean="0"/>
              <a:t>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5937" y="637229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smtClean="0"/>
              <a:t>nom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3050" y="6372295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6" name="Groupe 15" hidden="1"/>
          <p:cNvGrpSpPr/>
          <p:nvPr/>
        </p:nvGrpSpPr>
        <p:grpSpPr>
          <a:xfrm rot="10800000">
            <a:off x="457200" y="1175585"/>
            <a:ext cx="8229600" cy="119317"/>
            <a:chOff x="1" y="6417391"/>
            <a:chExt cx="9144000" cy="51097"/>
          </a:xfrm>
        </p:grpSpPr>
        <p:cxnSp>
          <p:nvCxnSpPr>
            <p:cNvPr id="17" name="Connecteur droit 16"/>
            <p:cNvCxnSpPr/>
            <p:nvPr userDrawn="1"/>
          </p:nvCxnSpPr>
          <p:spPr>
            <a:xfrm flipH="1">
              <a:off x="1" y="6468488"/>
              <a:ext cx="91439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 userDrawn="1"/>
          </p:nvSpPr>
          <p:spPr>
            <a:xfrm>
              <a:off x="1" y="6417391"/>
              <a:ext cx="9144000" cy="51097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1000"/>
                  </a:schemeClr>
                </a:gs>
                <a:gs pos="100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899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lang="fr-FR" sz="2800" b="1" kern="1200" cap="all" baseline="0" dirty="0" smtClean="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spcBef>
          <a:spcPts val="600"/>
        </a:spcBef>
        <a:buClr>
          <a:schemeClr val="accent4"/>
        </a:buClr>
        <a:buSzPct val="110000"/>
        <a:buFont typeface="Wingdings 3" panose="05040102010807070707" pitchFamily="18" charset="2"/>
        <a:buChar char="´"/>
        <a:tabLst/>
        <a:defRPr lang="fr-FR" sz="2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1pPr>
      <a:lvl2pPr marL="628650" indent="-271463" algn="l" defTabSz="914400" rtl="0" eaLnBrk="1" latinLnBrk="0" hangingPunct="1">
        <a:spcBef>
          <a:spcPts val="600"/>
        </a:spcBef>
        <a:buClr>
          <a:schemeClr val="accent4"/>
        </a:buClr>
        <a:buFont typeface="Wingdings" panose="05000000000000000000" pitchFamily="2" charset="2"/>
        <a:buChar char="§"/>
        <a:defRPr lang="fr-FR" sz="18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2pPr>
      <a:lvl3pPr marL="896938" indent="-268288" algn="l" defTabSz="914400" rtl="0" eaLnBrk="1" latinLnBrk="0" hangingPunct="1">
        <a:spcBef>
          <a:spcPts val="600"/>
        </a:spcBef>
        <a:buClr>
          <a:schemeClr val="accent4"/>
        </a:buClr>
        <a:buFont typeface="Arial Narrow" panose="020B0606020202030204" pitchFamily="34" charset="0"/>
        <a:buChar char="–"/>
        <a:defRPr lang="fr-FR" sz="16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3pPr>
      <a:lvl4pPr marL="1165225" indent="-268288" algn="l" defTabSz="914400" rtl="0" eaLnBrk="1" latinLnBrk="0" hangingPunct="1">
        <a:spcBef>
          <a:spcPts val="600"/>
        </a:spcBef>
        <a:buClr>
          <a:schemeClr val="accent4"/>
        </a:buClr>
        <a:buFont typeface="Arial" panose="020B0604020202020204" pitchFamily="34" charset="0"/>
        <a:buChar char="–"/>
        <a:defRPr lang="fr-FR" sz="1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spcBef>
          <a:spcPts val="600"/>
        </a:spcBef>
        <a:buClr>
          <a:schemeClr val="accent4"/>
        </a:buClr>
        <a:buFont typeface="Arial" panose="020B0604020202020204" pitchFamily="34" charset="0"/>
        <a:buChar char="•"/>
        <a:defRPr lang="fr-FR" sz="1400" kern="1200" dirty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86590" y="512563"/>
            <a:ext cx="8229600" cy="6183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85000"/>
              </a:lnSpc>
            </a:pPr>
            <a:r>
              <a:rPr lang="fr-FR" dirty="0" smtClean="0"/>
              <a:t>Modifiez </a:t>
            </a:r>
            <a:br>
              <a:rPr lang="fr-FR" dirty="0" smtClean="0"/>
            </a:br>
            <a:r>
              <a:rPr lang="fr-FR" dirty="0" smtClean="0"/>
              <a:t>le style du titre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5937" y="637229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smtClean="0"/>
              <a:t>nom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3050" y="6372295"/>
            <a:ext cx="45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6" name="Groupe 15" hidden="1"/>
          <p:cNvGrpSpPr/>
          <p:nvPr/>
        </p:nvGrpSpPr>
        <p:grpSpPr>
          <a:xfrm rot="10800000">
            <a:off x="457200" y="1175585"/>
            <a:ext cx="8229600" cy="119317"/>
            <a:chOff x="1" y="6417391"/>
            <a:chExt cx="9144000" cy="51097"/>
          </a:xfrm>
        </p:grpSpPr>
        <p:cxnSp>
          <p:nvCxnSpPr>
            <p:cNvPr id="17" name="Connecteur droit 16"/>
            <p:cNvCxnSpPr/>
            <p:nvPr userDrawn="1"/>
          </p:nvCxnSpPr>
          <p:spPr>
            <a:xfrm flipH="1">
              <a:off x="1" y="6468488"/>
              <a:ext cx="91439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 userDrawn="1"/>
          </p:nvSpPr>
          <p:spPr>
            <a:xfrm>
              <a:off x="1" y="6417391"/>
              <a:ext cx="9144000" cy="51097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  <a:alpha val="51000"/>
                  </a:schemeClr>
                </a:gs>
                <a:gs pos="100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8688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96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lang="fr-FR" sz="2800" b="1" kern="1200" cap="all" baseline="0" dirty="0" smtClean="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spcBef>
          <a:spcPts val="600"/>
        </a:spcBef>
        <a:buClr>
          <a:schemeClr val="accent3"/>
        </a:buClr>
        <a:buSzPct val="110000"/>
        <a:buFont typeface="Wingdings 3" panose="05040102010807070707" pitchFamily="18" charset="2"/>
        <a:buChar char="´"/>
        <a:tabLst/>
        <a:defRPr lang="fr-FR" sz="2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1pPr>
      <a:lvl2pPr marL="628650" indent="-271463" algn="l" defTabSz="914400" rtl="0" eaLnBrk="1" latinLnBrk="0" hangingPunct="1">
        <a:spcBef>
          <a:spcPts val="600"/>
        </a:spcBef>
        <a:buClr>
          <a:schemeClr val="accent3"/>
        </a:buClr>
        <a:buFont typeface="Wingdings" panose="05000000000000000000" pitchFamily="2" charset="2"/>
        <a:buChar char="§"/>
        <a:defRPr lang="fr-FR" sz="18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2pPr>
      <a:lvl3pPr marL="896938" indent="-268288" algn="l" defTabSz="914400" rtl="0" eaLnBrk="1" latinLnBrk="0" hangingPunct="1">
        <a:spcBef>
          <a:spcPts val="600"/>
        </a:spcBef>
        <a:buClr>
          <a:schemeClr val="accent3"/>
        </a:buClr>
        <a:buFont typeface="Arial Narrow" panose="020B0606020202030204" pitchFamily="34" charset="0"/>
        <a:buChar char="–"/>
        <a:defRPr lang="fr-FR" sz="16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3pPr>
      <a:lvl4pPr marL="1165225" indent="-268288" algn="l" defTabSz="914400" rtl="0" eaLnBrk="1" latinLnBrk="0" hangingPunct="1">
        <a:spcBef>
          <a:spcPts val="600"/>
        </a:spcBef>
        <a:buClr>
          <a:schemeClr val="accent3"/>
        </a:buClr>
        <a:buFont typeface="Arial" panose="020B0604020202020204" pitchFamily="34" charset="0"/>
        <a:buChar char="–"/>
        <a:defRPr lang="fr-FR" sz="1400" kern="12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spcBef>
          <a:spcPts val="600"/>
        </a:spcBef>
        <a:buClr>
          <a:schemeClr val="accent3"/>
        </a:buClr>
        <a:buFont typeface="Arial" panose="020B0604020202020204" pitchFamily="34" charset="0"/>
        <a:buChar char="•"/>
        <a:defRPr lang="fr-FR" sz="1400" kern="1200" dirty="0">
          <a:solidFill>
            <a:schemeClr val="tx1"/>
          </a:solidFill>
          <a:latin typeface="Arial Narrow" panose="020B060602020203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3050" y="6372295"/>
            <a:ext cx="452887" cy="365125"/>
          </a:xfrm>
        </p:spPr>
        <p:txBody>
          <a:bodyPr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 idx="4294967295"/>
          </p:nvPr>
        </p:nvSpPr>
        <p:spPr>
          <a:xfrm>
            <a:off x="1148050" y="51954"/>
            <a:ext cx="7673975" cy="639762"/>
          </a:xfrm>
        </p:spPr>
        <p:txBody>
          <a:bodyPr>
            <a:noAutofit/>
          </a:bodyPr>
          <a:lstStyle/>
          <a:p>
            <a:r>
              <a:rPr lang="en-US" sz="2000" dirty="0" smtClean="0"/>
              <a:t>TITANIUM LONG PRODUCTS</a:t>
            </a:r>
            <a:endParaRPr lang="en-US" sz="2000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65937" y="6372295"/>
            <a:ext cx="2895600" cy="365125"/>
          </a:xfrm>
        </p:spPr>
        <p:txBody>
          <a:bodyPr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 smtClean="0"/>
              <a:t>BP ECOTITANIUM- </a:t>
            </a:r>
            <a:r>
              <a:rPr lang="fr-FR" dirty="0" err="1" smtClean="0"/>
              <a:t>Feb</a:t>
            </a:r>
            <a:r>
              <a:rPr lang="fr-FR" dirty="0" smtClean="0"/>
              <a:t>. 2016</a:t>
            </a:r>
            <a:endParaRPr lang="fr-FR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944248940"/>
              </p:ext>
            </p:extLst>
          </p:nvPr>
        </p:nvGraphicFramePr>
        <p:xfrm>
          <a:off x="221673" y="969818"/>
          <a:ext cx="8769927" cy="5015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491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TITANIUM LONG PRODUCTS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ACTION PLAN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 smtClean="0"/>
              <a:t>nom de la présentation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642CEC2-8386-4966-953D-B70FC742D29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590550" y="1742536"/>
            <a:ext cx="8229600" cy="4250277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Confirm the feasibility of the rolling in Langshyttan with the billets in stocks : trial in one or two diameters to be launched 			=&gt; </a:t>
            </a:r>
            <a:r>
              <a:rPr lang="en-US" sz="1600" b="1" dirty="0" smtClean="0"/>
              <a:t>Linn</a:t>
            </a:r>
          </a:p>
          <a:p>
            <a:r>
              <a:rPr lang="en-US" sz="1600" dirty="0" smtClean="0"/>
              <a:t>Plan a meeting with :</a:t>
            </a:r>
          </a:p>
          <a:p>
            <a:pPr lvl="1"/>
            <a:r>
              <a:rPr lang="en-US" sz="1600" dirty="0" err="1" smtClean="0"/>
              <a:t>Tifast</a:t>
            </a:r>
            <a:r>
              <a:rPr lang="en-US" sz="1600" dirty="0" smtClean="0"/>
              <a:t> 			=&gt; </a:t>
            </a:r>
            <a:r>
              <a:rPr lang="en-US" sz="1600" b="1" dirty="0" smtClean="0"/>
              <a:t>Patrick</a:t>
            </a:r>
          </a:p>
          <a:p>
            <a:pPr lvl="1"/>
            <a:r>
              <a:rPr lang="en-US" sz="1600" dirty="0" err="1" smtClean="0"/>
              <a:t>Ravne</a:t>
            </a:r>
            <a:r>
              <a:rPr lang="en-US" sz="1600" dirty="0" smtClean="0"/>
              <a:t>			=&gt; </a:t>
            </a:r>
            <a:r>
              <a:rPr lang="en-US" sz="1600" b="1" dirty="0" smtClean="0"/>
              <a:t>Marc</a:t>
            </a:r>
          </a:p>
          <a:p>
            <a:r>
              <a:rPr lang="en-US" sz="1600" dirty="0" smtClean="0"/>
              <a:t>Confirm the date of commissioning of the </a:t>
            </a:r>
            <a:r>
              <a:rPr lang="en-US" sz="1600" dirty="0" err="1" smtClean="0"/>
              <a:t>Hetran</a:t>
            </a:r>
            <a:r>
              <a:rPr lang="en-US" sz="1600" dirty="0" smtClean="0"/>
              <a:t> machine 	=&gt; </a:t>
            </a:r>
            <a:r>
              <a:rPr lang="en-US" sz="1600" b="1" dirty="0" smtClean="0"/>
              <a:t>Patrice</a:t>
            </a:r>
          </a:p>
          <a:p>
            <a:r>
              <a:rPr lang="en-US" sz="1600" dirty="0" smtClean="0"/>
              <a:t>Finalize the different routes for the cold transformation in BE and CY during a technical meeting						=&gt; </a:t>
            </a:r>
            <a:r>
              <a:rPr lang="en-US" sz="1600" b="1" dirty="0" smtClean="0"/>
              <a:t>Patrice / Bertrand/Patrick</a:t>
            </a:r>
          </a:p>
          <a:p>
            <a:pPr lvl="1"/>
            <a:r>
              <a:rPr lang="en-US" sz="1600" dirty="0" smtClean="0"/>
              <a:t>for small medical bars how to avoid a final treatment in bars</a:t>
            </a:r>
          </a:p>
          <a:p>
            <a:pPr lvl="1"/>
            <a:r>
              <a:rPr lang="en-US" sz="1600" dirty="0" smtClean="0"/>
              <a:t>For coils for Fasteners confirm the quality of the coating MoS2</a:t>
            </a:r>
          </a:p>
          <a:p>
            <a:pPr lvl="1"/>
            <a:r>
              <a:rPr lang="en-US" sz="1600" dirty="0" smtClean="0"/>
              <a:t>…</a:t>
            </a:r>
          </a:p>
          <a:p>
            <a:r>
              <a:rPr lang="en-US" sz="1600" dirty="0" smtClean="0"/>
              <a:t>Buy an ingot for the future trials					=&gt; </a:t>
            </a:r>
            <a:r>
              <a:rPr lang="en-US" sz="1600" b="1" dirty="0" smtClean="0"/>
              <a:t>Patrick</a:t>
            </a:r>
          </a:p>
          <a:p>
            <a:r>
              <a:rPr lang="en-US" sz="1600" dirty="0" smtClean="0"/>
              <a:t>For all the routes, prepare a detailed cost evaluation to compare to market prices	=&gt; </a:t>
            </a:r>
            <a:r>
              <a:rPr lang="en-US" sz="1600" b="1" dirty="0" smtClean="0"/>
              <a:t>Patrick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03380663"/>
      </p:ext>
    </p:extLst>
  </p:cSld>
  <p:clrMapOvr>
    <a:masterClrMapping/>
  </p:clrMapOvr>
</p:sld>
</file>

<file path=ppt/theme/theme1.xml><?xml version="1.0" encoding="utf-8"?>
<a:theme xmlns:a="http://schemas.openxmlformats.org/drawingml/2006/main" name="Eramet Corporate">
  <a:themeElements>
    <a:clrScheme name="Eramet 2015">
      <a:dk1>
        <a:sysClr val="windowText" lastClr="000000"/>
      </a:dk1>
      <a:lt1>
        <a:sysClr val="window" lastClr="FFFFFF"/>
      </a:lt1>
      <a:dk2>
        <a:srgbClr val="7D7570"/>
      </a:dk2>
      <a:lt2>
        <a:srgbClr val="D3C0A3"/>
      </a:lt2>
      <a:accent1>
        <a:srgbClr val="C7351D"/>
      </a:accent1>
      <a:accent2>
        <a:srgbClr val="80BD01"/>
      </a:accent2>
      <a:accent3>
        <a:srgbClr val="F18903"/>
      </a:accent3>
      <a:accent4>
        <a:srgbClr val="5889B5"/>
      </a:accent4>
      <a:accent5>
        <a:srgbClr val="9D765E"/>
      </a:accent5>
      <a:accent6>
        <a:srgbClr val="7F7F7F"/>
      </a:accent6>
      <a:hlink>
        <a:srgbClr val="F2F2F2"/>
      </a:hlink>
      <a:folHlink>
        <a:srgbClr val="595959"/>
      </a:folHlink>
    </a:clrScheme>
    <a:fontScheme name="Eramet 2015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95000"/>
              </a:schemeClr>
            </a:gs>
            <a:gs pos="100000">
              <a:srgbClr val="F8F8F8">
                <a:alpha val="0"/>
              </a:srgbClr>
            </a:gs>
          </a:gsLst>
          <a:lin ang="16200000" scaled="1"/>
        </a:gradFill>
        <a:ln w="12700">
          <a:solidFill>
            <a:schemeClr val="tx2">
              <a:lumMod val="60000"/>
              <a:lumOff val="40000"/>
            </a:schemeClr>
          </a:solidFill>
        </a:ln>
      </a:spPr>
      <a:bodyPr lIns="180000" tIns="180000" rIns="180000" bIns="180000" rtlCol="0" anchor="ctr"/>
      <a:lstStyle>
        <a:defPPr>
          <a:defRPr sz="4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Eramet Nickel">
  <a:themeElements>
    <a:clrScheme name="Eramet 2015">
      <a:dk1>
        <a:sysClr val="windowText" lastClr="000000"/>
      </a:dk1>
      <a:lt1>
        <a:sysClr val="window" lastClr="FFFFFF"/>
      </a:lt1>
      <a:dk2>
        <a:srgbClr val="7D7570"/>
      </a:dk2>
      <a:lt2>
        <a:srgbClr val="D3C0A3"/>
      </a:lt2>
      <a:accent1>
        <a:srgbClr val="C7351D"/>
      </a:accent1>
      <a:accent2>
        <a:srgbClr val="80BD01"/>
      </a:accent2>
      <a:accent3>
        <a:srgbClr val="F18903"/>
      </a:accent3>
      <a:accent4>
        <a:srgbClr val="5889B5"/>
      </a:accent4>
      <a:accent5>
        <a:srgbClr val="9D765E"/>
      </a:accent5>
      <a:accent6>
        <a:srgbClr val="7F7F7F"/>
      </a:accent6>
      <a:hlink>
        <a:srgbClr val="F2F2F2"/>
      </a:hlink>
      <a:folHlink>
        <a:srgbClr val="595959"/>
      </a:folHlink>
    </a:clrScheme>
    <a:fontScheme name="Eramet 2015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95000"/>
              </a:schemeClr>
            </a:gs>
            <a:gs pos="100000">
              <a:srgbClr val="F8F8F8">
                <a:alpha val="0"/>
              </a:srgbClr>
            </a:gs>
          </a:gsLst>
          <a:lin ang="16200000" scaled="1"/>
        </a:gradFill>
        <a:ln w="12700">
          <a:solidFill>
            <a:schemeClr val="tx2">
              <a:lumMod val="60000"/>
              <a:lumOff val="40000"/>
            </a:schemeClr>
          </a:solidFill>
        </a:ln>
      </a:spPr>
      <a:bodyPr lIns="180000" tIns="180000" rIns="180000" bIns="180000" rtlCol="0" anchor="ctr"/>
      <a:lstStyle>
        <a:defPPr>
          <a:defRPr sz="4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Eramet Manganèse">
  <a:themeElements>
    <a:clrScheme name="Eramet 2015">
      <a:dk1>
        <a:sysClr val="windowText" lastClr="000000"/>
      </a:dk1>
      <a:lt1>
        <a:sysClr val="window" lastClr="FFFFFF"/>
      </a:lt1>
      <a:dk2>
        <a:srgbClr val="7D7570"/>
      </a:dk2>
      <a:lt2>
        <a:srgbClr val="D3C0A3"/>
      </a:lt2>
      <a:accent1>
        <a:srgbClr val="C7351D"/>
      </a:accent1>
      <a:accent2>
        <a:srgbClr val="80BD01"/>
      </a:accent2>
      <a:accent3>
        <a:srgbClr val="F18903"/>
      </a:accent3>
      <a:accent4>
        <a:srgbClr val="5889B5"/>
      </a:accent4>
      <a:accent5>
        <a:srgbClr val="9D765E"/>
      </a:accent5>
      <a:accent6>
        <a:srgbClr val="7F7F7F"/>
      </a:accent6>
      <a:hlink>
        <a:srgbClr val="F2F2F2"/>
      </a:hlink>
      <a:folHlink>
        <a:srgbClr val="595959"/>
      </a:folHlink>
    </a:clrScheme>
    <a:fontScheme name="Eramet 2015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95000"/>
              </a:schemeClr>
            </a:gs>
            <a:gs pos="100000">
              <a:srgbClr val="F8F8F8">
                <a:alpha val="0"/>
              </a:srgbClr>
            </a:gs>
          </a:gsLst>
          <a:lin ang="16200000" scaled="1"/>
        </a:gradFill>
        <a:ln w="12700">
          <a:solidFill>
            <a:schemeClr val="tx2">
              <a:lumMod val="60000"/>
              <a:lumOff val="40000"/>
            </a:schemeClr>
          </a:solidFill>
        </a:ln>
      </a:spPr>
      <a:bodyPr lIns="180000" tIns="180000" rIns="180000" bIns="180000" rtlCol="0" anchor="ctr"/>
      <a:lstStyle>
        <a:defPPr>
          <a:defRPr sz="4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Eramet Alliages">
  <a:themeElements>
    <a:clrScheme name="Eramet 2015">
      <a:dk1>
        <a:sysClr val="windowText" lastClr="000000"/>
      </a:dk1>
      <a:lt1>
        <a:sysClr val="window" lastClr="FFFFFF"/>
      </a:lt1>
      <a:dk2>
        <a:srgbClr val="7D7570"/>
      </a:dk2>
      <a:lt2>
        <a:srgbClr val="D3C0A3"/>
      </a:lt2>
      <a:accent1>
        <a:srgbClr val="C7351D"/>
      </a:accent1>
      <a:accent2>
        <a:srgbClr val="80BD01"/>
      </a:accent2>
      <a:accent3>
        <a:srgbClr val="F18903"/>
      </a:accent3>
      <a:accent4>
        <a:srgbClr val="5889B5"/>
      </a:accent4>
      <a:accent5>
        <a:srgbClr val="9D765E"/>
      </a:accent5>
      <a:accent6>
        <a:srgbClr val="7F7F7F"/>
      </a:accent6>
      <a:hlink>
        <a:srgbClr val="F2F2F2"/>
      </a:hlink>
      <a:folHlink>
        <a:srgbClr val="595959"/>
      </a:folHlink>
    </a:clrScheme>
    <a:fontScheme name="Eramet 2015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95000"/>
              </a:schemeClr>
            </a:gs>
            <a:gs pos="100000">
              <a:srgbClr val="F8F8F8">
                <a:alpha val="0"/>
              </a:srgbClr>
            </a:gs>
          </a:gsLst>
          <a:lin ang="16200000" scaled="1"/>
        </a:gradFill>
        <a:ln w="12700">
          <a:solidFill>
            <a:schemeClr val="tx2">
              <a:lumMod val="60000"/>
              <a:lumOff val="40000"/>
            </a:schemeClr>
          </a:solidFill>
        </a:ln>
      </a:spPr>
      <a:bodyPr lIns="180000" tIns="180000" rIns="180000" bIns="180000" rtlCol="0" anchor="ctr"/>
      <a:lstStyle>
        <a:defPPr>
          <a:defRPr sz="4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14334</TotalTime>
  <Words>140</Words>
  <Application>Microsoft Office PowerPoint</Application>
  <PresentationFormat>Affichage à l'écran (4:3)</PresentationFormat>
  <Paragraphs>33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Eramet Corporate</vt:lpstr>
      <vt:lpstr>Eramet Nickel</vt:lpstr>
      <vt:lpstr>Eramet Manganèse</vt:lpstr>
      <vt:lpstr>Eramet Alliages</vt:lpstr>
      <vt:lpstr>TITANIUM LONG PRODUCTS</vt:lpstr>
      <vt:lpstr>TITANIUM LONG PRODUCTS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Rudy Paolozzi</dc:creator>
  <cp:lastModifiedBy>Patrick Delaborde</cp:lastModifiedBy>
  <cp:revision>417</cp:revision>
  <cp:lastPrinted>2015-08-11T15:33:28Z</cp:lastPrinted>
  <dcterms:created xsi:type="dcterms:W3CDTF">2015-06-08T13:11:10Z</dcterms:created>
  <dcterms:modified xsi:type="dcterms:W3CDTF">2016-02-16T07:39:52Z</dcterms:modified>
</cp:coreProperties>
</file>