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 id="2147483714" r:id="rId3"/>
    <p:sldMasterId id="2147483736" r:id="rId4"/>
    <p:sldMasterId id="2147483758" r:id="rId5"/>
    <p:sldMasterId id="2147483785" r:id="rId6"/>
    <p:sldMasterId id="2147483802" r:id="rId7"/>
    <p:sldMasterId id="2147483815" r:id="rId8"/>
  </p:sldMasterIdLst>
  <p:notesMasterIdLst>
    <p:notesMasterId r:id="rId15"/>
  </p:notesMasterIdLst>
  <p:handoutMasterIdLst>
    <p:handoutMasterId r:id="rId16"/>
  </p:handoutMasterIdLst>
  <p:sldIdLst>
    <p:sldId id="257" r:id="rId9"/>
    <p:sldId id="324" r:id="rId10"/>
    <p:sldId id="395" r:id="rId11"/>
    <p:sldId id="414" r:id="rId12"/>
    <p:sldId id="401" r:id="rId13"/>
    <p:sldId id="40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1D252B"/>
    <a:srgbClr val="F27019"/>
    <a:srgbClr val="808080"/>
    <a:srgbClr val="21B3EF"/>
    <a:srgbClr val="6AB732"/>
    <a:srgbClr val="DB00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6662" autoAdjust="0"/>
  </p:normalViewPr>
  <p:slideViewPr>
    <p:cSldViewPr snapToGrid="0" snapToObjects="1">
      <p:cViewPr varScale="1">
        <p:scale>
          <a:sx n="70" d="100"/>
          <a:sy n="70" d="100"/>
        </p:scale>
        <p:origin x="-1302" y="-96"/>
      </p:cViewPr>
      <p:guideLst>
        <p:guide orient="horz" pos="1139"/>
        <p:guide orient="horz" pos="2160"/>
        <p:guide orient="horz" pos="4157"/>
        <p:guide orient="horz" pos="163"/>
        <p:guide pos="5557"/>
        <p:guide pos="2880"/>
        <p:guide pos="202"/>
      </p:guideLst>
    </p:cSldViewPr>
  </p:slideViewPr>
  <p:outlineViewPr>
    <p:cViewPr>
      <p:scale>
        <a:sx n="33" d="100"/>
        <a:sy n="33" d="100"/>
      </p:scale>
      <p:origin x="0" y="36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0" d="100"/>
          <a:sy n="50" d="100"/>
        </p:scale>
        <p:origin x="-13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1FA138-7DB1-5D46-92DA-50B2E1494A64}" type="datetimeFigureOut">
              <a:rPr lang="en-US" smtClean="0"/>
              <a:t>10/26/2018</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3BED9-B0D1-CC4C-9A1E-7B67619CC8FF}" type="slidenum">
              <a:rPr lang="fr-FR" smtClean="0"/>
              <a:t>‹N°›</a:t>
            </a:fld>
            <a:endParaRPr lang="fr-FR"/>
          </a:p>
        </p:txBody>
      </p:sp>
    </p:spTree>
    <p:extLst>
      <p:ext uri="{BB962C8B-B14F-4D97-AF65-F5344CB8AC3E}">
        <p14:creationId xmlns:p14="http://schemas.microsoft.com/office/powerpoint/2010/main" val="9045389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C2DDFA-0CE8-2B40-BF19-7FB94F1821B0}" type="datetimeFigureOut">
              <a:rPr lang="en-US" smtClean="0"/>
              <a:t>10/26/2018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73AFC-67BE-9140-AEFA-9E640EA71009}" type="slidenum">
              <a:rPr lang="fr-FR" smtClean="0"/>
              <a:t>‹N°›</a:t>
            </a:fld>
            <a:endParaRPr lang="fr-FR"/>
          </a:p>
        </p:txBody>
      </p:sp>
    </p:spTree>
    <p:extLst>
      <p:ext uri="{BB962C8B-B14F-4D97-AF65-F5344CB8AC3E}">
        <p14:creationId xmlns:p14="http://schemas.microsoft.com/office/powerpoint/2010/main" val="38187561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Picture 7" descr="couv2-r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87" y="937016"/>
            <a:ext cx="8056427" cy="5773772"/>
          </a:xfrm>
          <a:prstGeom prst="rect">
            <a:avLst/>
          </a:prstGeom>
        </p:spPr>
      </p:pic>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63974" y="274997"/>
            <a:ext cx="981469" cy="846094"/>
          </a:xfrm>
          <a:prstGeom prst="rect">
            <a:avLst/>
          </a:prstGeom>
        </p:spPr>
      </p:pic>
      <p:sp>
        <p:nvSpPr>
          <p:cNvPr id="28" name="Text Placeholder 30"/>
          <p:cNvSpPr>
            <a:spLocks noGrp="1"/>
          </p:cNvSpPr>
          <p:nvPr>
            <p:ph type="body" sz="quarter" idx="10" hasCustomPrompt="1"/>
          </p:nvPr>
        </p:nvSpPr>
        <p:spPr>
          <a:xfrm>
            <a:off x="4341668" y="1617673"/>
            <a:ext cx="4524375" cy="1168649"/>
          </a:xfrm>
          <a:prstGeom prst="rect">
            <a:avLst/>
          </a:prstGeom>
        </p:spPr>
        <p:txBody>
          <a:bodyPr vert="horz"/>
          <a:lstStyle>
            <a:lvl1pPr marL="0" indent="0" algn="r">
              <a:lnSpc>
                <a:spcPct val="90000"/>
              </a:lnSpc>
              <a:buNone/>
              <a:defRPr sz="3200" spc="-150">
                <a:solidFill>
                  <a:srgbClr val="DB001A"/>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PRÉSENTATION</a:t>
            </a:r>
            <a:endParaRPr lang="fr-FR" dirty="0"/>
          </a:p>
        </p:txBody>
      </p:sp>
      <p:sp>
        <p:nvSpPr>
          <p:cNvPr id="29" name="Text Placeholder 30"/>
          <p:cNvSpPr>
            <a:spLocks noGrp="1"/>
          </p:cNvSpPr>
          <p:nvPr>
            <p:ph type="body" sz="quarter" idx="11" hasCustomPrompt="1"/>
          </p:nvPr>
        </p:nvSpPr>
        <p:spPr>
          <a:xfrm>
            <a:off x="7026362" y="1354673"/>
            <a:ext cx="1763894" cy="253523"/>
          </a:xfrm>
          <a:prstGeom prst="rect">
            <a:avLst/>
          </a:prstGeom>
          <a:solidFill>
            <a:srgbClr val="1D252B"/>
          </a:solidFill>
        </p:spPr>
        <p:txBody>
          <a:bodyPr vert="horz"/>
          <a:lstStyle>
            <a:lvl1pPr marL="0" indent="0" algn="ctr">
              <a:lnSpc>
                <a:spcPct val="90000"/>
              </a:lnSpc>
              <a:buNone/>
              <a:defRPr sz="1200" b="0" spc="0">
                <a:solidFill>
                  <a:schemeClr val="bg1"/>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DATE</a:t>
            </a:r>
            <a:endParaRPr lang="fr-FR" dirty="0"/>
          </a:p>
        </p:txBody>
      </p:sp>
      <p:sp>
        <p:nvSpPr>
          <p:cNvPr id="30" name="Text Placeholder 30"/>
          <p:cNvSpPr>
            <a:spLocks noGrp="1"/>
          </p:cNvSpPr>
          <p:nvPr>
            <p:ph type="body" sz="quarter" idx="12" hasCustomPrompt="1"/>
          </p:nvPr>
        </p:nvSpPr>
        <p:spPr>
          <a:xfrm>
            <a:off x="5646546" y="2795799"/>
            <a:ext cx="3219497" cy="379091"/>
          </a:xfrm>
          <a:prstGeom prst="rect">
            <a:avLst/>
          </a:prstGeom>
        </p:spPr>
        <p:txBody>
          <a:bodyPr vert="horz"/>
          <a:lstStyle>
            <a:lvl1pPr marL="0" indent="0" algn="r">
              <a:lnSpc>
                <a:spcPct val="90000"/>
              </a:lnSpc>
              <a:buNone/>
              <a:defRPr sz="1600" spc="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Nom intervenant</a:t>
            </a:r>
          </a:p>
        </p:txBody>
      </p:sp>
      <p:sp>
        <p:nvSpPr>
          <p:cNvPr id="31" name="Text Placeholder 30"/>
          <p:cNvSpPr>
            <a:spLocks noGrp="1"/>
          </p:cNvSpPr>
          <p:nvPr>
            <p:ph type="body" sz="quarter" idx="13" hasCustomPrompt="1"/>
          </p:nvPr>
        </p:nvSpPr>
        <p:spPr>
          <a:xfrm>
            <a:off x="5646546" y="3051683"/>
            <a:ext cx="3219497" cy="379091"/>
          </a:xfrm>
          <a:prstGeom prst="rect">
            <a:avLst/>
          </a:prstGeom>
        </p:spPr>
        <p:txBody>
          <a:bodyPr vert="horz"/>
          <a:lstStyle>
            <a:lvl1pPr marL="0" indent="0" algn="r">
              <a:lnSpc>
                <a:spcPct val="90000"/>
              </a:lnSpc>
              <a:buNone/>
              <a:defRPr sz="1600" i="1" spc="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Fonction</a:t>
            </a:r>
          </a:p>
        </p:txBody>
      </p:sp>
    </p:spTree>
    <p:extLst>
      <p:ext uri="{BB962C8B-B14F-4D97-AF65-F5344CB8AC3E}">
        <p14:creationId xmlns:p14="http://schemas.microsoft.com/office/powerpoint/2010/main" val="144842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tie 1 bis">
    <p:spTree>
      <p:nvGrpSpPr>
        <p:cNvPr id="1" name=""/>
        <p:cNvGrpSpPr/>
        <p:nvPr/>
      </p:nvGrpSpPr>
      <p:grpSpPr>
        <a:xfrm>
          <a:off x="0" y="0"/>
          <a:ext cx="0" cy="0"/>
          <a:chOff x="0" y="0"/>
          <a:chExt cx="0" cy="0"/>
        </a:xfrm>
      </p:grpSpPr>
      <p:cxnSp>
        <p:nvCxnSpPr>
          <p:cNvPr id="8" name="Straight Connector 7"/>
          <p:cNvCxnSpPr/>
          <p:nvPr userDrawn="1"/>
        </p:nvCxnSpPr>
        <p:spPr>
          <a:xfrm flipH="1">
            <a:off x="2429066" y="2211642"/>
            <a:ext cx="279181" cy="627102"/>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111435"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ext Placeholder 30"/>
          <p:cNvSpPr>
            <a:spLocks noGrp="1"/>
          </p:cNvSpPr>
          <p:nvPr>
            <p:ph type="body" sz="quarter" idx="12" hasCustomPrompt="1"/>
          </p:nvPr>
        </p:nvSpPr>
        <p:spPr>
          <a:xfrm>
            <a:off x="4286597" y="2433312"/>
            <a:ext cx="757551" cy="798193"/>
          </a:xfrm>
          <a:prstGeom prst="rect">
            <a:avLst/>
          </a:prstGeom>
        </p:spPr>
        <p:txBody>
          <a:bodyPr vert="horz" anchor="b"/>
          <a:lstStyle>
            <a:lvl1pPr marL="0" indent="0" algn="l">
              <a:lnSpc>
                <a:spcPct val="90000"/>
              </a:lnSpc>
              <a:buNone/>
              <a:defRPr sz="4800" b="1" spc="-15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1</a:t>
            </a:r>
            <a:endParaRPr lang="fr-FR" dirty="0"/>
          </a:p>
        </p:txBody>
      </p:sp>
      <p:sp>
        <p:nvSpPr>
          <p:cNvPr id="19" name="Text Placeholder 30"/>
          <p:cNvSpPr>
            <a:spLocks noGrp="1"/>
          </p:cNvSpPr>
          <p:nvPr>
            <p:ph type="body" sz="quarter" idx="13" hasCustomPrompt="1"/>
          </p:nvPr>
        </p:nvSpPr>
        <p:spPr>
          <a:xfrm>
            <a:off x="4286598" y="3214932"/>
            <a:ext cx="4262652" cy="1831729"/>
          </a:xfrm>
          <a:prstGeom prst="rect">
            <a:avLst/>
          </a:prstGeom>
        </p:spPr>
        <p:txBody>
          <a:bodyPr vert="horz" anchor="t"/>
          <a:lstStyle>
            <a:lvl1pPr marL="0" indent="0" algn="l">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sp>
        <p:nvSpPr>
          <p:cNvPr id="14" name="Text Placeholder 30"/>
          <p:cNvSpPr>
            <a:spLocks noGrp="1"/>
          </p:cNvSpPr>
          <p:nvPr>
            <p:ph type="body" sz="quarter" idx="14" hasCustomPrompt="1"/>
          </p:nvPr>
        </p:nvSpPr>
        <p:spPr>
          <a:xfrm>
            <a:off x="4399752" y="5076489"/>
            <a:ext cx="2554912" cy="253523"/>
          </a:xfrm>
          <a:prstGeom prst="rect">
            <a:avLst/>
          </a:prstGeom>
          <a:solidFill>
            <a:srgbClr val="DB001A"/>
          </a:solidFill>
        </p:spPr>
        <p:txBody>
          <a:bodyPr vert="horz"/>
          <a:lstStyle>
            <a:lvl1pPr marL="0" indent="0" algn="l">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16" name="Group 15"/>
          <p:cNvGrpSpPr/>
          <p:nvPr userDrawn="1"/>
        </p:nvGrpSpPr>
        <p:grpSpPr>
          <a:xfrm>
            <a:off x="2217201" y="744513"/>
            <a:ext cx="1382563" cy="1382563"/>
            <a:chOff x="2217201" y="744513"/>
            <a:chExt cx="1382563" cy="1382563"/>
          </a:xfrm>
        </p:grpSpPr>
        <p:sp>
          <p:nvSpPr>
            <p:cNvPr id="18" name="Oval 17"/>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Picture 20"/>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2" name="Oval 21"/>
          <p:cNvSpPr/>
          <p:nvPr userDrawn="1"/>
        </p:nvSpPr>
        <p:spPr>
          <a:xfrm>
            <a:off x="1729545" y="520615"/>
            <a:ext cx="840720" cy="840720"/>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solidFill>
                  <a:srgbClr val="DB001A"/>
                </a:solidFill>
              </a:rPr>
              <a:t>Lithium</a:t>
            </a:r>
            <a:endParaRPr lang="fr-FR" sz="1100" b="1" dirty="0">
              <a:solidFill>
                <a:srgbClr val="DB001A"/>
              </a:solidFill>
            </a:endParaRPr>
          </a:p>
        </p:txBody>
      </p:sp>
      <p:pic>
        <p:nvPicPr>
          <p:cNvPr id="23" name="Picture 22" descr="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597" y="2833590"/>
            <a:ext cx="2852738" cy="2846642"/>
          </a:xfrm>
          <a:prstGeom prst="rect">
            <a:avLst/>
          </a:prstGeom>
        </p:spPr>
      </p:pic>
      <p:sp>
        <p:nvSpPr>
          <p:cNvPr id="2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5"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44721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sp>
        <p:nvSpPr>
          <p:cNvPr id="25" name="Text Placeholder 30"/>
          <p:cNvSpPr>
            <a:spLocks noGrp="1"/>
          </p:cNvSpPr>
          <p:nvPr>
            <p:ph type="body" sz="quarter" idx="13" hasCustomPrompt="1"/>
          </p:nvPr>
        </p:nvSpPr>
        <p:spPr>
          <a:xfrm>
            <a:off x="218654" y="218178"/>
            <a:ext cx="7447601" cy="931024"/>
          </a:xfrm>
          <a:prstGeom prst="rect">
            <a:avLst/>
          </a:prstGeom>
          <a:solidFill>
            <a:srgbClr val="DB001A"/>
          </a:solidFill>
        </p:spPr>
        <p:txBody>
          <a:bodyPr wrap="square" rtlCol="0">
            <a:spAutoFit/>
          </a:bodyPr>
          <a:lstStyle>
            <a:lvl1pPr marL="0" indent="0">
              <a:buNone/>
              <a:defRPr lang="fr-FR" sz="3000" spc="-150" dirty="0">
                <a:solidFill>
                  <a:schemeClr val="bg1"/>
                </a:solidFill>
                <a:latin typeface="Arial Black"/>
                <a:cs typeface="Arial Black"/>
              </a:defRPr>
            </a:lvl1pPr>
          </a:lstStyle>
          <a:p>
            <a:pPr marL="0" lvl="0">
              <a:lnSpc>
                <a:spcPct val="90000"/>
              </a:lnSpc>
            </a:pPr>
            <a:r>
              <a:rPr lang="fr-FR" dirty="0" smtClean="0"/>
              <a:t>TITRE DE LA PAGE SUR DEUX LIGNES MAXIMUM</a:t>
            </a:r>
            <a:endParaRPr lang="fr-FR" dirty="0"/>
          </a:p>
        </p:txBody>
      </p:sp>
      <p:grpSp>
        <p:nvGrpSpPr>
          <p:cNvPr id="15" name="Group 14"/>
          <p:cNvGrpSpPr/>
          <p:nvPr userDrawn="1"/>
        </p:nvGrpSpPr>
        <p:grpSpPr>
          <a:xfrm>
            <a:off x="7976970"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9" name="Oval 18"/>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10"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1"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418886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grpSp>
        <p:nvGrpSpPr>
          <p:cNvPr id="15" name="Group 14"/>
          <p:cNvGrpSpPr/>
          <p:nvPr userDrawn="1"/>
        </p:nvGrpSpPr>
        <p:grpSpPr>
          <a:xfrm>
            <a:off x="7976970"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8" name="Oval 17"/>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21"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2"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916220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grpSp>
        <p:nvGrpSpPr>
          <p:cNvPr id="14" name="Group 13"/>
          <p:cNvGrpSpPr/>
          <p:nvPr userDrawn="1"/>
        </p:nvGrpSpPr>
        <p:grpSpPr>
          <a:xfrm>
            <a:off x="7976970" y="269388"/>
            <a:ext cx="844767" cy="844767"/>
            <a:chOff x="2217201" y="744513"/>
            <a:chExt cx="1382563" cy="1382563"/>
          </a:xfrm>
        </p:grpSpPr>
        <p:sp>
          <p:nvSpPr>
            <p:cNvPr id="15" name="Oval 14"/>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0"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8" name="Oval 17"/>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19"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1"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585614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grpSp>
        <p:nvGrpSpPr>
          <p:cNvPr id="14" name="Group 13"/>
          <p:cNvGrpSpPr/>
          <p:nvPr userDrawn="1"/>
        </p:nvGrpSpPr>
        <p:grpSpPr>
          <a:xfrm>
            <a:off x="7976970" y="269388"/>
            <a:ext cx="844767" cy="844767"/>
            <a:chOff x="2217201" y="744513"/>
            <a:chExt cx="1382563" cy="1382563"/>
          </a:xfrm>
        </p:grpSpPr>
        <p:sp>
          <p:nvSpPr>
            <p:cNvPr id="15" name="Oval 14"/>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0"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8" name="Oval 17"/>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19"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1"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204408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grpSp>
        <p:nvGrpSpPr>
          <p:cNvPr id="15" name="Group 14"/>
          <p:cNvGrpSpPr/>
          <p:nvPr userDrawn="1"/>
        </p:nvGrpSpPr>
        <p:grpSpPr>
          <a:xfrm>
            <a:off x="7976970"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0"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8" name="Oval 17"/>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19"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1"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579212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grpSp>
        <p:nvGrpSpPr>
          <p:cNvPr id="16" name="Group 15"/>
          <p:cNvGrpSpPr/>
          <p:nvPr userDrawn="1"/>
        </p:nvGrpSpPr>
        <p:grpSpPr>
          <a:xfrm>
            <a:off x="7976970" y="269388"/>
            <a:ext cx="844767" cy="844767"/>
            <a:chOff x="2217201" y="744513"/>
            <a:chExt cx="1382563" cy="1382563"/>
          </a:xfrm>
        </p:grpSpPr>
        <p:sp>
          <p:nvSpPr>
            <p:cNvPr id="23" name="Oval 22"/>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4" name="Picture 23"/>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7"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8" name="Oval 17"/>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21"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2"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580871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7">
    <p:spTree>
      <p:nvGrpSpPr>
        <p:cNvPr id="1" name=""/>
        <p:cNvGrpSpPr/>
        <p:nvPr/>
      </p:nvGrpSpPr>
      <p:grpSpPr>
        <a:xfrm>
          <a:off x="0" y="0"/>
          <a:ext cx="0" cy="0"/>
          <a:chOff x="0" y="0"/>
          <a:chExt cx="0" cy="0"/>
        </a:xfrm>
      </p:grpSpPr>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grpSp>
        <p:nvGrpSpPr>
          <p:cNvPr id="16" name="Group 15"/>
          <p:cNvGrpSpPr/>
          <p:nvPr userDrawn="1"/>
        </p:nvGrpSpPr>
        <p:grpSpPr>
          <a:xfrm>
            <a:off x="7976970" y="269388"/>
            <a:ext cx="844767" cy="844767"/>
            <a:chOff x="2217201" y="744513"/>
            <a:chExt cx="1382563" cy="1382563"/>
          </a:xfrm>
        </p:grpSpPr>
        <p:sp>
          <p:nvSpPr>
            <p:cNvPr id="23" name="Oval 22"/>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8" name="Oval 17"/>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21"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2"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285963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grpSp>
        <p:nvGrpSpPr>
          <p:cNvPr id="10" name="Group 9"/>
          <p:cNvGrpSpPr/>
          <p:nvPr userDrawn="1"/>
        </p:nvGrpSpPr>
        <p:grpSpPr>
          <a:xfrm>
            <a:off x="7976970" y="269388"/>
            <a:ext cx="844767" cy="844767"/>
            <a:chOff x="2217201" y="744513"/>
            <a:chExt cx="1382563" cy="1382563"/>
          </a:xfrm>
        </p:grpSpPr>
        <p:sp>
          <p:nvSpPr>
            <p:cNvPr id="11" name="Oval 10"/>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5"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7"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sp>
        <p:nvSpPr>
          <p:cNvPr id="16" name="Oval 15"/>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8"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4230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grpSp>
        <p:nvGrpSpPr>
          <p:cNvPr id="10" name="Group 9"/>
          <p:cNvGrpSpPr/>
          <p:nvPr userDrawn="1"/>
        </p:nvGrpSpPr>
        <p:grpSpPr>
          <a:xfrm>
            <a:off x="7976970" y="269388"/>
            <a:ext cx="844767" cy="844767"/>
            <a:chOff x="2217201" y="744513"/>
            <a:chExt cx="1382563" cy="1382563"/>
          </a:xfrm>
        </p:grpSpPr>
        <p:sp>
          <p:nvSpPr>
            <p:cNvPr id="11" name="Oval 10"/>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5" name="Text Placeholder 30"/>
          <p:cNvSpPr>
            <a:spLocks noGrp="1"/>
          </p:cNvSpPr>
          <p:nvPr>
            <p:ph type="body" sz="quarter" idx="13" hasCustomPrompt="1"/>
          </p:nvPr>
        </p:nvSpPr>
        <p:spPr>
          <a:xfrm>
            <a:off x="218654" y="218178"/>
            <a:ext cx="7447601" cy="923330"/>
          </a:xfrm>
          <a:prstGeom prst="rect">
            <a:avLst/>
          </a:prstGeom>
          <a:solidFill>
            <a:srgbClr val="DB001A"/>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6"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sp>
        <p:nvSpPr>
          <p:cNvPr id="17" name="Oval 16"/>
          <p:cNvSpPr/>
          <p:nvPr userDrawn="1"/>
        </p:nvSpPr>
        <p:spPr>
          <a:xfrm>
            <a:off x="8590143" y="104417"/>
            <a:ext cx="463187" cy="463187"/>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DB001A"/>
                </a:solidFill>
              </a:rPr>
              <a:t>Groupe</a:t>
            </a:r>
            <a:endParaRPr lang="fr-FR" sz="1000" b="1" dirty="0">
              <a:solidFill>
                <a:srgbClr val="DB001A"/>
              </a:solidFill>
            </a:endParaRPr>
          </a:p>
        </p:txBody>
      </p:sp>
      <p:sp>
        <p:nvSpPr>
          <p:cNvPr id="5" name="Espace réservé du contenu 4"/>
          <p:cNvSpPr>
            <a:spLocks noGrp="1"/>
          </p:cNvSpPr>
          <p:nvPr>
            <p:ph sz="quarter" idx="16" hasCustomPrompt="1"/>
          </p:nvPr>
        </p:nvSpPr>
        <p:spPr>
          <a:xfrm>
            <a:off x="1403350" y="6108700"/>
            <a:ext cx="6337300" cy="400050"/>
          </a:xfrm>
          <a:prstGeom prst="rect">
            <a:avLst/>
          </a:prstGeom>
        </p:spPr>
        <p:txBody>
          <a:bodyPr vert="horz"/>
          <a:lstStyle>
            <a:lvl1pPr marL="171450" indent="-171450">
              <a:buFont typeface="Arial"/>
              <a:buChar char="•"/>
              <a:defRPr sz="1200"/>
            </a:lvl1pPr>
            <a:lvl2pPr>
              <a:defRPr sz="1200"/>
            </a:lvl2pPr>
            <a:lvl3pPr>
              <a:defRPr sz="1200"/>
            </a:lvl3pPr>
            <a:lvl4pPr>
              <a:defRPr sz="1200"/>
            </a:lvl4pPr>
            <a:lvl5pPr>
              <a:defRPr sz="1200"/>
            </a:lvl5pPr>
          </a:lstStyle>
          <a:p>
            <a:pPr lvl="0"/>
            <a:r>
              <a:rPr lang="fr-FR" dirty="0" smtClean="0"/>
              <a:t>Insérer une légende</a:t>
            </a:r>
          </a:p>
          <a:p>
            <a:pPr lvl="0"/>
            <a:endParaRPr lang="fr-FR" dirty="0" smtClean="0"/>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8"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83700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Oval 10"/>
          <p:cNvSpPr/>
          <p:nvPr userDrawn="1"/>
        </p:nvSpPr>
        <p:spPr>
          <a:xfrm>
            <a:off x="4335510" y="1254073"/>
            <a:ext cx="461644" cy="461644"/>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 name="Rectangle 2"/>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userDrawn="1"/>
        </p:nvSpPr>
        <p:spPr>
          <a:xfrm>
            <a:off x="0" y="6646340"/>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TextBox 8"/>
          <p:cNvSpPr txBox="1"/>
          <p:nvPr userDrawn="1"/>
        </p:nvSpPr>
        <p:spPr>
          <a:xfrm>
            <a:off x="2990950" y="373209"/>
            <a:ext cx="3164899" cy="656590"/>
          </a:xfrm>
          <a:prstGeom prst="rect">
            <a:avLst/>
          </a:prstGeom>
        </p:spPr>
        <p:txBody>
          <a:bodyPr vert="horz"/>
          <a:lstStyle>
            <a:lvl1pPr lvl="0" indent="0" algn="ctr">
              <a:lnSpc>
                <a:spcPct val="90000"/>
              </a:lnSpc>
              <a:spcBef>
                <a:spcPct val="20000"/>
              </a:spcBef>
              <a:buFont typeface="Arial"/>
              <a:buNone/>
              <a:defRPr sz="4000" spc="-150">
                <a:solidFill>
                  <a:srgbClr val="DB001A"/>
                </a:solidFill>
                <a:latin typeface="Arial Black"/>
                <a:cs typeface="Arial Black"/>
              </a:defRPr>
            </a:lvl1pPr>
            <a:lvl2pPr indent="0" algn="r">
              <a:spcBef>
                <a:spcPct val="20000"/>
              </a:spcBef>
              <a:buFont typeface="Arial"/>
              <a:buNone/>
              <a:defRPr sz="2800" spc="-150">
                <a:latin typeface="Arial Black"/>
                <a:cs typeface="Arial Black"/>
              </a:defRPr>
            </a:lvl2pPr>
            <a:lvl3pPr indent="0" algn="r">
              <a:spcBef>
                <a:spcPct val="20000"/>
              </a:spcBef>
              <a:buFont typeface="Arial"/>
              <a:buNone/>
              <a:defRPr sz="2400" spc="-150">
                <a:latin typeface="Arial Black"/>
                <a:cs typeface="Arial Black"/>
              </a:defRPr>
            </a:lvl3pPr>
            <a:lvl4pPr indent="0" algn="r">
              <a:spcBef>
                <a:spcPct val="20000"/>
              </a:spcBef>
              <a:buFont typeface="Arial"/>
              <a:buNone/>
              <a:defRPr sz="2000" spc="-150">
                <a:latin typeface="Arial Black"/>
                <a:cs typeface="Arial Black"/>
              </a:defRPr>
            </a:lvl4pPr>
            <a:lvl5pPr indent="0" algn="r">
              <a:spcBef>
                <a:spcPct val="20000"/>
              </a:spcBef>
              <a:buFont typeface="Arial"/>
              <a:buNone/>
              <a:defRPr sz="2000" spc="-150">
                <a:latin typeface="Arial Black"/>
                <a:cs typeface="Arial Blac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fr-FR" dirty="0" smtClean="0">
                <a:solidFill>
                  <a:srgbClr val="1D252B"/>
                </a:solidFill>
              </a:rPr>
              <a:t>SOMMAIRE</a:t>
            </a:r>
            <a:endParaRPr lang="fr-FR" dirty="0">
              <a:solidFill>
                <a:srgbClr val="1D252B"/>
              </a:solidFill>
            </a:endParaRPr>
          </a:p>
        </p:txBody>
      </p:sp>
      <p:sp>
        <p:nvSpPr>
          <p:cNvPr id="6" name="Text Placeholder 12"/>
          <p:cNvSpPr>
            <a:spLocks noGrp="1"/>
          </p:cNvSpPr>
          <p:nvPr>
            <p:ph type="body" sz="quarter" idx="10" hasCustomPrompt="1"/>
          </p:nvPr>
        </p:nvSpPr>
        <p:spPr>
          <a:xfrm>
            <a:off x="4335510" y="1254512"/>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1</a:t>
            </a:r>
            <a:endParaRPr lang="fr-FR" dirty="0"/>
          </a:p>
        </p:txBody>
      </p:sp>
      <p:sp>
        <p:nvSpPr>
          <p:cNvPr id="7" name="Text Placeholder 30"/>
          <p:cNvSpPr>
            <a:spLocks noGrp="1"/>
          </p:cNvSpPr>
          <p:nvPr>
            <p:ph type="body" sz="quarter" idx="11" hasCustomPrompt="1"/>
          </p:nvPr>
        </p:nvSpPr>
        <p:spPr>
          <a:xfrm>
            <a:off x="1024066" y="1726642"/>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8" name="Oval 14"/>
          <p:cNvSpPr/>
          <p:nvPr userDrawn="1"/>
        </p:nvSpPr>
        <p:spPr>
          <a:xfrm>
            <a:off x="4335510" y="2298705"/>
            <a:ext cx="461644" cy="461644"/>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 name="Text Placeholder 30"/>
          <p:cNvSpPr>
            <a:spLocks noGrp="1"/>
          </p:cNvSpPr>
          <p:nvPr>
            <p:ph type="body" sz="quarter" idx="13" hasCustomPrompt="1"/>
          </p:nvPr>
        </p:nvSpPr>
        <p:spPr>
          <a:xfrm>
            <a:off x="1024066" y="2771274"/>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0" name="Oval 18"/>
          <p:cNvSpPr/>
          <p:nvPr userDrawn="1"/>
        </p:nvSpPr>
        <p:spPr>
          <a:xfrm>
            <a:off x="4335510" y="3344102"/>
            <a:ext cx="461644" cy="461644"/>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1" name="Text Placeholder 30"/>
          <p:cNvSpPr>
            <a:spLocks noGrp="1"/>
          </p:cNvSpPr>
          <p:nvPr>
            <p:ph type="body" sz="quarter" idx="14" hasCustomPrompt="1"/>
          </p:nvPr>
        </p:nvSpPr>
        <p:spPr>
          <a:xfrm>
            <a:off x="1024066" y="3816671"/>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2" name="Oval 21"/>
          <p:cNvSpPr/>
          <p:nvPr userDrawn="1"/>
        </p:nvSpPr>
        <p:spPr>
          <a:xfrm>
            <a:off x="4335510" y="4389499"/>
            <a:ext cx="461644" cy="461644"/>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3" name="Text Placeholder 30"/>
          <p:cNvSpPr>
            <a:spLocks noGrp="1"/>
          </p:cNvSpPr>
          <p:nvPr>
            <p:ph type="body" sz="quarter" idx="16" hasCustomPrompt="1"/>
          </p:nvPr>
        </p:nvSpPr>
        <p:spPr>
          <a:xfrm>
            <a:off x="1024066" y="4862068"/>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4" name="Text Placeholder 12"/>
          <p:cNvSpPr>
            <a:spLocks noGrp="1"/>
          </p:cNvSpPr>
          <p:nvPr>
            <p:ph type="body" sz="quarter" idx="17" hasCustomPrompt="1"/>
          </p:nvPr>
        </p:nvSpPr>
        <p:spPr>
          <a:xfrm>
            <a:off x="4335510" y="4389938"/>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4</a:t>
            </a:r>
            <a:endParaRPr lang="fr-FR" dirty="0"/>
          </a:p>
        </p:txBody>
      </p:sp>
      <p:sp>
        <p:nvSpPr>
          <p:cNvPr id="15" name="Text Placeholder 12"/>
          <p:cNvSpPr>
            <a:spLocks noGrp="1"/>
          </p:cNvSpPr>
          <p:nvPr>
            <p:ph type="body" sz="quarter" idx="12" hasCustomPrompt="1"/>
          </p:nvPr>
        </p:nvSpPr>
        <p:spPr>
          <a:xfrm>
            <a:off x="4335510" y="2299144"/>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2</a:t>
            </a:r>
            <a:endParaRPr lang="fr-FR" dirty="0"/>
          </a:p>
        </p:txBody>
      </p:sp>
      <p:sp>
        <p:nvSpPr>
          <p:cNvPr id="16" name="Text Placeholder 12"/>
          <p:cNvSpPr>
            <a:spLocks noGrp="1"/>
          </p:cNvSpPr>
          <p:nvPr>
            <p:ph type="body" sz="quarter" idx="15" hasCustomPrompt="1"/>
          </p:nvPr>
        </p:nvSpPr>
        <p:spPr>
          <a:xfrm>
            <a:off x="4335510" y="3344541"/>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3</a:t>
            </a:r>
            <a:endParaRPr lang="fr-FR" dirty="0"/>
          </a:p>
        </p:txBody>
      </p:sp>
      <p:sp>
        <p:nvSpPr>
          <p:cNvPr id="17" name="Oval 17"/>
          <p:cNvSpPr/>
          <p:nvPr userDrawn="1"/>
        </p:nvSpPr>
        <p:spPr>
          <a:xfrm>
            <a:off x="4335510" y="5423900"/>
            <a:ext cx="461644" cy="461644"/>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8" name="Text Placeholder 30"/>
          <p:cNvSpPr>
            <a:spLocks noGrp="1"/>
          </p:cNvSpPr>
          <p:nvPr>
            <p:ph type="body" sz="quarter" idx="18" hasCustomPrompt="1"/>
          </p:nvPr>
        </p:nvSpPr>
        <p:spPr>
          <a:xfrm>
            <a:off x="1024066" y="5896469"/>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9" name="Text Placeholder 12"/>
          <p:cNvSpPr>
            <a:spLocks noGrp="1"/>
          </p:cNvSpPr>
          <p:nvPr>
            <p:ph type="body" sz="quarter" idx="19" hasCustomPrompt="1"/>
          </p:nvPr>
        </p:nvSpPr>
        <p:spPr>
          <a:xfrm>
            <a:off x="4335510" y="5424339"/>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5</a:t>
            </a:r>
            <a:endParaRPr lang="fr-FR" dirty="0"/>
          </a:p>
        </p:txBody>
      </p:sp>
    </p:spTree>
    <p:extLst>
      <p:ext uri="{BB962C8B-B14F-4D97-AF65-F5344CB8AC3E}">
        <p14:creationId xmlns:p14="http://schemas.microsoft.com/office/powerpoint/2010/main" val="1710269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465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rtie 2">
    <p:spTree>
      <p:nvGrpSpPr>
        <p:cNvPr id="1" name=""/>
        <p:cNvGrpSpPr/>
        <p:nvPr/>
      </p:nvGrpSpPr>
      <p:grpSpPr>
        <a:xfrm>
          <a:off x="0" y="0"/>
          <a:ext cx="0" cy="0"/>
          <a:chOff x="0" y="0"/>
          <a:chExt cx="0" cy="0"/>
        </a:xfrm>
      </p:grpSpPr>
      <p:grpSp>
        <p:nvGrpSpPr>
          <p:cNvPr id="24" name="Group 23"/>
          <p:cNvGrpSpPr/>
          <p:nvPr userDrawn="1"/>
        </p:nvGrpSpPr>
        <p:grpSpPr>
          <a:xfrm>
            <a:off x="7308857" y="4227236"/>
            <a:ext cx="1382563" cy="1382563"/>
            <a:chOff x="2217201" y="744513"/>
            <a:chExt cx="1382563" cy="1382563"/>
          </a:xfrm>
        </p:grpSpPr>
        <p:sp>
          <p:nvSpPr>
            <p:cNvPr id="25" name="Oval 24"/>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6AB732"/>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2</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sp>
        <p:nvSpPr>
          <p:cNvPr id="20" name="Text Placeholder 30"/>
          <p:cNvSpPr>
            <a:spLocks noGrp="1"/>
          </p:cNvSpPr>
          <p:nvPr>
            <p:ph type="body" sz="quarter" idx="14" hasCustomPrompt="1"/>
          </p:nvPr>
        </p:nvSpPr>
        <p:spPr>
          <a:xfrm>
            <a:off x="2171412" y="5076489"/>
            <a:ext cx="2559239" cy="253523"/>
          </a:xfrm>
          <a:prstGeom prst="rect">
            <a:avLst/>
          </a:prstGeom>
          <a:solidFill>
            <a:srgbClr val="6AB732"/>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cxnSp>
        <p:nvCxnSpPr>
          <p:cNvPr id="21" name="Straight Connector 20"/>
          <p:cNvCxnSpPr/>
          <p:nvPr userDrawn="1"/>
        </p:nvCxnSpPr>
        <p:spPr>
          <a:xfrm>
            <a:off x="7308857" y="3395442"/>
            <a:ext cx="338678" cy="822317"/>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7124339" y="5343148"/>
            <a:ext cx="840720" cy="840720"/>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6AB732"/>
                </a:solidFill>
              </a:rPr>
              <a:t>Ni</a:t>
            </a:r>
            <a:endParaRPr lang="fr-FR" sz="3600" b="1" dirty="0">
              <a:solidFill>
                <a:srgbClr val="6AB732"/>
              </a:solidFill>
            </a:endParaRPr>
          </a:p>
        </p:txBody>
      </p:sp>
      <p:pic>
        <p:nvPicPr>
          <p:cNvPr id="18" name="Picture 17" descr="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36250" y="541370"/>
            <a:ext cx="2822260" cy="2816164"/>
          </a:xfrm>
          <a:prstGeom prst="rect">
            <a:avLst/>
          </a:prstGeom>
        </p:spPr>
      </p:pic>
      <p:sp>
        <p:nvSpPr>
          <p:cNvPr id="22"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3"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55608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grpSp>
        <p:nvGrpSpPr>
          <p:cNvPr id="16" name="Group 15"/>
          <p:cNvGrpSpPr/>
          <p:nvPr userDrawn="1"/>
        </p:nvGrpSpPr>
        <p:grpSpPr>
          <a:xfrm>
            <a:off x="7976971" y="269388"/>
            <a:ext cx="844767" cy="844767"/>
            <a:chOff x="2217201" y="744513"/>
            <a:chExt cx="1382563" cy="1382563"/>
          </a:xfrm>
        </p:grpSpPr>
        <p:sp>
          <p:nvSpPr>
            <p:cNvPr id="17" name="Oval 16"/>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0" name="Oval 9"/>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0" name="Text Placeholder 30"/>
          <p:cNvSpPr>
            <a:spLocks noGrp="1"/>
          </p:cNvSpPr>
          <p:nvPr>
            <p:ph type="body" sz="quarter" idx="13" hasCustomPrompt="1"/>
          </p:nvPr>
        </p:nvSpPr>
        <p:spPr>
          <a:xfrm>
            <a:off x="218654" y="218178"/>
            <a:ext cx="7447601" cy="931024"/>
          </a:xfrm>
          <a:prstGeom prst="rect">
            <a:avLst/>
          </a:prstGeom>
          <a:solidFill>
            <a:srgbClr val="6AB732"/>
          </a:solidFill>
        </p:spPr>
        <p:txBody>
          <a:bodyPr wrap="square" rtlCol="0">
            <a:spAutoFit/>
          </a:bodyPr>
          <a:lstStyle>
            <a:lvl1pPr marL="0" indent="0">
              <a:buNone/>
              <a:defRPr lang="fr-FR" sz="3000" spc="-150" dirty="0">
                <a:solidFill>
                  <a:schemeClr val="bg1"/>
                </a:solidFill>
                <a:latin typeface="Arial Black"/>
                <a:cs typeface="Arial Black"/>
              </a:defRPr>
            </a:lvl1pPr>
          </a:lstStyle>
          <a:p>
            <a:pPr marL="0" lvl="0">
              <a:lnSpc>
                <a:spcPct val="90000"/>
              </a:lnSpc>
            </a:pPr>
            <a:r>
              <a:rPr lang="fr-FR" dirty="0" smtClean="0"/>
              <a:t>TITRE DE LA PAGE SUR DEUX LIGNES MAXIMUM</a:t>
            </a:r>
            <a:endParaRPr lang="fr-FR" dirty="0"/>
          </a:p>
        </p:txBody>
      </p:sp>
      <p:sp>
        <p:nvSpPr>
          <p:cNvPr id="11"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2"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478947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grpSp>
        <p:nvGrpSpPr>
          <p:cNvPr id="18" name="Group 17"/>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6" name="Oval 25"/>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7"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869590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5"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183757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5"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41878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390036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rgbClr val="6AB732"/>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rgbClr val="6AB732"/>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7" name="Oval 26"/>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8"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6"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8"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22969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7">
    <p:spTree>
      <p:nvGrpSpPr>
        <p:cNvPr id="1" name=""/>
        <p:cNvGrpSpPr/>
        <p:nvPr/>
      </p:nvGrpSpPr>
      <p:grpSpPr>
        <a:xfrm>
          <a:off x="0" y="0"/>
          <a:ext cx="0" cy="0"/>
          <a:chOff x="0" y="0"/>
          <a:chExt cx="0" cy="0"/>
        </a:xfrm>
      </p:grpSpPr>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rgbClr val="6AB732"/>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rgbClr val="6AB732"/>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29"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6"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8"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22723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20"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sp>
        <p:nvSpPr>
          <p:cNvPr id="11"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2"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33645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Oval 10"/>
          <p:cNvSpPr/>
          <p:nvPr userDrawn="1"/>
        </p:nvSpPr>
        <p:spPr>
          <a:xfrm>
            <a:off x="4335510" y="1254073"/>
            <a:ext cx="461644" cy="461644"/>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4" name="Rectangle 3"/>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userDrawn="1"/>
        </p:nvSpPr>
        <p:spPr>
          <a:xfrm>
            <a:off x="0" y="6646340"/>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ext Placeholder 12"/>
          <p:cNvSpPr>
            <a:spLocks noGrp="1"/>
          </p:cNvSpPr>
          <p:nvPr>
            <p:ph type="body" sz="quarter" idx="10" hasCustomPrompt="1"/>
          </p:nvPr>
        </p:nvSpPr>
        <p:spPr>
          <a:xfrm>
            <a:off x="4335510" y="1254512"/>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1</a:t>
            </a:r>
            <a:endParaRPr lang="fr-FR" dirty="0"/>
          </a:p>
        </p:txBody>
      </p:sp>
      <p:sp>
        <p:nvSpPr>
          <p:cNvPr id="7" name="Text Placeholder 30"/>
          <p:cNvSpPr>
            <a:spLocks noGrp="1"/>
          </p:cNvSpPr>
          <p:nvPr>
            <p:ph type="body" sz="quarter" idx="11" hasCustomPrompt="1"/>
          </p:nvPr>
        </p:nvSpPr>
        <p:spPr>
          <a:xfrm>
            <a:off x="1024066" y="1726642"/>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8" name="Oval 14"/>
          <p:cNvSpPr/>
          <p:nvPr userDrawn="1"/>
        </p:nvSpPr>
        <p:spPr>
          <a:xfrm>
            <a:off x="4335510" y="2298705"/>
            <a:ext cx="461644" cy="461644"/>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 name="Text Placeholder 30"/>
          <p:cNvSpPr>
            <a:spLocks noGrp="1"/>
          </p:cNvSpPr>
          <p:nvPr>
            <p:ph type="body" sz="quarter" idx="13" hasCustomPrompt="1"/>
          </p:nvPr>
        </p:nvSpPr>
        <p:spPr>
          <a:xfrm>
            <a:off x="1024066" y="2771274"/>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0" name="Oval 18"/>
          <p:cNvSpPr/>
          <p:nvPr userDrawn="1"/>
        </p:nvSpPr>
        <p:spPr>
          <a:xfrm>
            <a:off x="4335510" y="3344102"/>
            <a:ext cx="461644" cy="461644"/>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1" name="Text Placeholder 30"/>
          <p:cNvSpPr>
            <a:spLocks noGrp="1"/>
          </p:cNvSpPr>
          <p:nvPr>
            <p:ph type="body" sz="quarter" idx="14" hasCustomPrompt="1"/>
          </p:nvPr>
        </p:nvSpPr>
        <p:spPr>
          <a:xfrm>
            <a:off x="1024066" y="3816671"/>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2" name="Oval 21"/>
          <p:cNvSpPr/>
          <p:nvPr userDrawn="1"/>
        </p:nvSpPr>
        <p:spPr>
          <a:xfrm>
            <a:off x="4335510" y="4389499"/>
            <a:ext cx="461644" cy="461644"/>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3" name="Text Placeholder 30"/>
          <p:cNvSpPr>
            <a:spLocks noGrp="1"/>
          </p:cNvSpPr>
          <p:nvPr>
            <p:ph type="body" sz="quarter" idx="16" hasCustomPrompt="1"/>
          </p:nvPr>
        </p:nvSpPr>
        <p:spPr>
          <a:xfrm>
            <a:off x="1024066" y="4862068"/>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4" name="Text Placeholder 12"/>
          <p:cNvSpPr>
            <a:spLocks noGrp="1"/>
          </p:cNvSpPr>
          <p:nvPr>
            <p:ph type="body" sz="quarter" idx="17" hasCustomPrompt="1"/>
          </p:nvPr>
        </p:nvSpPr>
        <p:spPr>
          <a:xfrm>
            <a:off x="4335510" y="4389938"/>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4</a:t>
            </a:r>
            <a:endParaRPr lang="fr-FR" dirty="0"/>
          </a:p>
        </p:txBody>
      </p:sp>
      <p:sp>
        <p:nvSpPr>
          <p:cNvPr id="15" name="Text Placeholder 12"/>
          <p:cNvSpPr>
            <a:spLocks noGrp="1"/>
          </p:cNvSpPr>
          <p:nvPr>
            <p:ph type="body" sz="quarter" idx="12" hasCustomPrompt="1"/>
          </p:nvPr>
        </p:nvSpPr>
        <p:spPr>
          <a:xfrm>
            <a:off x="4335510" y="2299144"/>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2</a:t>
            </a:r>
            <a:endParaRPr lang="fr-FR" dirty="0"/>
          </a:p>
        </p:txBody>
      </p:sp>
      <p:sp>
        <p:nvSpPr>
          <p:cNvPr id="16" name="Text Placeholder 12"/>
          <p:cNvSpPr>
            <a:spLocks noGrp="1"/>
          </p:cNvSpPr>
          <p:nvPr>
            <p:ph type="body" sz="quarter" idx="15" hasCustomPrompt="1"/>
          </p:nvPr>
        </p:nvSpPr>
        <p:spPr>
          <a:xfrm>
            <a:off x="4335510" y="3344541"/>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3</a:t>
            </a:r>
            <a:endParaRPr lang="fr-FR" dirty="0"/>
          </a:p>
        </p:txBody>
      </p:sp>
      <p:sp>
        <p:nvSpPr>
          <p:cNvPr id="17" name="Oval 17"/>
          <p:cNvSpPr/>
          <p:nvPr userDrawn="1"/>
        </p:nvSpPr>
        <p:spPr>
          <a:xfrm>
            <a:off x="4335510" y="5423900"/>
            <a:ext cx="461644" cy="461644"/>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8" name="Text Placeholder 30"/>
          <p:cNvSpPr>
            <a:spLocks noGrp="1"/>
          </p:cNvSpPr>
          <p:nvPr>
            <p:ph type="body" sz="quarter" idx="18" hasCustomPrompt="1"/>
          </p:nvPr>
        </p:nvSpPr>
        <p:spPr>
          <a:xfrm>
            <a:off x="1024066" y="5896469"/>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9" name="Text Placeholder 12"/>
          <p:cNvSpPr>
            <a:spLocks noGrp="1"/>
          </p:cNvSpPr>
          <p:nvPr>
            <p:ph type="body" sz="quarter" idx="19" hasCustomPrompt="1"/>
          </p:nvPr>
        </p:nvSpPr>
        <p:spPr>
          <a:xfrm>
            <a:off x="4335510" y="5424339"/>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5</a:t>
            </a:r>
            <a:endParaRPr lang="fr-FR" dirty="0"/>
          </a:p>
        </p:txBody>
      </p:sp>
      <p:sp>
        <p:nvSpPr>
          <p:cNvPr id="20" name="TextBox 8"/>
          <p:cNvSpPr txBox="1"/>
          <p:nvPr userDrawn="1"/>
        </p:nvSpPr>
        <p:spPr>
          <a:xfrm>
            <a:off x="2990950" y="373209"/>
            <a:ext cx="3164899" cy="656590"/>
          </a:xfrm>
          <a:prstGeom prst="rect">
            <a:avLst/>
          </a:prstGeom>
        </p:spPr>
        <p:txBody>
          <a:bodyPr vert="horz"/>
          <a:lstStyle>
            <a:lvl1pPr lvl="0" indent="0" algn="ctr">
              <a:lnSpc>
                <a:spcPct val="90000"/>
              </a:lnSpc>
              <a:spcBef>
                <a:spcPct val="20000"/>
              </a:spcBef>
              <a:buFont typeface="Arial"/>
              <a:buNone/>
              <a:defRPr sz="4000" spc="-150">
                <a:solidFill>
                  <a:srgbClr val="DB001A"/>
                </a:solidFill>
                <a:latin typeface="Arial Black"/>
                <a:cs typeface="Arial Black"/>
              </a:defRPr>
            </a:lvl1pPr>
            <a:lvl2pPr indent="0" algn="r">
              <a:spcBef>
                <a:spcPct val="20000"/>
              </a:spcBef>
              <a:buFont typeface="Arial"/>
              <a:buNone/>
              <a:defRPr sz="2800" spc="-150">
                <a:latin typeface="Arial Black"/>
                <a:cs typeface="Arial Black"/>
              </a:defRPr>
            </a:lvl2pPr>
            <a:lvl3pPr indent="0" algn="r">
              <a:spcBef>
                <a:spcPct val="20000"/>
              </a:spcBef>
              <a:buFont typeface="Arial"/>
              <a:buNone/>
              <a:defRPr sz="2400" spc="-150">
                <a:latin typeface="Arial Black"/>
                <a:cs typeface="Arial Black"/>
              </a:defRPr>
            </a:lvl3pPr>
            <a:lvl4pPr indent="0" algn="r">
              <a:spcBef>
                <a:spcPct val="20000"/>
              </a:spcBef>
              <a:buFont typeface="Arial"/>
              <a:buNone/>
              <a:defRPr sz="2000" spc="-150">
                <a:latin typeface="Arial Black"/>
                <a:cs typeface="Arial Black"/>
              </a:defRPr>
            </a:lvl4pPr>
            <a:lvl5pPr indent="0" algn="r">
              <a:spcBef>
                <a:spcPct val="20000"/>
              </a:spcBef>
              <a:buFont typeface="Arial"/>
              <a:buNone/>
              <a:defRPr sz="2000" spc="-150">
                <a:latin typeface="Arial Black"/>
                <a:cs typeface="Arial Blac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fr-FR" dirty="0" smtClean="0">
                <a:solidFill>
                  <a:srgbClr val="1D252B"/>
                </a:solidFill>
              </a:rPr>
              <a:t>SOMMAIRE</a:t>
            </a:r>
            <a:endParaRPr lang="fr-FR" dirty="0">
              <a:solidFill>
                <a:srgbClr val="1D252B"/>
              </a:solidFill>
            </a:endParaRPr>
          </a:p>
        </p:txBody>
      </p:sp>
    </p:spTree>
    <p:extLst>
      <p:ext uri="{BB962C8B-B14F-4D97-AF65-F5344CB8AC3E}">
        <p14:creationId xmlns:p14="http://schemas.microsoft.com/office/powerpoint/2010/main" val="2536827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6AB73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srgbClr val="6AB732"/>
                </a:solidFill>
              </a:rPr>
              <a:t>Ni</a:t>
            </a:r>
            <a:endParaRPr lang="fr-FR" sz="1600" b="1" dirty="0">
              <a:solidFill>
                <a:srgbClr val="6AB732"/>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6AB732"/>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1"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sp>
        <p:nvSpPr>
          <p:cNvPr id="12" name="Espace réservé du contenu 5"/>
          <p:cNvSpPr>
            <a:spLocks noGrp="1"/>
          </p:cNvSpPr>
          <p:nvPr>
            <p:ph sz="quarter" idx="16" hasCustomPrompt="1"/>
          </p:nvPr>
        </p:nvSpPr>
        <p:spPr>
          <a:xfrm>
            <a:off x="1403350" y="6108700"/>
            <a:ext cx="6337300" cy="400050"/>
          </a:xfrm>
          <a:prstGeom prst="rect">
            <a:avLst/>
          </a:prstGeom>
        </p:spPr>
        <p:txBody>
          <a:bodyPr/>
          <a:lstStyle>
            <a:lvl1pPr marL="171450" indent="-171450">
              <a:buFont typeface="Arial"/>
              <a:buChar char="•"/>
              <a:defRPr sz="1200"/>
            </a:lvl1pPr>
          </a:lstStyle>
          <a:p>
            <a:r>
              <a:rPr lang="fr-FR" dirty="0" smtClean="0"/>
              <a:t>Insérer une légende</a:t>
            </a:r>
          </a:p>
          <a:p>
            <a:endParaRPr lang="fr-FR" dirty="0"/>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0"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42183186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165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artie 3">
    <p:spTree>
      <p:nvGrpSpPr>
        <p:cNvPr id="1" name=""/>
        <p:cNvGrpSpPr/>
        <p:nvPr/>
      </p:nvGrpSpPr>
      <p:grpSpPr>
        <a:xfrm>
          <a:off x="0" y="0"/>
          <a:ext cx="0" cy="0"/>
          <a:chOff x="0" y="0"/>
          <a:chExt cx="0" cy="0"/>
        </a:xfrm>
      </p:grpSpPr>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Straight Connector 23"/>
          <p:cNvCxnSpPr/>
          <p:nvPr userDrawn="1"/>
        </p:nvCxnSpPr>
        <p:spPr>
          <a:xfrm>
            <a:off x="4111435"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26" name="Text Placeholder 30"/>
          <p:cNvSpPr>
            <a:spLocks noGrp="1"/>
          </p:cNvSpPr>
          <p:nvPr>
            <p:ph type="body" sz="quarter" idx="12" hasCustomPrompt="1"/>
          </p:nvPr>
        </p:nvSpPr>
        <p:spPr>
          <a:xfrm>
            <a:off x="4286597" y="2433312"/>
            <a:ext cx="757551" cy="798193"/>
          </a:xfrm>
          <a:prstGeom prst="rect">
            <a:avLst/>
          </a:prstGeom>
        </p:spPr>
        <p:txBody>
          <a:bodyPr vert="horz" anchor="b"/>
          <a:lstStyle>
            <a:lvl1pPr marL="0" indent="0" algn="l">
              <a:lnSpc>
                <a:spcPct val="90000"/>
              </a:lnSpc>
              <a:buNone/>
              <a:defRPr sz="4800" b="1" spc="-150">
                <a:solidFill>
                  <a:srgbClr val="21B3EF"/>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3</a:t>
            </a:r>
            <a:endParaRPr lang="fr-FR" dirty="0"/>
          </a:p>
        </p:txBody>
      </p:sp>
      <p:sp>
        <p:nvSpPr>
          <p:cNvPr id="27" name="Text Placeholder 30"/>
          <p:cNvSpPr>
            <a:spLocks noGrp="1"/>
          </p:cNvSpPr>
          <p:nvPr>
            <p:ph type="body" sz="quarter" idx="13" hasCustomPrompt="1"/>
          </p:nvPr>
        </p:nvSpPr>
        <p:spPr>
          <a:xfrm>
            <a:off x="4286598" y="3214932"/>
            <a:ext cx="4262652" cy="1831729"/>
          </a:xfrm>
          <a:prstGeom prst="rect">
            <a:avLst/>
          </a:prstGeom>
        </p:spPr>
        <p:txBody>
          <a:bodyPr vert="horz" anchor="t"/>
          <a:lstStyle>
            <a:lvl1pPr marL="0" indent="0" algn="l">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29" name="Straight Connector 28"/>
          <p:cNvCxnSpPr/>
          <p:nvPr userDrawn="1"/>
        </p:nvCxnSpPr>
        <p:spPr>
          <a:xfrm flipH="1">
            <a:off x="2049843" y="3980457"/>
            <a:ext cx="1" cy="627102"/>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4" name="Text Placeholder 30"/>
          <p:cNvSpPr>
            <a:spLocks noGrp="1"/>
          </p:cNvSpPr>
          <p:nvPr>
            <p:ph type="body" sz="quarter" idx="14" hasCustomPrompt="1"/>
          </p:nvPr>
        </p:nvSpPr>
        <p:spPr>
          <a:xfrm>
            <a:off x="4399752" y="5076489"/>
            <a:ext cx="2554912" cy="253523"/>
          </a:xfrm>
          <a:prstGeom prst="rect">
            <a:avLst/>
          </a:prstGeom>
          <a:solidFill>
            <a:srgbClr val="21B3EF"/>
          </a:solidFill>
        </p:spPr>
        <p:txBody>
          <a:bodyPr vert="horz"/>
          <a:lstStyle>
            <a:lvl1pPr marL="0" indent="0" algn="l">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20" name="Group 19"/>
          <p:cNvGrpSpPr/>
          <p:nvPr userDrawn="1"/>
        </p:nvGrpSpPr>
        <p:grpSpPr>
          <a:xfrm>
            <a:off x="1358561" y="4709051"/>
            <a:ext cx="1382563" cy="1382563"/>
            <a:chOff x="2217201" y="744513"/>
            <a:chExt cx="1382563" cy="1382563"/>
          </a:xfrm>
        </p:grpSpPr>
        <p:sp>
          <p:nvSpPr>
            <p:cNvPr id="21" name="Oval 20"/>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2423629" y="4486910"/>
            <a:ext cx="840720" cy="840720"/>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21B3EF"/>
                </a:solidFill>
              </a:rPr>
              <a:t>Mn</a:t>
            </a:r>
            <a:endParaRPr lang="fr-FR" sz="3600" b="1" dirty="0">
              <a:solidFill>
                <a:srgbClr val="21B3EF"/>
              </a:solidFill>
            </a:endParaRPr>
          </a:p>
        </p:txBody>
      </p:sp>
      <p:pic>
        <p:nvPicPr>
          <p:cNvPr id="17" name="Picture 16" descr="5-r70.png"/>
          <p:cNvPicPr>
            <a:picLocks noChangeAspect="1"/>
          </p:cNvPicPr>
          <p:nvPr userDrawn="1"/>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35544" y="1023219"/>
            <a:ext cx="2834451" cy="2834451"/>
          </a:xfrm>
          <a:prstGeom prst="rect">
            <a:avLst/>
          </a:prstGeom>
        </p:spPr>
      </p:pic>
      <p:sp>
        <p:nvSpPr>
          <p:cNvPr id="18"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9"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4258712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grpSp>
        <p:nvGrpSpPr>
          <p:cNvPr id="16" name="Group 15"/>
          <p:cNvGrpSpPr/>
          <p:nvPr userDrawn="1"/>
        </p:nvGrpSpPr>
        <p:grpSpPr>
          <a:xfrm>
            <a:off x="7976970" y="269388"/>
            <a:ext cx="844767" cy="844767"/>
            <a:chOff x="2217201" y="744513"/>
            <a:chExt cx="1382563" cy="1382563"/>
          </a:xfrm>
        </p:grpSpPr>
        <p:sp>
          <p:nvSpPr>
            <p:cNvPr id="17" name="Oval 16"/>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0" name="Oval 9"/>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0" name="Text Placeholder 30"/>
          <p:cNvSpPr>
            <a:spLocks noGrp="1"/>
          </p:cNvSpPr>
          <p:nvPr>
            <p:ph type="body" sz="quarter" idx="13" hasCustomPrompt="1"/>
          </p:nvPr>
        </p:nvSpPr>
        <p:spPr>
          <a:xfrm>
            <a:off x="218654" y="218178"/>
            <a:ext cx="7447601" cy="931024"/>
          </a:xfrm>
          <a:prstGeom prst="rect">
            <a:avLst/>
          </a:prstGeom>
          <a:solidFill>
            <a:srgbClr val="21B3EF"/>
          </a:solidFill>
        </p:spPr>
        <p:txBody>
          <a:bodyPr wrap="square" rtlCol="0">
            <a:spAutoFit/>
          </a:bodyPr>
          <a:lstStyle>
            <a:lvl1pPr marL="0" indent="0">
              <a:buNone/>
              <a:defRPr lang="fr-FR" sz="3000" spc="-150" dirty="0">
                <a:solidFill>
                  <a:schemeClr val="bg1"/>
                </a:solidFill>
                <a:latin typeface="Arial Black"/>
                <a:cs typeface="Arial Black"/>
              </a:defRPr>
            </a:lvl1pPr>
          </a:lstStyle>
          <a:p>
            <a:pPr marL="0" lvl="0">
              <a:lnSpc>
                <a:spcPct val="90000"/>
              </a:lnSpc>
            </a:pPr>
            <a:r>
              <a:rPr lang="fr-FR" dirty="0" smtClean="0"/>
              <a:t>TITRE DE LA PAGE SUR DEUX LIGNES MAXIMUM</a:t>
            </a:r>
            <a:endParaRPr lang="fr-FR" dirty="0"/>
          </a:p>
        </p:txBody>
      </p:sp>
      <p:sp>
        <p:nvSpPr>
          <p:cNvPr id="11"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2"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517038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grpSp>
        <p:nvGrpSpPr>
          <p:cNvPr id="21" name="Group 20"/>
          <p:cNvGrpSpPr/>
          <p:nvPr userDrawn="1"/>
        </p:nvGrpSpPr>
        <p:grpSpPr>
          <a:xfrm>
            <a:off x="7976970"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6"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8644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grpSp>
        <p:nvGrpSpPr>
          <p:cNvPr id="20" name="Group 19"/>
          <p:cNvGrpSpPr/>
          <p:nvPr userDrawn="1"/>
        </p:nvGrpSpPr>
        <p:grpSpPr>
          <a:xfrm>
            <a:off x="7976970"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5"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482980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grpSp>
        <p:nvGrpSpPr>
          <p:cNvPr id="20" name="Group 19"/>
          <p:cNvGrpSpPr/>
          <p:nvPr userDrawn="1"/>
        </p:nvGrpSpPr>
        <p:grpSpPr>
          <a:xfrm>
            <a:off x="7976970"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4"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5"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95087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grpSp>
        <p:nvGrpSpPr>
          <p:cNvPr id="20" name="Group 19"/>
          <p:cNvGrpSpPr/>
          <p:nvPr userDrawn="1"/>
        </p:nvGrpSpPr>
        <p:grpSpPr>
          <a:xfrm>
            <a:off x="7976970"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6"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1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878589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rgbClr val="21B3EF"/>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rgbClr val="21B3EF"/>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grpSp>
        <p:nvGrpSpPr>
          <p:cNvPr id="21" name="Group 20"/>
          <p:cNvGrpSpPr/>
          <p:nvPr userDrawn="1"/>
        </p:nvGrpSpPr>
        <p:grpSpPr>
          <a:xfrm>
            <a:off x="7976970"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7" name="Oval 26"/>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8"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49792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 7">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rgbClr val="21B3EF"/>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rgbClr val="21B3EF"/>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grpSp>
        <p:nvGrpSpPr>
          <p:cNvPr id="21" name="Group 20"/>
          <p:cNvGrpSpPr/>
          <p:nvPr userDrawn="1"/>
        </p:nvGrpSpPr>
        <p:grpSpPr>
          <a:xfrm>
            <a:off x="7976970"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29"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145769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Oval 10"/>
          <p:cNvSpPr/>
          <p:nvPr userDrawn="1"/>
        </p:nvSpPr>
        <p:spPr>
          <a:xfrm>
            <a:off x="4335510" y="1254073"/>
            <a:ext cx="461644" cy="461644"/>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4" name="Rectangle 3"/>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userDrawn="1"/>
        </p:nvSpPr>
        <p:spPr>
          <a:xfrm>
            <a:off x="0" y="6646340"/>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ext Placeholder 12"/>
          <p:cNvSpPr>
            <a:spLocks noGrp="1"/>
          </p:cNvSpPr>
          <p:nvPr>
            <p:ph type="body" sz="quarter" idx="10" hasCustomPrompt="1"/>
          </p:nvPr>
        </p:nvSpPr>
        <p:spPr>
          <a:xfrm>
            <a:off x="4335510" y="1254512"/>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1</a:t>
            </a:r>
            <a:endParaRPr lang="fr-FR" dirty="0"/>
          </a:p>
        </p:txBody>
      </p:sp>
      <p:sp>
        <p:nvSpPr>
          <p:cNvPr id="7" name="Text Placeholder 30"/>
          <p:cNvSpPr>
            <a:spLocks noGrp="1"/>
          </p:cNvSpPr>
          <p:nvPr>
            <p:ph type="body" sz="quarter" idx="11" hasCustomPrompt="1"/>
          </p:nvPr>
        </p:nvSpPr>
        <p:spPr>
          <a:xfrm>
            <a:off x="1024066" y="1726642"/>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8" name="Oval 14"/>
          <p:cNvSpPr/>
          <p:nvPr userDrawn="1"/>
        </p:nvSpPr>
        <p:spPr>
          <a:xfrm>
            <a:off x="4335510" y="2298705"/>
            <a:ext cx="461644" cy="461644"/>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 name="Text Placeholder 30"/>
          <p:cNvSpPr>
            <a:spLocks noGrp="1"/>
          </p:cNvSpPr>
          <p:nvPr>
            <p:ph type="body" sz="quarter" idx="13" hasCustomPrompt="1"/>
          </p:nvPr>
        </p:nvSpPr>
        <p:spPr>
          <a:xfrm>
            <a:off x="1024066" y="2771274"/>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0" name="Oval 18"/>
          <p:cNvSpPr/>
          <p:nvPr userDrawn="1"/>
        </p:nvSpPr>
        <p:spPr>
          <a:xfrm>
            <a:off x="4335510" y="3344102"/>
            <a:ext cx="461644" cy="461644"/>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1" name="Text Placeholder 30"/>
          <p:cNvSpPr>
            <a:spLocks noGrp="1"/>
          </p:cNvSpPr>
          <p:nvPr>
            <p:ph type="body" sz="quarter" idx="14" hasCustomPrompt="1"/>
          </p:nvPr>
        </p:nvSpPr>
        <p:spPr>
          <a:xfrm>
            <a:off x="1024066" y="3816671"/>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2" name="Oval 21"/>
          <p:cNvSpPr/>
          <p:nvPr userDrawn="1"/>
        </p:nvSpPr>
        <p:spPr>
          <a:xfrm>
            <a:off x="4335510" y="4375851"/>
            <a:ext cx="461644" cy="461644"/>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3" name="Text Placeholder 30"/>
          <p:cNvSpPr>
            <a:spLocks noGrp="1"/>
          </p:cNvSpPr>
          <p:nvPr>
            <p:ph type="body" sz="quarter" idx="16" hasCustomPrompt="1"/>
          </p:nvPr>
        </p:nvSpPr>
        <p:spPr>
          <a:xfrm>
            <a:off x="1024066" y="4862068"/>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4" name="Text Placeholder 12"/>
          <p:cNvSpPr>
            <a:spLocks noGrp="1"/>
          </p:cNvSpPr>
          <p:nvPr>
            <p:ph type="body" sz="quarter" idx="17" hasCustomPrompt="1"/>
          </p:nvPr>
        </p:nvSpPr>
        <p:spPr>
          <a:xfrm>
            <a:off x="4335510" y="4389938"/>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4</a:t>
            </a:r>
            <a:endParaRPr lang="fr-FR" dirty="0"/>
          </a:p>
        </p:txBody>
      </p:sp>
      <p:sp>
        <p:nvSpPr>
          <p:cNvPr id="15" name="Text Placeholder 12"/>
          <p:cNvSpPr>
            <a:spLocks noGrp="1"/>
          </p:cNvSpPr>
          <p:nvPr>
            <p:ph type="body" sz="quarter" idx="12" hasCustomPrompt="1"/>
          </p:nvPr>
        </p:nvSpPr>
        <p:spPr>
          <a:xfrm>
            <a:off x="4335510" y="2299144"/>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2</a:t>
            </a:r>
            <a:endParaRPr lang="fr-FR" dirty="0"/>
          </a:p>
        </p:txBody>
      </p:sp>
      <p:sp>
        <p:nvSpPr>
          <p:cNvPr id="16" name="Text Placeholder 12"/>
          <p:cNvSpPr>
            <a:spLocks noGrp="1"/>
          </p:cNvSpPr>
          <p:nvPr>
            <p:ph type="body" sz="quarter" idx="15" hasCustomPrompt="1"/>
          </p:nvPr>
        </p:nvSpPr>
        <p:spPr>
          <a:xfrm>
            <a:off x="4335510" y="3344541"/>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3</a:t>
            </a:r>
            <a:endParaRPr lang="fr-FR" dirty="0"/>
          </a:p>
        </p:txBody>
      </p:sp>
      <p:sp>
        <p:nvSpPr>
          <p:cNvPr id="17" name="Oval 17"/>
          <p:cNvSpPr/>
          <p:nvPr userDrawn="1"/>
        </p:nvSpPr>
        <p:spPr>
          <a:xfrm>
            <a:off x="4335510" y="5423900"/>
            <a:ext cx="461644" cy="461644"/>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8" name="Text Placeholder 30"/>
          <p:cNvSpPr>
            <a:spLocks noGrp="1"/>
          </p:cNvSpPr>
          <p:nvPr>
            <p:ph type="body" sz="quarter" idx="18" hasCustomPrompt="1"/>
          </p:nvPr>
        </p:nvSpPr>
        <p:spPr>
          <a:xfrm>
            <a:off x="1024066" y="5896469"/>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9" name="Text Placeholder 12"/>
          <p:cNvSpPr>
            <a:spLocks noGrp="1"/>
          </p:cNvSpPr>
          <p:nvPr>
            <p:ph type="body" sz="quarter" idx="19" hasCustomPrompt="1"/>
          </p:nvPr>
        </p:nvSpPr>
        <p:spPr>
          <a:xfrm>
            <a:off x="4335510" y="5424339"/>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5</a:t>
            </a:r>
            <a:endParaRPr lang="fr-FR" dirty="0"/>
          </a:p>
        </p:txBody>
      </p:sp>
      <p:sp>
        <p:nvSpPr>
          <p:cNvPr id="20" name="TextBox 8"/>
          <p:cNvSpPr txBox="1"/>
          <p:nvPr userDrawn="1"/>
        </p:nvSpPr>
        <p:spPr>
          <a:xfrm>
            <a:off x="2990950" y="373209"/>
            <a:ext cx="3164899" cy="656590"/>
          </a:xfrm>
          <a:prstGeom prst="rect">
            <a:avLst/>
          </a:prstGeom>
        </p:spPr>
        <p:txBody>
          <a:bodyPr vert="horz"/>
          <a:lstStyle>
            <a:lvl1pPr lvl="0" indent="0" algn="ctr">
              <a:lnSpc>
                <a:spcPct val="90000"/>
              </a:lnSpc>
              <a:spcBef>
                <a:spcPct val="20000"/>
              </a:spcBef>
              <a:buFont typeface="Arial"/>
              <a:buNone/>
              <a:defRPr sz="4000" spc="-150">
                <a:solidFill>
                  <a:srgbClr val="DB001A"/>
                </a:solidFill>
                <a:latin typeface="Arial Black"/>
                <a:cs typeface="Arial Black"/>
              </a:defRPr>
            </a:lvl1pPr>
            <a:lvl2pPr indent="0" algn="r">
              <a:spcBef>
                <a:spcPct val="20000"/>
              </a:spcBef>
              <a:buFont typeface="Arial"/>
              <a:buNone/>
              <a:defRPr sz="2800" spc="-150">
                <a:latin typeface="Arial Black"/>
                <a:cs typeface="Arial Black"/>
              </a:defRPr>
            </a:lvl2pPr>
            <a:lvl3pPr indent="0" algn="r">
              <a:spcBef>
                <a:spcPct val="20000"/>
              </a:spcBef>
              <a:buFont typeface="Arial"/>
              <a:buNone/>
              <a:defRPr sz="2400" spc="-150">
                <a:latin typeface="Arial Black"/>
                <a:cs typeface="Arial Black"/>
              </a:defRPr>
            </a:lvl3pPr>
            <a:lvl4pPr indent="0" algn="r">
              <a:spcBef>
                <a:spcPct val="20000"/>
              </a:spcBef>
              <a:buFont typeface="Arial"/>
              <a:buNone/>
              <a:defRPr sz="2000" spc="-150">
                <a:latin typeface="Arial Black"/>
                <a:cs typeface="Arial Black"/>
              </a:defRPr>
            </a:lvl4pPr>
            <a:lvl5pPr indent="0" algn="r">
              <a:spcBef>
                <a:spcPct val="20000"/>
              </a:spcBef>
              <a:buFont typeface="Arial"/>
              <a:buNone/>
              <a:defRPr sz="2000" spc="-150">
                <a:latin typeface="Arial Black"/>
                <a:cs typeface="Arial Blac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fr-FR" dirty="0" smtClean="0">
                <a:solidFill>
                  <a:srgbClr val="1D252B"/>
                </a:solidFill>
              </a:rPr>
              <a:t>SOMMAIRE</a:t>
            </a:r>
            <a:endParaRPr lang="fr-FR" dirty="0">
              <a:solidFill>
                <a:srgbClr val="1D252B"/>
              </a:solidFill>
            </a:endParaRPr>
          </a:p>
        </p:txBody>
      </p:sp>
    </p:spTree>
    <p:extLst>
      <p:ext uri="{BB962C8B-B14F-4D97-AF65-F5344CB8AC3E}">
        <p14:creationId xmlns:p14="http://schemas.microsoft.com/office/powerpoint/2010/main" val="138369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grpSp>
        <p:nvGrpSpPr>
          <p:cNvPr id="15" name="Group 14"/>
          <p:cNvGrpSpPr/>
          <p:nvPr userDrawn="1"/>
        </p:nvGrpSpPr>
        <p:grpSpPr>
          <a:xfrm>
            <a:off x="7976970"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20"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spTree>
    <p:extLst>
      <p:ext uri="{BB962C8B-B14F-4D97-AF65-F5344CB8AC3E}">
        <p14:creationId xmlns:p14="http://schemas.microsoft.com/office/powerpoint/2010/main" val="39370245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grpSp>
        <p:nvGrpSpPr>
          <p:cNvPr id="15" name="Group 14"/>
          <p:cNvGrpSpPr/>
          <p:nvPr userDrawn="1"/>
        </p:nvGrpSpPr>
        <p:grpSpPr>
          <a:xfrm>
            <a:off x="7976970"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21B3E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21B3EF"/>
                </a:solidFill>
              </a:rPr>
              <a:t>Mn</a:t>
            </a:r>
            <a:endParaRPr lang="fr-FR" sz="1600" b="1" dirty="0">
              <a:solidFill>
                <a:srgbClr val="21B3EF"/>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21B3EF"/>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1"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sp>
        <p:nvSpPr>
          <p:cNvPr id="12" name="Espace réservé du contenu 5"/>
          <p:cNvSpPr>
            <a:spLocks noGrp="1"/>
          </p:cNvSpPr>
          <p:nvPr>
            <p:ph sz="quarter" idx="16" hasCustomPrompt="1"/>
          </p:nvPr>
        </p:nvSpPr>
        <p:spPr>
          <a:xfrm>
            <a:off x="1403350" y="6108700"/>
            <a:ext cx="6337300" cy="400050"/>
          </a:xfrm>
          <a:prstGeom prst="rect">
            <a:avLst/>
          </a:prstGeom>
        </p:spPr>
        <p:txBody>
          <a:bodyPr/>
          <a:lstStyle>
            <a:lvl1pPr marL="171450" indent="-171450">
              <a:buFont typeface="Arial"/>
              <a:buChar char="•"/>
              <a:defRPr sz="1200"/>
            </a:lvl1pPr>
          </a:lstStyle>
          <a:p>
            <a:r>
              <a:rPr lang="fr-FR" dirty="0" smtClean="0"/>
              <a:t>Insérer une légende</a:t>
            </a:r>
            <a:endParaRPr lang="fr-FR" dirty="0"/>
          </a:p>
        </p:txBody>
      </p:sp>
    </p:spTree>
    <p:extLst>
      <p:ext uri="{BB962C8B-B14F-4D97-AF65-F5344CB8AC3E}">
        <p14:creationId xmlns:p14="http://schemas.microsoft.com/office/powerpoint/2010/main" val="26969001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383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rtie 4">
    <p:spTree>
      <p:nvGrpSpPr>
        <p:cNvPr id="1" name=""/>
        <p:cNvGrpSpPr/>
        <p:nvPr/>
      </p:nvGrpSpPr>
      <p:grpSpPr>
        <a:xfrm>
          <a:off x="0" y="0"/>
          <a:ext cx="0" cy="0"/>
          <a:chOff x="0" y="0"/>
          <a:chExt cx="0" cy="0"/>
        </a:xfrm>
      </p:grpSpPr>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4</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16" name="Straight Connector 15"/>
          <p:cNvCxnSpPr/>
          <p:nvPr userDrawn="1"/>
        </p:nvCxnSpPr>
        <p:spPr>
          <a:xfrm>
            <a:off x="6416676" y="2456724"/>
            <a:ext cx="354711" cy="726498"/>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8" name="Text Placeholder 30"/>
          <p:cNvSpPr>
            <a:spLocks noGrp="1"/>
          </p:cNvSpPr>
          <p:nvPr>
            <p:ph type="body" sz="quarter" idx="14" hasCustomPrompt="1"/>
          </p:nvPr>
        </p:nvSpPr>
        <p:spPr>
          <a:xfrm>
            <a:off x="2171412" y="5076489"/>
            <a:ext cx="2559239" cy="253523"/>
          </a:xfrm>
          <a:prstGeom prst="rect">
            <a:avLst/>
          </a:prstGeom>
          <a:solidFill>
            <a:srgbClr val="F27019"/>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25" name="Group 24"/>
          <p:cNvGrpSpPr/>
          <p:nvPr userDrawn="1"/>
        </p:nvGrpSpPr>
        <p:grpSpPr>
          <a:xfrm>
            <a:off x="5482461" y="1017299"/>
            <a:ext cx="1382563" cy="1382563"/>
            <a:chOff x="2217201" y="744513"/>
            <a:chExt cx="1382563" cy="1382563"/>
          </a:xfrm>
        </p:grpSpPr>
        <p:sp>
          <p:nvSpPr>
            <p:cNvPr id="26" name="Oval 2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6547529" y="795158"/>
            <a:ext cx="840720" cy="840720"/>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F27019"/>
                </a:solidFill>
              </a:rPr>
              <a:t>All</a:t>
            </a:r>
            <a:endParaRPr lang="fr-FR" sz="3600" b="1" dirty="0">
              <a:solidFill>
                <a:srgbClr val="F27019"/>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pic>
        <p:nvPicPr>
          <p:cNvPr id="21" name="Picture 20" descr="8.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9058" y="3176009"/>
            <a:ext cx="2877120" cy="2852738"/>
          </a:xfrm>
          <a:prstGeom prst="rect">
            <a:avLst/>
          </a:prstGeom>
        </p:spPr>
      </p:pic>
    </p:spTree>
    <p:extLst>
      <p:ext uri="{BB962C8B-B14F-4D97-AF65-F5344CB8AC3E}">
        <p14:creationId xmlns:p14="http://schemas.microsoft.com/office/powerpoint/2010/main" val="21358062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rtie 4 bis">
    <p:spTree>
      <p:nvGrpSpPr>
        <p:cNvPr id="1" name=""/>
        <p:cNvGrpSpPr/>
        <p:nvPr/>
      </p:nvGrpSpPr>
      <p:grpSpPr>
        <a:xfrm>
          <a:off x="0" y="0"/>
          <a:ext cx="0" cy="0"/>
          <a:chOff x="0" y="0"/>
          <a:chExt cx="0" cy="0"/>
        </a:xfrm>
      </p:grpSpPr>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4</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16" name="Straight Connector 15"/>
          <p:cNvCxnSpPr/>
          <p:nvPr userDrawn="1"/>
        </p:nvCxnSpPr>
        <p:spPr>
          <a:xfrm>
            <a:off x="6416676" y="2456724"/>
            <a:ext cx="354711" cy="726498"/>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4" name="Text Placeholder 30"/>
          <p:cNvSpPr>
            <a:spLocks noGrp="1"/>
          </p:cNvSpPr>
          <p:nvPr>
            <p:ph type="body" sz="quarter" idx="14" hasCustomPrompt="1"/>
          </p:nvPr>
        </p:nvSpPr>
        <p:spPr>
          <a:xfrm>
            <a:off x="2171412" y="5076489"/>
            <a:ext cx="2559239" cy="253523"/>
          </a:xfrm>
          <a:prstGeom prst="rect">
            <a:avLst/>
          </a:prstGeom>
          <a:solidFill>
            <a:srgbClr val="F27019"/>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18" name="Group 17"/>
          <p:cNvGrpSpPr/>
          <p:nvPr userDrawn="1"/>
        </p:nvGrpSpPr>
        <p:grpSpPr>
          <a:xfrm>
            <a:off x="5482461" y="1017299"/>
            <a:ext cx="1382563" cy="1382563"/>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6547529" y="795158"/>
            <a:ext cx="840720" cy="840720"/>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F27019"/>
                </a:solidFill>
              </a:rPr>
              <a:t>All</a:t>
            </a:r>
            <a:endParaRPr lang="fr-FR" sz="3600" b="1" dirty="0">
              <a:solidFill>
                <a:srgbClr val="F27019"/>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pic>
        <p:nvPicPr>
          <p:cNvPr id="26" name="Picture 25" descr="9.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0852" y="3151627"/>
            <a:ext cx="2877120" cy="2871025"/>
          </a:xfrm>
          <a:prstGeom prst="rect">
            <a:avLst/>
          </a:prstGeom>
        </p:spPr>
      </p:pic>
    </p:spTree>
    <p:extLst>
      <p:ext uri="{BB962C8B-B14F-4D97-AF65-F5344CB8AC3E}">
        <p14:creationId xmlns:p14="http://schemas.microsoft.com/office/powerpoint/2010/main" val="1089156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grpSp>
        <p:nvGrpSpPr>
          <p:cNvPr id="16" name="Group 15"/>
          <p:cNvGrpSpPr/>
          <p:nvPr userDrawn="1"/>
        </p:nvGrpSpPr>
        <p:grpSpPr>
          <a:xfrm>
            <a:off x="7976971" y="269388"/>
            <a:ext cx="844767" cy="844767"/>
            <a:chOff x="2217201" y="744513"/>
            <a:chExt cx="1382563" cy="1382563"/>
          </a:xfrm>
        </p:grpSpPr>
        <p:sp>
          <p:nvSpPr>
            <p:cNvPr id="17" name="Oval 16"/>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sp>
        <p:nvSpPr>
          <p:cNvPr id="10" name="Oval 9"/>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0"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1655237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6"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8885664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272140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4911420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91866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3" name="Oval 10"/>
          <p:cNvSpPr/>
          <p:nvPr userDrawn="1"/>
        </p:nvSpPr>
        <p:spPr>
          <a:xfrm>
            <a:off x="4335510" y="1254073"/>
            <a:ext cx="461644" cy="461644"/>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4" name="Rectangle 3"/>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userDrawn="1"/>
        </p:nvSpPr>
        <p:spPr>
          <a:xfrm>
            <a:off x="0" y="6646340"/>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Text Placeholder 12"/>
          <p:cNvSpPr>
            <a:spLocks noGrp="1"/>
          </p:cNvSpPr>
          <p:nvPr>
            <p:ph type="body" sz="quarter" idx="10" hasCustomPrompt="1"/>
          </p:nvPr>
        </p:nvSpPr>
        <p:spPr>
          <a:xfrm>
            <a:off x="4335510" y="1254512"/>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1</a:t>
            </a:r>
            <a:endParaRPr lang="fr-FR" dirty="0"/>
          </a:p>
        </p:txBody>
      </p:sp>
      <p:sp>
        <p:nvSpPr>
          <p:cNvPr id="7" name="Text Placeholder 30"/>
          <p:cNvSpPr>
            <a:spLocks noGrp="1"/>
          </p:cNvSpPr>
          <p:nvPr>
            <p:ph type="body" sz="quarter" idx="11" hasCustomPrompt="1"/>
          </p:nvPr>
        </p:nvSpPr>
        <p:spPr>
          <a:xfrm>
            <a:off x="1024066" y="1726642"/>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8" name="Oval 14"/>
          <p:cNvSpPr/>
          <p:nvPr userDrawn="1"/>
        </p:nvSpPr>
        <p:spPr>
          <a:xfrm>
            <a:off x="4335510" y="2298705"/>
            <a:ext cx="461644" cy="461644"/>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9" name="Text Placeholder 30"/>
          <p:cNvSpPr>
            <a:spLocks noGrp="1"/>
          </p:cNvSpPr>
          <p:nvPr>
            <p:ph type="body" sz="quarter" idx="13" hasCustomPrompt="1"/>
          </p:nvPr>
        </p:nvSpPr>
        <p:spPr>
          <a:xfrm>
            <a:off x="1024066" y="2771274"/>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0" name="Oval 18"/>
          <p:cNvSpPr/>
          <p:nvPr userDrawn="1"/>
        </p:nvSpPr>
        <p:spPr>
          <a:xfrm>
            <a:off x="4335510" y="3344102"/>
            <a:ext cx="461644" cy="461644"/>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1" name="Text Placeholder 30"/>
          <p:cNvSpPr>
            <a:spLocks noGrp="1"/>
          </p:cNvSpPr>
          <p:nvPr>
            <p:ph type="body" sz="quarter" idx="14" hasCustomPrompt="1"/>
          </p:nvPr>
        </p:nvSpPr>
        <p:spPr>
          <a:xfrm>
            <a:off x="1024066" y="3816671"/>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2" name="Oval 21"/>
          <p:cNvSpPr/>
          <p:nvPr userDrawn="1"/>
        </p:nvSpPr>
        <p:spPr>
          <a:xfrm>
            <a:off x="4335510" y="4375851"/>
            <a:ext cx="461644" cy="461644"/>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3" name="Text Placeholder 30"/>
          <p:cNvSpPr>
            <a:spLocks noGrp="1"/>
          </p:cNvSpPr>
          <p:nvPr>
            <p:ph type="body" sz="quarter" idx="16" hasCustomPrompt="1"/>
          </p:nvPr>
        </p:nvSpPr>
        <p:spPr>
          <a:xfrm>
            <a:off x="1024066" y="4862068"/>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4" name="Text Placeholder 12"/>
          <p:cNvSpPr>
            <a:spLocks noGrp="1"/>
          </p:cNvSpPr>
          <p:nvPr>
            <p:ph type="body" sz="quarter" idx="17" hasCustomPrompt="1"/>
          </p:nvPr>
        </p:nvSpPr>
        <p:spPr>
          <a:xfrm>
            <a:off x="4335510" y="4389938"/>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4</a:t>
            </a:r>
            <a:endParaRPr lang="fr-FR" dirty="0"/>
          </a:p>
        </p:txBody>
      </p:sp>
      <p:sp>
        <p:nvSpPr>
          <p:cNvPr id="15" name="Text Placeholder 12"/>
          <p:cNvSpPr>
            <a:spLocks noGrp="1"/>
          </p:cNvSpPr>
          <p:nvPr>
            <p:ph type="body" sz="quarter" idx="12" hasCustomPrompt="1"/>
          </p:nvPr>
        </p:nvSpPr>
        <p:spPr>
          <a:xfrm>
            <a:off x="4335510" y="2299144"/>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2</a:t>
            </a:r>
            <a:endParaRPr lang="fr-FR" dirty="0"/>
          </a:p>
        </p:txBody>
      </p:sp>
      <p:sp>
        <p:nvSpPr>
          <p:cNvPr id="16" name="Text Placeholder 12"/>
          <p:cNvSpPr>
            <a:spLocks noGrp="1"/>
          </p:cNvSpPr>
          <p:nvPr>
            <p:ph type="body" sz="quarter" idx="15" hasCustomPrompt="1"/>
          </p:nvPr>
        </p:nvSpPr>
        <p:spPr>
          <a:xfrm>
            <a:off x="4335510" y="3344541"/>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3</a:t>
            </a:r>
            <a:endParaRPr lang="fr-FR" dirty="0"/>
          </a:p>
        </p:txBody>
      </p:sp>
      <p:sp>
        <p:nvSpPr>
          <p:cNvPr id="17" name="Oval 17"/>
          <p:cNvSpPr/>
          <p:nvPr userDrawn="1"/>
        </p:nvSpPr>
        <p:spPr>
          <a:xfrm>
            <a:off x="4335510" y="5423900"/>
            <a:ext cx="461644" cy="461644"/>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8" name="Text Placeholder 30"/>
          <p:cNvSpPr>
            <a:spLocks noGrp="1"/>
          </p:cNvSpPr>
          <p:nvPr>
            <p:ph type="body" sz="quarter" idx="18" hasCustomPrompt="1"/>
          </p:nvPr>
        </p:nvSpPr>
        <p:spPr>
          <a:xfrm>
            <a:off x="1024066" y="5896469"/>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9" name="Text Placeholder 12"/>
          <p:cNvSpPr>
            <a:spLocks noGrp="1"/>
          </p:cNvSpPr>
          <p:nvPr>
            <p:ph type="body" sz="quarter" idx="19" hasCustomPrompt="1"/>
          </p:nvPr>
        </p:nvSpPr>
        <p:spPr>
          <a:xfrm>
            <a:off x="4335510" y="5424339"/>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5</a:t>
            </a:r>
            <a:endParaRPr lang="fr-FR" dirty="0"/>
          </a:p>
        </p:txBody>
      </p:sp>
      <p:sp>
        <p:nvSpPr>
          <p:cNvPr id="20" name="TextBox 8"/>
          <p:cNvSpPr txBox="1"/>
          <p:nvPr userDrawn="1"/>
        </p:nvSpPr>
        <p:spPr>
          <a:xfrm>
            <a:off x="2990950" y="373209"/>
            <a:ext cx="3164899" cy="656590"/>
          </a:xfrm>
          <a:prstGeom prst="rect">
            <a:avLst/>
          </a:prstGeom>
        </p:spPr>
        <p:txBody>
          <a:bodyPr vert="horz"/>
          <a:lstStyle>
            <a:lvl1pPr lvl="0" indent="0" algn="ctr">
              <a:lnSpc>
                <a:spcPct val="90000"/>
              </a:lnSpc>
              <a:spcBef>
                <a:spcPct val="20000"/>
              </a:spcBef>
              <a:buFont typeface="Arial"/>
              <a:buNone/>
              <a:defRPr sz="4000" spc="-150">
                <a:solidFill>
                  <a:srgbClr val="DB001A"/>
                </a:solidFill>
                <a:latin typeface="Arial Black"/>
                <a:cs typeface="Arial Black"/>
              </a:defRPr>
            </a:lvl1pPr>
            <a:lvl2pPr indent="0" algn="r">
              <a:spcBef>
                <a:spcPct val="20000"/>
              </a:spcBef>
              <a:buFont typeface="Arial"/>
              <a:buNone/>
              <a:defRPr sz="2800" spc="-150">
                <a:latin typeface="Arial Black"/>
                <a:cs typeface="Arial Black"/>
              </a:defRPr>
            </a:lvl2pPr>
            <a:lvl3pPr indent="0" algn="r">
              <a:spcBef>
                <a:spcPct val="20000"/>
              </a:spcBef>
              <a:buFont typeface="Arial"/>
              <a:buNone/>
              <a:defRPr sz="2400" spc="-150">
                <a:latin typeface="Arial Black"/>
                <a:cs typeface="Arial Black"/>
              </a:defRPr>
            </a:lvl3pPr>
            <a:lvl4pPr indent="0" algn="r">
              <a:spcBef>
                <a:spcPct val="20000"/>
              </a:spcBef>
              <a:buFont typeface="Arial"/>
              <a:buNone/>
              <a:defRPr sz="2000" spc="-150">
                <a:latin typeface="Arial Black"/>
                <a:cs typeface="Arial Black"/>
              </a:defRPr>
            </a:lvl4pPr>
            <a:lvl5pPr indent="0" algn="r">
              <a:spcBef>
                <a:spcPct val="20000"/>
              </a:spcBef>
              <a:buFont typeface="Arial"/>
              <a:buNone/>
              <a:defRPr sz="2000" spc="-150">
                <a:latin typeface="Arial Black"/>
                <a:cs typeface="Arial Blac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fr-FR" dirty="0" smtClean="0">
                <a:solidFill>
                  <a:srgbClr val="1D252B"/>
                </a:solidFill>
              </a:rPr>
              <a:t>SOMMAIRE</a:t>
            </a:r>
            <a:endParaRPr lang="fr-FR" dirty="0">
              <a:solidFill>
                <a:srgbClr val="1D252B"/>
              </a:solidFill>
            </a:endParaRPr>
          </a:p>
        </p:txBody>
      </p:sp>
    </p:spTree>
    <p:extLst>
      <p:ext uri="{BB962C8B-B14F-4D97-AF65-F5344CB8AC3E}">
        <p14:creationId xmlns:p14="http://schemas.microsoft.com/office/powerpoint/2010/main" val="1841418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7" name="Oval 26"/>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8"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066199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u 7">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266158893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20"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spTree>
    <p:extLst>
      <p:ext uri="{BB962C8B-B14F-4D97-AF65-F5344CB8AC3E}">
        <p14:creationId xmlns:p14="http://schemas.microsoft.com/office/powerpoint/2010/main" val="68469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1"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sp>
        <p:nvSpPr>
          <p:cNvPr id="12" name="Espace réservé du contenu 5"/>
          <p:cNvSpPr>
            <a:spLocks noGrp="1"/>
          </p:cNvSpPr>
          <p:nvPr>
            <p:ph sz="quarter" idx="16" hasCustomPrompt="1"/>
          </p:nvPr>
        </p:nvSpPr>
        <p:spPr>
          <a:xfrm>
            <a:off x="1403350" y="6108700"/>
            <a:ext cx="6337300" cy="400050"/>
          </a:xfrm>
          <a:prstGeom prst="rect">
            <a:avLst/>
          </a:prstGeom>
        </p:spPr>
        <p:txBody>
          <a:bodyPr/>
          <a:lstStyle>
            <a:lvl1pPr marL="171450" indent="-171450">
              <a:buFont typeface="Arial"/>
              <a:buChar char="•"/>
              <a:defRPr sz="1200"/>
            </a:lvl1pPr>
          </a:lstStyle>
          <a:p>
            <a:r>
              <a:rPr lang="fr-FR" dirty="0" smtClean="0"/>
              <a:t>Insérer une légende</a:t>
            </a:r>
          </a:p>
          <a:p>
            <a:endParaRPr lang="fr-FR" dirty="0"/>
          </a:p>
        </p:txBody>
      </p:sp>
    </p:spTree>
    <p:extLst>
      <p:ext uri="{BB962C8B-B14F-4D97-AF65-F5344CB8AC3E}">
        <p14:creationId xmlns:p14="http://schemas.microsoft.com/office/powerpoint/2010/main" val="2294167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27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rtie 5">
    <p:spTree>
      <p:nvGrpSpPr>
        <p:cNvPr id="1" name=""/>
        <p:cNvGrpSpPr/>
        <p:nvPr/>
      </p:nvGrpSpPr>
      <p:grpSpPr>
        <a:xfrm>
          <a:off x="0" y="0"/>
          <a:ext cx="0" cy="0"/>
          <a:chOff x="0" y="0"/>
          <a:chExt cx="0" cy="0"/>
        </a:xfrm>
      </p:grpSpPr>
      <p:grpSp>
        <p:nvGrpSpPr>
          <p:cNvPr id="36" name="Group 35"/>
          <p:cNvGrpSpPr/>
          <p:nvPr userDrawn="1"/>
        </p:nvGrpSpPr>
        <p:grpSpPr>
          <a:xfrm>
            <a:off x="2217201" y="744513"/>
            <a:ext cx="1382563" cy="1382563"/>
            <a:chOff x="2217201" y="744513"/>
            <a:chExt cx="1382563" cy="1382563"/>
          </a:xfrm>
        </p:grpSpPr>
        <p:sp>
          <p:nvSpPr>
            <p:cNvPr id="37" name="Oval 36"/>
            <p:cNvSpPr/>
            <p:nvPr/>
          </p:nvSpPr>
          <p:spPr>
            <a:xfrm>
              <a:off x="2217201" y="744513"/>
              <a:ext cx="1382563" cy="1382563"/>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Picture 37"/>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28" name="Oval 27"/>
          <p:cNvSpPr/>
          <p:nvPr userDrawn="1"/>
        </p:nvSpPr>
        <p:spPr>
          <a:xfrm>
            <a:off x="1729545" y="520615"/>
            <a:ext cx="840720" cy="840720"/>
          </a:xfrm>
          <a:prstGeom prst="ellipse">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200" b="1" dirty="0" smtClean="0">
                <a:solidFill>
                  <a:srgbClr val="7F7F7F"/>
                </a:solidFill>
              </a:rPr>
              <a:t>Autres métaux</a:t>
            </a:r>
            <a:endParaRPr lang="fr-FR" sz="1800" b="1" dirty="0">
              <a:solidFill>
                <a:srgbClr val="7F7F7F"/>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22" name="Straight Connector 21"/>
          <p:cNvCxnSpPr/>
          <p:nvPr userDrawn="1"/>
        </p:nvCxnSpPr>
        <p:spPr>
          <a:xfrm flipH="1">
            <a:off x="2429066" y="2211642"/>
            <a:ext cx="279181" cy="627102"/>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111435"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24" name="Text Placeholder 30"/>
          <p:cNvSpPr>
            <a:spLocks noGrp="1"/>
          </p:cNvSpPr>
          <p:nvPr>
            <p:ph type="body" sz="quarter" idx="12" hasCustomPrompt="1"/>
          </p:nvPr>
        </p:nvSpPr>
        <p:spPr>
          <a:xfrm>
            <a:off x="4286597" y="2433312"/>
            <a:ext cx="757551" cy="798193"/>
          </a:xfrm>
          <a:prstGeom prst="rect">
            <a:avLst/>
          </a:prstGeom>
        </p:spPr>
        <p:txBody>
          <a:bodyPr vert="horz" anchor="b"/>
          <a:lstStyle>
            <a:lvl1pPr marL="0" indent="0" algn="l">
              <a:lnSpc>
                <a:spcPct val="90000"/>
              </a:lnSpc>
              <a:buNone/>
              <a:defRPr sz="4800" b="1" spc="-150">
                <a:solidFill>
                  <a:srgbClr val="7F7F7F"/>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5</a:t>
            </a:r>
            <a:endParaRPr lang="fr-FR" dirty="0"/>
          </a:p>
        </p:txBody>
      </p:sp>
      <p:sp>
        <p:nvSpPr>
          <p:cNvPr id="29" name="Text Placeholder 30"/>
          <p:cNvSpPr>
            <a:spLocks noGrp="1"/>
          </p:cNvSpPr>
          <p:nvPr>
            <p:ph type="body" sz="quarter" idx="13" hasCustomPrompt="1"/>
          </p:nvPr>
        </p:nvSpPr>
        <p:spPr>
          <a:xfrm>
            <a:off x="4286598" y="3214932"/>
            <a:ext cx="4262652" cy="1831729"/>
          </a:xfrm>
          <a:prstGeom prst="rect">
            <a:avLst/>
          </a:prstGeom>
        </p:spPr>
        <p:txBody>
          <a:bodyPr vert="horz" anchor="t"/>
          <a:lstStyle>
            <a:lvl1pPr marL="0" indent="0" algn="l">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sp>
        <p:nvSpPr>
          <p:cNvPr id="30" name="Text Placeholder 30"/>
          <p:cNvSpPr>
            <a:spLocks noGrp="1"/>
          </p:cNvSpPr>
          <p:nvPr>
            <p:ph type="body" sz="quarter" idx="14" hasCustomPrompt="1"/>
          </p:nvPr>
        </p:nvSpPr>
        <p:spPr>
          <a:xfrm>
            <a:off x="4399752" y="5076489"/>
            <a:ext cx="2554912" cy="253523"/>
          </a:xfrm>
          <a:prstGeom prst="rect">
            <a:avLst/>
          </a:prstGeom>
          <a:solidFill>
            <a:srgbClr val="7F7F7F"/>
          </a:solidFill>
        </p:spPr>
        <p:txBody>
          <a:bodyPr vert="horz"/>
          <a:lstStyle>
            <a:lvl1pPr marL="0" indent="0" algn="l">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pic>
        <p:nvPicPr>
          <p:cNvPr id="35" name="Picture 34" descr="zircon sand-r20.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499840" y="2852550"/>
            <a:ext cx="2830798" cy="2835393"/>
          </a:xfrm>
          <a:prstGeom prst="ellipse">
            <a:avLst/>
          </a:prstGeom>
          <a:ln>
            <a:solidFill>
              <a:schemeClr val="tx1">
                <a:lumMod val="50000"/>
                <a:lumOff val="50000"/>
              </a:schemeClr>
            </a:solidFill>
          </a:ln>
        </p:spPr>
      </p:pic>
    </p:spTree>
    <p:extLst>
      <p:ext uri="{BB962C8B-B14F-4D97-AF65-F5344CB8AC3E}">
        <p14:creationId xmlns:p14="http://schemas.microsoft.com/office/powerpoint/2010/main" val="2933937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grpSp>
        <p:nvGrpSpPr>
          <p:cNvPr id="16" name="Group 15"/>
          <p:cNvGrpSpPr/>
          <p:nvPr userDrawn="1"/>
        </p:nvGrpSpPr>
        <p:grpSpPr>
          <a:xfrm>
            <a:off x="7976971" y="269388"/>
            <a:ext cx="844767" cy="844767"/>
            <a:chOff x="2217201" y="744513"/>
            <a:chExt cx="1382563" cy="1382563"/>
          </a:xfrm>
        </p:grpSpPr>
        <p:sp>
          <p:nvSpPr>
            <p:cNvPr id="17" name="Oval 16"/>
            <p:cNvSpPr/>
            <p:nvPr/>
          </p:nvSpPr>
          <p:spPr>
            <a:xfrm>
              <a:off x="2217201" y="744513"/>
              <a:ext cx="1382563" cy="1382563"/>
            </a:xfrm>
            <a:prstGeom prst="ellipse">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sp>
        <p:nvSpPr>
          <p:cNvPr id="10" name="Oval 9"/>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
        <p:nvSpPr>
          <p:cNvPr id="20" name="Text Placeholder 30"/>
          <p:cNvSpPr>
            <a:spLocks noGrp="1"/>
          </p:cNvSpPr>
          <p:nvPr>
            <p:ph type="body" sz="quarter" idx="13" hasCustomPrompt="1"/>
          </p:nvPr>
        </p:nvSpPr>
        <p:spPr>
          <a:xfrm>
            <a:off x="218654" y="218178"/>
            <a:ext cx="7447601" cy="931024"/>
          </a:xfrm>
          <a:prstGeom prst="rect">
            <a:avLst/>
          </a:prstGeom>
          <a:solidFill>
            <a:srgbClr val="808080"/>
          </a:solidFill>
        </p:spPr>
        <p:txBody>
          <a:bodyPr wrap="square" rtlCol="0">
            <a:spAutoFit/>
          </a:bodyPr>
          <a:lstStyle>
            <a:lvl1pPr marL="0" indent="0">
              <a:buNone/>
              <a:defRPr lang="fr-FR" sz="3000" spc="-150" dirty="0">
                <a:solidFill>
                  <a:schemeClr val="bg1"/>
                </a:solidFill>
                <a:latin typeface="Arial Black"/>
                <a:cs typeface="Arial Black"/>
              </a:defRPr>
            </a:lvl1pPr>
          </a:lstStyle>
          <a:p>
            <a:pPr marL="0" lvl="0">
              <a:lnSpc>
                <a:spcPct val="90000"/>
              </a:lnSpc>
            </a:pPr>
            <a:r>
              <a:rPr lang="fr-FR" dirty="0" smtClean="0"/>
              <a:t>TITRE DE LA PAGE SUR DEUX LIGNES MAXIMUM</a:t>
            </a:r>
            <a:endParaRPr lang="fr-FR" dirty="0"/>
          </a:p>
        </p:txBody>
      </p:sp>
    </p:spTree>
    <p:extLst>
      <p:ext uri="{BB962C8B-B14F-4D97-AF65-F5344CB8AC3E}">
        <p14:creationId xmlns:p14="http://schemas.microsoft.com/office/powerpoint/2010/main" val="352493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sp>
        <p:nvSpPr>
          <p:cNvPr id="26"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grpSp>
        <p:nvGrpSpPr>
          <p:cNvPr id="16" name="Group 15"/>
          <p:cNvGrpSpPr/>
          <p:nvPr userDrawn="1"/>
        </p:nvGrpSpPr>
        <p:grpSpPr>
          <a:xfrm>
            <a:off x="7976971" y="269388"/>
            <a:ext cx="844767" cy="844767"/>
            <a:chOff x="2217201" y="744513"/>
            <a:chExt cx="1382563" cy="1382563"/>
          </a:xfrm>
        </p:grpSpPr>
        <p:sp>
          <p:nvSpPr>
            <p:cNvPr id="18" name="Oval 17"/>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5" name="Oval 24"/>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604177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grpSp>
        <p:nvGrpSpPr>
          <p:cNvPr id="14" name="Group 13"/>
          <p:cNvGrpSpPr/>
          <p:nvPr userDrawn="1"/>
        </p:nvGrpSpPr>
        <p:grpSpPr>
          <a:xfrm>
            <a:off x="7976971" y="269388"/>
            <a:ext cx="844767" cy="844767"/>
            <a:chOff x="2217201" y="744513"/>
            <a:chExt cx="1382563" cy="1382563"/>
          </a:xfrm>
        </p:grpSpPr>
        <p:sp>
          <p:nvSpPr>
            <p:cNvPr id="15" name="Oval 14"/>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2510876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grpSp>
        <p:nvGrpSpPr>
          <p:cNvPr id="14" name="Group 13"/>
          <p:cNvGrpSpPr/>
          <p:nvPr userDrawn="1"/>
        </p:nvGrpSpPr>
        <p:grpSpPr>
          <a:xfrm>
            <a:off x="7976971" y="269388"/>
            <a:ext cx="844767" cy="844767"/>
            <a:chOff x="2217201" y="744513"/>
            <a:chExt cx="1382563" cy="1382563"/>
          </a:xfrm>
        </p:grpSpPr>
        <p:sp>
          <p:nvSpPr>
            <p:cNvPr id="15" name="Oval 14"/>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198355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31" name="Oval 17"/>
          <p:cNvSpPr/>
          <p:nvPr userDrawn="1"/>
        </p:nvSpPr>
        <p:spPr>
          <a:xfrm>
            <a:off x="4336917" y="1264998"/>
            <a:ext cx="461644" cy="461644"/>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0" name="Oval 17"/>
          <p:cNvSpPr/>
          <p:nvPr userDrawn="1"/>
        </p:nvSpPr>
        <p:spPr>
          <a:xfrm>
            <a:off x="4341178" y="2293864"/>
            <a:ext cx="461644" cy="461644"/>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9" name="Oval 17"/>
          <p:cNvSpPr/>
          <p:nvPr userDrawn="1"/>
        </p:nvSpPr>
        <p:spPr>
          <a:xfrm>
            <a:off x="4342578" y="3355027"/>
            <a:ext cx="461644" cy="461644"/>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4" name="Oval 17"/>
          <p:cNvSpPr/>
          <p:nvPr userDrawn="1"/>
        </p:nvSpPr>
        <p:spPr>
          <a:xfrm>
            <a:off x="4342578" y="4390070"/>
            <a:ext cx="461644" cy="461644"/>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 name="Rectangle 2"/>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userDrawn="1"/>
        </p:nvSpPr>
        <p:spPr>
          <a:xfrm>
            <a:off x="0" y="6646340"/>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p:cNvSpPr txBox="1"/>
          <p:nvPr userDrawn="1"/>
        </p:nvSpPr>
        <p:spPr>
          <a:xfrm>
            <a:off x="2990950" y="373209"/>
            <a:ext cx="3164899" cy="656590"/>
          </a:xfrm>
          <a:prstGeom prst="rect">
            <a:avLst/>
          </a:prstGeom>
        </p:spPr>
        <p:txBody>
          <a:bodyPr vert="horz"/>
          <a:lstStyle>
            <a:lvl1pPr lvl="0" indent="0" algn="ctr">
              <a:lnSpc>
                <a:spcPct val="90000"/>
              </a:lnSpc>
              <a:spcBef>
                <a:spcPct val="20000"/>
              </a:spcBef>
              <a:buFont typeface="Arial"/>
              <a:buNone/>
              <a:defRPr sz="4000" spc="-150">
                <a:solidFill>
                  <a:srgbClr val="DB001A"/>
                </a:solidFill>
                <a:latin typeface="Arial Black"/>
                <a:cs typeface="Arial Black"/>
              </a:defRPr>
            </a:lvl1pPr>
            <a:lvl2pPr indent="0" algn="r">
              <a:spcBef>
                <a:spcPct val="20000"/>
              </a:spcBef>
              <a:buFont typeface="Arial"/>
              <a:buNone/>
              <a:defRPr sz="2800" spc="-150">
                <a:latin typeface="Arial Black"/>
                <a:cs typeface="Arial Black"/>
              </a:defRPr>
            </a:lvl2pPr>
            <a:lvl3pPr indent="0" algn="r">
              <a:spcBef>
                <a:spcPct val="20000"/>
              </a:spcBef>
              <a:buFont typeface="Arial"/>
              <a:buNone/>
              <a:defRPr sz="2400" spc="-150">
                <a:latin typeface="Arial Black"/>
                <a:cs typeface="Arial Black"/>
              </a:defRPr>
            </a:lvl3pPr>
            <a:lvl4pPr indent="0" algn="r">
              <a:spcBef>
                <a:spcPct val="20000"/>
              </a:spcBef>
              <a:buFont typeface="Arial"/>
              <a:buNone/>
              <a:defRPr sz="2000" spc="-150">
                <a:latin typeface="Arial Black"/>
                <a:cs typeface="Arial Black"/>
              </a:defRPr>
            </a:lvl4pPr>
            <a:lvl5pPr indent="0" algn="r">
              <a:spcBef>
                <a:spcPct val="20000"/>
              </a:spcBef>
              <a:buFont typeface="Arial"/>
              <a:buNone/>
              <a:defRPr sz="2000" spc="-150">
                <a:latin typeface="Arial Black"/>
                <a:cs typeface="Arial Blac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fr-FR" dirty="0" smtClean="0">
                <a:solidFill>
                  <a:srgbClr val="1D252B"/>
                </a:solidFill>
              </a:rPr>
              <a:t>SOMMAIRE</a:t>
            </a:r>
            <a:endParaRPr lang="fr-FR" dirty="0">
              <a:solidFill>
                <a:srgbClr val="1D252B"/>
              </a:solidFill>
            </a:endParaRPr>
          </a:p>
        </p:txBody>
      </p:sp>
      <p:sp>
        <p:nvSpPr>
          <p:cNvPr id="13" name="Text Placeholder 12"/>
          <p:cNvSpPr>
            <a:spLocks noGrp="1"/>
          </p:cNvSpPr>
          <p:nvPr>
            <p:ph type="body" sz="quarter" idx="10" hasCustomPrompt="1"/>
          </p:nvPr>
        </p:nvSpPr>
        <p:spPr>
          <a:xfrm>
            <a:off x="4341851" y="1254512"/>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1</a:t>
            </a:r>
            <a:endParaRPr lang="fr-FR" dirty="0"/>
          </a:p>
        </p:txBody>
      </p:sp>
      <p:sp>
        <p:nvSpPr>
          <p:cNvPr id="14" name="Text Placeholder 30"/>
          <p:cNvSpPr>
            <a:spLocks noGrp="1"/>
          </p:cNvSpPr>
          <p:nvPr>
            <p:ph type="body" sz="quarter" idx="11" hasCustomPrompt="1"/>
          </p:nvPr>
        </p:nvSpPr>
        <p:spPr>
          <a:xfrm>
            <a:off x="1024066" y="1726642"/>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7" name="Text Placeholder 30"/>
          <p:cNvSpPr>
            <a:spLocks noGrp="1"/>
          </p:cNvSpPr>
          <p:nvPr>
            <p:ph type="body" sz="quarter" idx="13" hasCustomPrompt="1"/>
          </p:nvPr>
        </p:nvSpPr>
        <p:spPr>
          <a:xfrm>
            <a:off x="1024066" y="2771274"/>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20" name="Text Placeholder 30"/>
          <p:cNvSpPr>
            <a:spLocks noGrp="1"/>
          </p:cNvSpPr>
          <p:nvPr>
            <p:ph type="body" sz="quarter" idx="14" hasCustomPrompt="1"/>
          </p:nvPr>
        </p:nvSpPr>
        <p:spPr>
          <a:xfrm>
            <a:off x="1024066" y="3816671"/>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23" name="Text Placeholder 30"/>
          <p:cNvSpPr>
            <a:spLocks noGrp="1"/>
          </p:cNvSpPr>
          <p:nvPr>
            <p:ph type="body" sz="quarter" idx="16" hasCustomPrompt="1"/>
          </p:nvPr>
        </p:nvSpPr>
        <p:spPr>
          <a:xfrm>
            <a:off x="1024066" y="4862068"/>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26" name="Text Placeholder 12"/>
          <p:cNvSpPr>
            <a:spLocks noGrp="1"/>
          </p:cNvSpPr>
          <p:nvPr>
            <p:ph type="body" sz="quarter" idx="17" hasCustomPrompt="1"/>
          </p:nvPr>
        </p:nvSpPr>
        <p:spPr>
          <a:xfrm>
            <a:off x="4341851" y="4389938"/>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4</a:t>
            </a:r>
            <a:endParaRPr lang="fr-FR" dirty="0"/>
          </a:p>
        </p:txBody>
      </p:sp>
      <p:sp>
        <p:nvSpPr>
          <p:cNvPr id="27" name="Text Placeholder 12"/>
          <p:cNvSpPr>
            <a:spLocks noGrp="1"/>
          </p:cNvSpPr>
          <p:nvPr>
            <p:ph type="body" sz="quarter" idx="12" hasCustomPrompt="1"/>
          </p:nvPr>
        </p:nvSpPr>
        <p:spPr>
          <a:xfrm>
            <a:off x="4341851" y="2299144"/>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2</a:t>
            </a:r>
            <a:endParaRPr lang="fr-FR" dirty="0"/>
          </a:p>
        </p:txBody>
      </p:sp>
      <p:sp>
        <p:nvSpPr>
          <p:cNvPr id="28" name="Text Placeholder 12"/>
          <p:cNvSpPr>
            <a:spLocks noGrp="1"/>
          </p:cNvSpPr>
          <p:nvPr>
            <p:ph type="body" sz="quarter" idx="15" hasCustomPrompt="1"/>
          </p:nvPr>
        </p:nvSpPr>
        <p:spPr>
          <a:xfrm>
            <a:off x="4341851" y="3360307"/>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3</a:t>
            </a:r>
            <a:endParaRPr lang="fr-FR" dirty="0"/>
          </a:p>
        </p:txBody>
      </p:sp>
      <p:sp>
        <p:nvSpPr>
          <p:cNvPr id="18" name="Oval 17"/>
          <p:cNvSpPr/>
          <p:nvPr userDrawn="1"/>
        </p:nvSpPr>
        <p:spPr>
          <a:xfrm>
            <a:off x="4342578" y="5423900"/>
            <a:ext cx="461644" cy="461644"/>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1" name="Text Placeholder 30"/>
          <p:cNvSpPr>
            <a:spLocks noGrp="1"/>
          </p:cNvSpPr>
          <p:nvPr>
            <p:ph type="body" sz="quarter" idx="18" hasCustomPrompt="1"/>
          </p:nvPr>
        </p:nvSpPr>
        <p:spPr>
          <a:xfrm>
            <a:off x="1024066" y="5896469"/>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25" name="Text Placeholder 12"/>
          <p:cNvSpPr>
            <a:spLocks noGrp="1"/>
          </p:cNvSpPr>
          <p:nvPr>
            <p:ph type="body" sz="quarter" idx="19" hasCustomPrompt="1"/>
          </p:nvPr>
        </p:nvSpPr>
        <p:spPr>
          <a:xfrm>
            <a:off x="4341851" y="5424339"/>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5</a:t>
            </a:r>
            <a:endParaRPr lang="fr-FR" dirty="0"/>
          </a:p>
        </p:txBody>
      </p:sp>
    </p:spTree>
    <p:extLst>
      <p:ext uri="{BB962C8B-B14F-4D97-AF65-F5344CB8AC3E}">
        <p14:creationId xmlns:p14="http://schemas.microsoft.com/office/powerpoint/2010/main" val="764184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3337878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chemeClr val="tx1">
                    <a:lumMod val="50000"/>
                    <a:lumOff val="50000"/>
                  </a:schemeClr>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chemeClr val="tx1">
                    <a:lumMod val="50000"/>
                    <a:lumOff val="50000"/>
                  </a:schemeClr>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8"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grpSp>
        <p:nvGrpSpPr>
          <p:cNvPr id="16" name="Group 15"/>
          <p:cNvGrpSpPr/>
          <p:nvPr userDrawn="1"/>
        </p:nvGrpSpPr>
        <p:grpSpPr>
          <a:xfrm>
            <a:off x="7976971" y="269388"/>
            <a:ext cx="844767" cy="844767"/>
            <a:chOff x="2217201" y="744513"/>
            <a:chExt cx="1382563" cy="1382563"/>
          </a:xfrm>
        </p:grpSpPr>
        <p:sp>
          <p:nvSpPr>
            <p:cNvPr id="18" name="Oval 17"/>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3620215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u 7">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chemeClr val="tx1">
                    <a:lumMod val="50000"/>
                    <a:lumOff val="50000"/>
                  </a:schemeClr>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chemeClr val="tx1">
                    <a:lumMod val="50000"/>
                    <a:lumOff val="50000"/>
                  </a:schemeClr>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29"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grpSp>
        <p:nvGrpSpPr>
          <p:cNvPr id="16" name="Group 15"/>
          <p:cNvGrpSpPr/>
          <p:nvPr userDrawn="1"/>
        </p:nvGrpSpPr>
        <p:grpSpPr>
          <a:xfrm>
            <a:off x="7976971" y="269388"/>
            <a:ext cx="844767" cy="844767"/>
            <a:chOff x="2217201" y="744513"/>
            <a:chExt cx="1382563" cy="1382563"/>
          </a:xfrm>
        </p:grpSpPr>
        <p:sp>
          <p:nvSpPr>
            <p:cNvPr id="18" name="Oval 17"/>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5" name="Oval 24"/>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28674699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20"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grpSp>
        <p:nvGrpSpPr>
          <p:cNvPr id="11" name="Group 10"/>
          <p:cNvGrpSpPr/>
          <p:nvPr userDrawn="1"/>
        </p:nvGrpSpPr>
        <p:grpSpPr>
          <a:xfrm>
            <a:off x="7976971" y="269388"/>
            <a:ext cx="844767" cy="844767"/>
            <a:chOff x="2217201" y="744513"/>
            <a:chExt cx="1382563" cy="1382563"/>
          </a:xfrm>
        </p:grpSpPr>
        <p:sp>
          <p:nvSpPr>
            <p:cNvPr id="12" name="Oval 11"/>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1" name="Oval 20"/>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Tree>
    <p:extLst>
      <p:ext uri="{BB962C8B-B14F-4D97-AF65-F5344CB8AC3E}">
        <p14:creationId xmlns:p14="http://schemas.microsoft.com/office/powerpoint/2010/main" val="22824913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t>TITRE DE LA PRÉSENTATION</a:t>
            </a:r>
            <a:endParaRPr lang="en-US" dirty="0"/>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pPr/>
              <a:t>‹N°›</a:t>
            </a:fld>
            <a:endParaRPr lang="en-US" dirty="0"/>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808080"/>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1"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grpSp>
        <p:nvGrpSpPr>
          <p:cNvPr id="12" name="Group 11"/>
          <p:cNvGrpSpPr/>
          <p:nvPr userDrawn="1"/>
        </p:nvGrpSpPr>
        <p:grpSpPr>
          <a:xfrm>
            <a:off x="7976971" y="269388"/>
            <a:ext cx="844767" cy="844767"/>
            <a:chOff x="2217201" y="744513"/>
            <a:chExt cx="1382563" cy="1382563"/>
          </a:xfrm>
        </p:grpSpPr>
        <p:sp>
          <p:nvSpPr>
            <p:cNvPr id="14" name="Oval 13"/>
            <p:cNvSpPr/>
            <p:nvPr/>
          </p:nvSpPr>
          <p:spPr>
            <a:xfrm>
              <a:off x="2217201" y="744513"/>
              <a:ext cx="1382563" cy="1382563"/>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0" name="Picture 19"/>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1" name="Oval 20"/>
          <p:cNvSpPr/>
          <p:nvPr userDrawn="1"/>
        </p:nvSpPr>
        <p:spPr>
          <a:xfrm>
            <a:off x="8590143" y="104417"/>
            <a:ext cx="463187" cy="463187"/>
          </a:xfrm>
          <a:prstGeom prst="ellipse">
            <a:avLst/>
          </a:prstGeom>
          <a:solidFill>
            <a:schemeClr val="bg1"/>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700" b="1" dirty="0" smtClean="0">
                <a:solidFill>
                  <a:srgbClr val="7F7F7F"/>
                </a:solidFill>
              </a:rPr>
              <a:t>Autres métaux</a:t>
            </a:r>
            <a:endParaRPr lang="fr-FR" sz="1000" b="1" dirty="0">
              <a:solidFill>
                <a:srgbClr val="7F7F7F"/>
              </a:solidFill>
            </a:endParaRPr>
          </a:p>
        </p:txBody>
      </p:sp>
      <p:sp>
        <p:nvSpPr>
          <p:cNvPr id="15" name="Espace réservé du contenu 5"/>
          <p:cNvSpPr>
            <a:spLocks noGrp="1"/>
          </p:cNvSpPr>
          <p:nvPr>
            <p:ph sz="quarter" idx="16" hasCustomPrompt="1"/>
          </p:nvPr>
        </p:nvSpPr>
        <p:spPr>
          <a:xfrm>
            <a:off x="1403350" y="6108700"/>
            <a:ext cx="6337300" cy="400050"/>
          </a:xfrm>
          <a:prstGeom prst="rect">
            <a:avLst/>
          </a:prstGeom>
        </p:spPr>
        <p:txBody>
          <a:bodyPr/>
          <a:lstStyle>
            <a:lvl1pPr marL="171450" indent="-171450">
              <a:buFont typeface="Arial"/>
              <a:buChar char="•"/>
              <a:defRPr sz="1200"/>
            </a:lvl1pPr>
          </a:lstStyle>
          <a:p>
            <a:r>
              <a:rPr lang="fr-FR" dirty="0" smtClean="0"/>
              <a:t>Insérer une légende</a:t>
            </a:r>
          </a:p>
          <a:p>
            <a:endParaRPr lang="fr-FR" dirty="0"/>
          </a:p>
        </p:txBody>
      </p:sp>
    </p:spTree>
    <p:extLst>
      <p:ext uri="{BB962C8B-B14F-4D97-AF65-F5344CB8AC3E}">
        <p14:creationId xmlns:p14="http://schemas.microsoft.com/office/powerpoint/2010/main" val="5295504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5746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artie 4">
    <p:spTree>
      <p:nvGrpSpPr>
        <p:cNvPr id="1" name=""/>
        <p:cNvGrpSpPr/>
        <p:nvPr/>
      </p:nvGrpSpPr>
      <p:grpSpPr>
        <a:xfrm>
          <a:off x="0" y="0"/>
          <a:ext cx="0" cy="0"/>
          <a:chOff x="0" y="0"/>
          <a:chExt cx="0" cy="0"/>
        </a:xfrm>
      </p:grpSpPr>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4</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16" name="Straight Connector 15"/>
          <p:cNvCxnSpPr/>
          <p:nvPr userDrawn="1"/>
        </p:nvCxnSpPr>
        <p:spPr>
          <a:xfrm>
            <a:off x="6416676" y="2456724"/>
            <a:ext cx="354711" cy="726498"/>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8" name="Text Placeholder 30"/>
          <p:cNvSpPr>
            <a:spLocks noGrp="1"/>
          </p:cNvSpPr>
          <p:nvPr>
            <p:ph type="body" sz="quarter" idx="14" hasCustomPrompt="1"/>
          </p:nvPr>
        </p:nvSpPr>
        <p:spPr>
          <a:xfrm>
            <a:off x="2171412" y="5076489"/>
            <a:ext cx="2559239" cy="253523"/>
          </a:xfrm>
          <a:prstGeom prst="rect">
            <a:avLst/>
          </a:prstGeom>
          <a:solidFill>
            <a:srgbClr val="F27019"/>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25" name="Group 24"/>
          <p:cNvGrpSpPr/>
          <p:nvPr userDrawn="1"/>
        </p:nvGrpSpPr>
        <p:grpSpPr>
          <a:xfrm>
            <a:off x="5482461" y="1017299"/>
            <a:ext cx="1382563" cy="1382563"/>
            <a:chOff x="2217201" y="744513"/>
            <a:chExt cx="1382563" cy="1382563"/>
          </a:xfrm>
        </p:grpSpPr>
        <p:sp>
          <p:nvSpPr>
            <p:cNvPr id="26" name="Oval 2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6547529" y="795158"/>
            <a:ext cx="840720" cy="840720"/>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F27019"/>
                </a:solidFill>
              </a:rPr>
              <a:t>All</a:t>
            </a:r>
            <a:endParaRPr lang="fr-FR" sz="3600" b="1" dirty="0">
              <a:solidFill>
                <a:srgbClr val="F27019"/>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pic>
        <p:nvPicPr>
          <p:cNvPr id="21" name="Picture 20" descr="8.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9058" y="3176009"/>
            <a:ext cx="2877120" cy="2852738"/>
          </a:xfrm>
          <a:prstGeom prst="rect">
            <a:avLst/>
          </a:prstGeom>
        </p:spPr>
      </p:pic>
    </p:spTree>
    <p:extLst>
      <p:ext uri="{BB962C8B-B14F-4D97-AF65-F5344CB8AC3E}">
        <p14:creationId xmlns:p14="http://schemas.microsoft.com/office/powerpoint/2010/main" val="20507384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artie 4 bis">
    <p:spTree>
      <p:nvGrpSpPr>
        <p:cNvPr id="1" name=""/>
        <p:cNvGrpSpPr/>
        <p:nvPr/>
      </p:nvGrpSpPr>
      <p:grpSpPr>
        <a:xfrm>
          <a:off x="0" y="0"/>
          <a:ext cx="0" cy="0"/>
          <a:chOff x="0" y="0"/>
          <a:chExt cx="0" cy="0"/>
        </a:xfrm>
      </p:grpSpPr>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4</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16" name="Straight Connector 15"/>
          <p:cNvCxnSpPr/>
          <p:nvPr userDrawn="1"/>
        </p:nvCxnSpPr>
        <p:spPr>
          <a:xfrm>
            <a:off x="6416676" y="2456724"/>
            <a:ext cx="354711" cy="726498"/>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4" name="Text Placeholder 30"/>
          <p:cNvSpPr>
            <a:spLocks noGrp="1"/>
          </p:cNvSpPr>
          <p:nvPr>
            <p:ph type="body" sz="quarter" idx="14" hasCustomPrompt="1"/>
          </p:nvPr>
        </p:nvSpPr>
        <p:spPr>
          <a:xfrm>
            <a:off x="2171412" y="5076489"/>
            <a:ext cx="2559239" cy="253523"/>
          </a:xfrm>
          <a:prstGeom prst="rect">
            <a:avLst/>
          </a:prstGeom>
          <a:solidFill>
            <a:srgbClr val="F27019"/>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18" name="Group 17"/>
          <p:cNvGrpSpPr/>
          <p:nvPr userDrawn="1"/>
        </p:nvGrpSpPr>
        <p:grpSpPr>
          <a:xfrm>
            <a:off x="5482461" y="1017299"/>
            <a:ext cx="1382563" cy="1382563"/>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6547529" y="795158"/>
            <a:ext cx="840720" cy="840720"/>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F27019"/>
                </a:solidFill>
              </a:rPr>
              <a:t>All</a:t>
            </a:r>
            <a:endParaRPr lang="fr-FR" sz="3600" b="1" dirty="0">
              <a:solidFill>
                <a:srgbClr val="F27019"/>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pic>
        <p:nvPicPr>
          <p:cNvPr id="26" name="Picture 25" descr="9.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0852" y="3151627"/>
            <a:ext cx="2877120" cy="2871025"/>
          </a:xfrm>
          <a:prstGeom prst="rect">
            <a:avLst/>
          </a:prstGeom>
        </p:spPr>
      </p:pic>
    </p:spTree>
    <p:extLst>
      <p:ext uri="{BB962C8B-B14F-4D97-AF65-F5344CB8AC3E}">
        <p14:creationId xmlns:p14="http://schemas.microsoft.com/office/powerpoint/2010/main" val="1924518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grpSp>
        <p:nvGrpSpPr>
          <p:cNvPr id="16" name="Group 15"/>
          <p:cNvGrpSpPr/>
          <p:nvPr userDrawn="1"/>
        </p:nvGrpSpPr>
        <p:grpSpPr>
          <a:xfrm>
            <a:off x="7976971" y="269388"/>
            <a:ext cx="844767" cy="844767"/>
            <a:chOff x="2217201" y="744513"/>
            <a:chExt cx="1382563" cy="1382563"/>
          </a:xfrm>
        </p:grpSpPr>
        <p:sp>
          <p:nvSpPr>
            <p:cNvPr id="17" name="Oval 16"/>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sp>
        <p:nvSpPr>
          <p:cNvPr id="10" name="Oval 9"/>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0"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41046926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6"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13376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Oval 10"/>
          <p:cNvSpPr/>
          <p:nvPr userDrawn="1"/>
        </p:nvSpPr>
        <p:spPr>
          <a:xfrm>
            <a:off x="4342578" y="1254073"/>
            <a:ext cx="461644" cy="461644"/>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3" name="Rectangle 2"/>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Rectangle 3"/>
          <p:cNvSpPr/>
          <p:nvPr userDrawn="1"/>
        </p:nvSpPr>
        <p:spPr>
          <a:xfrm>
            <a:off x="0" y="6646340"/>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extBox 8"/>
          <p:cNvSpPr txBox="1"/>
          <p:nvPr userDrawn="1"/>
        </p:nvSpPr>
        <p:spPr>
          <a:xfrm>
            <a:off x="2990950" y="373209"/>
            <a:ext cx="3164899" cy="656590"/>
          </a:xfrm>
          <a:prstGeom prst="rect">
            <a:avLst/>
          </a:prstGeom>
        </p:spPr>
        <p:txBody>
          <a:bodyPr vert="horz"/>
          <a:lstStyle>
            <a:lvl1pPr lvl="0" indent="0" algn="ctr">
              <a:lnSpc>
                <a:spcPct val="90000"/>
              </a:lnSpc>
              <a:spcBef>
                <a:spcPct val="20000"/>
              </a:spcBef>
              <a:buFont typeface="Arial"/>
              <a:buNone/>
              <a:defRPr sz="4000" spc="-150">
                <a:solidFill>
                  <a:srgbClr val="DB001A"/>
                </a:solidFill>
                <a:latin typeface="Arial Black"/>
                <a:cs typeface="Arial Black"/>
              </a:defRPr>
            </a:lvl1pPr>
            <a:lvl2pPr indent="0" algn="r">
              <a:spcBef>
                <a:spcPct val="20000"/>
              </a:spcBef>
              <a:buFont typeface="Arial"/>
              <a:buNone/>
              <a:defRPr sz="2800" spc="-150">
                <a:latin typeface="Arial Black"/>
                <a:cs typeface="Arial Black"/>
              </a:defRPr>
            </a:lvl2pPr>
            <a:lvl3pPr indent="0" algn="r">
              <a:spcBef>
                <a:spcPct val="20000"/>
              </a:spcBef>
              <a:buFont typeface="Arial"/>
              <a:buNone/>
              <a:defRPr sz="2400" spc="-150">
                <a:latin typeface="Arial Black"/>
                <a:cs typeface="Arial Black"/>
              </a:defRPr>
            </a:lvl3pPr>
            <a:lvl4pPr indent="0" algn="r">
              <a:spcBef>
                <a:spcPct val="20000"/>
              </a:spcBef>
              <a:buFont typeface="Arial"/>
              <a:buNone/>
              <a:defRPr sz="2000" spc="-150">
                <a:latin typeface="Arial Black"/>
                <a:cs typeface="Arial Black"/>
              </a:defRPr>
            </a:lvl4pPr>
            <a:lvl5pPr indent="0" algn="r">
              <a:spcBef>
                <a:spcPct val="20000"/>
              </a:spcBef>
              <a:buFont typeface="Arial"/>
              <a:buNone/>
              <a:defRPr sz="2000" spc="-150">
                <a:latin typeface="Arial Black"/>
                <a:cs typeface="Arial Black"/>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0"/>
            <a:r>
              <a:rPr lang="fr-FR" dirty="0" smtClean="0">
                <a:solidFill>
                  <a:srgbClr val="1D252B"/>
                </a:solidFill>
              </a:rPr>
              <a:t>SOMMAIRE</a:t>
            </a:r>
            <a:endParaRPr lang="fr-FR" dirty="0">
              <a:solidFill>
                <a:srgbClr val="1D252B"/>
              </a:solidFill>
            </a:endParaRPr>
          </a:p>
        </p:txBody>
      </p:sp>
      <p:sp>
        <p:nvSpPr>
          <p:cNvPr id="14" name="Text Placeholder 30"/>
          <p:cNvSpPr>
            <a:spLocks noGrp="1"/>
          </p:cNvSpPr>
          <p:nvPr>
            <p:ph type="body" sz="quarter" idx="11" hasCustomPrompt="1"/>
          </p:nvPr>
        </p:nvSpPr>
        <p:spPr>
          <a:xfrm>
            <a:off x="1024066" y="1726642"/>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5" name="Oval 14"/>
          <p:cNvSpPr/>
          <p:nvPr userDrawn="1"/>
        </p:nvSpPr>
        <p:spPr>
          <a:xfrm>
            <a:off x="4342578" y="2298705"/>
            <a:ext cx="461644" cy="461644"/>
          </a:xfrm>
          <a:prstGeom prst="ellipse">
            <a:avLst/>
          </a:prstGeom>
          <a:solidFill>
            <a:srgbClr val="6AB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7" name="Text Placeholder 30"/>
          <p:cNvSpPr>
            <a:spLocks noGrp="1"/>
          </p:cNvSpPr>
          <p:nvPr>
            <p:ph type="body" sz="quarter" idx="13" hasCustomPrompt="1"/>
          </p:nvPr>
        </p:nvSpPr>
        <p:spPr>
          <a:xfrm>
            <a:off x="1024066" y="2771274"/>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9" name="Oval 18"/>
          <p:cNvSpPr/>
          <p:nvPr userDrawn="1"/>
        </p:nvSpPr>
        <p:spPr>
          <a:xfrm>
            <a:off x="4342578" y="3344102"/>
            <a:ext cx="461644" cy="461644"/>
          </a:xfrm>
          <a:prstGeom prst="ellipse">
            <a:avLst/>
          </a:prstGeom>
          <a:solidFill>
            <a:srgbClr val="21B3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0" name="Text Placeholder 30"/>
          <p:cNvSpPr>
            <a:spLocks noGrp="1"/>
          </p:cNvSpPr>
          <p:nvPr>
            <p:ph type="body" sz="quarter" idx="14" hasCustomPrompt="1"/>
          </p:nvPr>
        </p:nvSpPr>
        <p:spPr>
          <a:xfrm>
            <a:off x="1024066" y="3816671"/>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22" name="Oval 21"/>
          <p:cNvSpPr/>
          <p:nvPr userDrawn="1"/>
        </p:nvSpPr>
        <p:spPr>
          <a:xfrm>
            <a:off x="4342578" y="4389499"/>
            <a:ext cx="461644" cy="461644"/>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3" name="Text Placeholder 30"/>
          <p:cNvSpPr>
            <a:spLocks noGrp="1"/>
          </p:cNvSpPr>
          <p:nvPr>
            <p:ph type="body" sz="quarter" idx="16" hasCustomPrompt="1"/>
          </p:nvPr>
        </p:nvSpPr>
        <p:spPr>
          <a:xfrm>
            <a:off x="1024066" y="4862068"/>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8" name="Oval 17"/>
          <p:cNvSpPr/>
          <p:nvPr userDrawn="1"/>
        </p:nvSpPr>
        <p:spPr>
          <a:xfrm>
            <a:off x="4342578" y="5423900"/>
            <a:ext cx="461644" cy="461644"/>
          </a:xfrm>
          <a:prstGeom prst="ellipse">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21" name="Text Placeholder 30"/>
          <p:cNvSpPr>
            <a:spLocks noGrp="1"/>
          </p:cNvSpPr>
          <p:nvPr>
            <p:ph type="body" sz="quarter" idx="18" hasCustomPrompt="1"/>
          </p:nvPr>
        </p:nvSpPr>
        <p:spPr>
          <a:xfrm>
            <a:off x="1024066" y="5896469"/>
            <a:ext cx="7098668" cy="331296"/>
          </a:xfrm>
          <a:prstGeom prst="rect">
            <a:avLst/>
          </a:prstGeom>
        </p:spPr>
        <p:txBody>
          <a:bodyPr vert="horz"/>
          <a:lstStyle>
            <a:lvl1pPr marL="0" indent="0" algn="ctr">
              <a:lnSpc>
                <a:spcPct val="90000"/>
              </a:lnSpc>
              <a:buNone/>
              <a:defRPr sz="200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a:t>
            </a:r>
            <a:endParaRPr lang="fr-FR" dirty="0"/>
          </a:p>
        </p:txBody>
      </p:sp>
      <p:sp>
        <p:nvSpPr>
          <p:cNvPr id="13" name="Text Placeholder 12"/>
          <p:cNvSpPr>
            <a:spLocks noGrp="1"/>
          </p:cNvSpPr>
          <p:nvPr>
            <p:ph type="body" sz="quarter" idx="10" hasCustomPrompt="1"/>
          </p:nvPr>
        </p:nvSpPr>
        <p:spPr>
          <a:xfrm>
            <a:off x="4341851" y="1254512"/>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1</a:t>
            </a:r>
            <a:endParaRPr lang="fr-FR" dirty="0"/>
          </a:p>
        </p:txBody>
      </p:sp>
      <p:sp>
        <p:nvSpPr>
          <p:cNvPr id="27" name="Text Placeholder 12"/>
          <p:cNvSpPr>
            <a:spLocks noGrp="1"/>
          </p:cNvSpPr>
          <p:nvPr>
            <p:ph type="body" sz="quarter" idx="12" hasCustomPrompt="1"/>
          </p:nvPr>
        </p:nvSpPr>
        <p:spPr>
          <a:xfrm>
            <a:off x="4341851" y="2299144"/>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2</a:t>
            </a:r>
            <a:endParaRPr lang="fr-FR" dirty="0"/>
          </a:p>
        </p:txBody>
      </p:sp>
      <p:sp>
        <p:nvSpPr>
          <p:cNvPr id="28" name="Text Placeholder 12"/>
          <p:cNvSpPr>
            <a:spLocks noGrp="1"/>
          </p:cNvSpPr>
          <p:nvPr>
            <p:ph type="body" sz="quarter" idx="15" hasCustomPrompt="1"/>
          </p:nvPr>
        </p:nvSpPr>
        <p:spPr>
          <a:xfrm>
            <a:off x="4341851" y="3344541"/>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3</a:t>
            </a:r>
            <a:endParaRPr lang="fr-FR" dirty="0"/>
          </a:p>
        </p:txBody>
      </p:sp>
      <p:sp>
        <p:nvSpPr>
          <p:cNvPr id="26" name="Text Placeholder 12"/>
          <p:cNvSpPr>
            <a:spLocks noGrp="1"/>
          </p:cNvSpPr>
          <p:nvPr>
            <p:ph type="body" sz="quarter" idx="17" hasCustomPrompt="1"/>
          </p:nvPr>
        </p:nvSpPr>
        <p:spPr>
          <a:xfrm>
            <a:off x="4341851" y="4389938"/>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4</a:t>
            </a:r>
            <a:endParaRPr lang="fr-FR" dirty="0"/>
          </a:p>
        </p:txBody>
      </p:sp>
      <p:sp>
        <p:nvSpPr>
          <p:cNvPr id="25" name="Text Placeholder 12"/>
          <p:cNvSpPr>
            <a:spLocks noGrp="1"/>
          </p:cNvSpPr>
          <p:nvPr>
            <p:ph type="body" sz="quarter" idx="19" hasCustomPrompt="1"/>
          </p:nvPr>
        </p:nvSpPr>
        <p:spPr>
          <a:xfrm>
            <a:off x="4341851" y="5424339"/>
            <a:ext cx="461886" cy="461888"/>
          </a:xfrm>
          <a:prstGeom prst="rect">
            <a:avLst/>
          </a:prstGeom>
        </p:spPr>
        <p:txBody>
          <a:bodyPr vert="horz" anchor="ctr"/>
          <a:lstStyle>
            <a:lvl1pPr marL="0" indent="0" algn="ctr">
              <a:buNone/>
              <a:defRPr sz="2400">
                <a:solidFill>
                  <a:schemeClr val="bg1"/>
                </a:solidFill>
                <a:latin typeface="Arial Black"/>
                <a:cs typeface="Arial Black"/>
              </a:defRPr>
            </a:lvl1pPr>
            <a:lvl2pPr marL="457200" indent="0" algn="ctr">
              <a:buNone/>
              <a:defRPr>
                <a:latin typeface="Arial Black"/>
                <a:cs typeface="Arial Black"/>
              </a:defRPr>
            </a:lvl2pPr>
            <a:lvl3pPr marL="914400" indent="0" algn="ctr">
              <a:buNone/>
              <a:defRPr>
                <a:latin typeface="Arial Black"/>
                <a:cs typeface="Arial Black"/>
              </a:defRPr>
            </a:lvl3pPr>
            <a:lvl4pPr marL="1371600" indent="0" algn="ctr">
              <a:buNone/>
              <a:defRPr>
                <a:latin typeface="Arial Black"/>
                <a:cs typeface="Arial Black"/>
              </a:defRPr>
            </a:lvl4pPr>
            <a:lvl5pPr marL="1828800" indent="0" algn="ctr">
              <a:buNone/>
              <a:defRPr>
                <a:latin typeface="Arial Black"/>
                <a:cs typeface="Arial Black"/>
              </a:defRPr>
            </a:lvl5pPr>
          </a:lstStyle>
          <a:p>
            <a:pPr lvl="0"/>
            <a:r>
              <a:rPr lang="fr-FR" dirty="0" smtClean="0"/>
              <a:t>5</a:t>
            </a:r>
            <a:endParaRPr lang="fr-FR" dirty="0"/>
          </a:p>
        </p:txBody>
      </p:sp>
    </p:spTree>
    <p:extLst>
      <p:ext uri="{BB962C8B-B14F-4D97-AF65-F5344CB8AC3E}">
        <p14:creationId xmlns:p14="http://schemas.microsoft.com/office/powerpoint/2010/main" val="34513528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1344300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616511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642117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7" name="Oval 26"/>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8"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0437149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u 7">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3608154517"/>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20"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spTree>
    <p:extLst>
      <p:ext uri="{BB962C8B-B14F-4D97-AF65-F5344CB8AC3E}">
        <p14:creationId xmlns:p14="http://schemas.microsoft.com/office/powerpoint/2010/main" val="2775149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1"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sp>
        <p:nvSpPr>
          <p:cNvPr id="12" name="Espace réservé du contenu 5"/>
          <p:cNvSpPr>
            <a:spLocks noGrp="1"/>
          </p:cNvSpPr>
          <p:nvPr>
            <p:ph sz="quarter" idx="16" hasCustomPrompt="1"/>
          </p:nvPr>
        </p:nvSpPr>
        <p:spPr>
          <a:xfrm>
            <a:off x="1403350" y="6108700"/>
            <a:ext cx="6337300" cy="400050"/>
          </a:xfrm>
          <a:prstGeom prst="rect">
            <a:avLst/>
          </a:prstGeom>
        </p:spPr>
        <p:txBody>
          <a:bodyPr/>
          <a:lstStyle>
            <a:lvl1pPr marL="171450" indent="-171450">
              <a:buFont typeface="Arial"/>
              <a:buChar char="•"/>
              <a:defRPr sz="1200"/>
            </a:lvl1pPr>
          </a:lstStyle>
          <a:p>
            <a:r>
              <a:rPr lang="fr-FR" dirty="0" smtClean="0"/>
              <a:t>Insérer une légende</a:t>
            </a:r>
          </a:p>
          <a:p>
            <a:endParaRPr lang="fr-FR" dirty="0"/>
          </a:p>
        </p:txBody>
      </p:sp>
    </p:spTree>
    <p:extLst>
      <p:ext uri="{BB962C8B-B14F-4D97-AF65-F5344CB8AC3E}">
        <p14:creationId xmlns:p14="http://schemas.microsoft.com/office/powerpoint/2010/main" val="3859937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1774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rtie 4">
    <p:spTree>
      <p:nvGrpSpPr>
        <p:cNvPr id="1" name=""/>
        <p:cNvGrpSpPr/>
        <p:nvPr/>
      </p:nvGrpSpPr>
      <p:grpSpPr>
        <a:xfrm>
          <a:off x="0" y="0"/>
          <a:ext cx="0" cy="0"/>
          <a:chOff x="0" y="0"/>
          <a:chExt cx="0" cy="0"/>
        </a:xfrm>
      </p:grpSpPr>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4</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16" name="Straight Connector 15"/>
          <p:cNvCxnSpPr/>
          <p:nvPr userDrawn="1"/>
        </p:nvCxnSpPr>
        <p:spPr>
          <a:xfrm>
            <a:off x="6416676" y="2456724"/>
            <a:ext cx="354711" cy="726498"/>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8" name="Text Placeholder 30"/>
          <p:cNvSpPr>
            <a:spLocks noGrp="1"/>
          </p:cNvSpPr>
          <p:nvPr>
            <p:ph type="body" sz="quarter" idx="14" hasCustomPrompt="1"/>
          </p:nvPr>
        </p:nvSpPr>
        <p:spPr>
          <a:xfrm>
            <a:off x="2171412" y="5076489"/>
            <a:ext cx="2559239" cy="253523"/>
          </a:xfrm>
          <a:prstGeom prst="rect">
            <a:avLst/>
          </a:prstGeom>
          <a:solidFill>
            <a:srgbClr val="F27019"/>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25" name="Group 24"/>
          <p:cNvGrpSpPr/>
          <p:nvPr userDrawn="1"/>
        </p:nvGrpSpPr>
        <p:grpSpPr>
          <a:xfrm>
            <a:off x="5482461" y="1017299"/>
            <a:ext cx="1382563" cy="1382563"/>
            <a:chOff x="2217201" y="744513"/>
            <a:chExt cx="1382563" cy="1382563"/>
          </a:xfrm>
        </p:grpSpPr>
        <p:sp>
          <p:nvSpPr>
            <p:cNvPr id="26" name="Oval 2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6547529" y="795158"/>
            <a:ext cx="840720" cy="840720"/>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F27019"/>
                </a:solidFill>
              </a:rPr>
              <a:t>All</a:t>
            </a:r>
            <a:endParaRPr lang="fr-FR" sz="3600" b="1" dirty="0">
              <a:solidFill>
                <a:srgbClr val="F27019"/>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pic>
        <p:nvPicPr>
          <p:cNvPr id="21" name="Picture 20" descr="8.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9058" y="3176009"/>
            <a:ext cx="2877120" cy="2852738"/>
          </a:xfrm>
          <a:prstGeom prst="rect">
            <a:avLst/>
          </a:prstGeom>
        </p:spPr>
      </p:pic>
    </p:spTree>
    <p:extLst>
      <p:ext uri="{BB962C8B-B14F-4D97-AF65-F5344CB8AC3E}">
        <p14:creationId xmlns:p14="http://schemas.microsoft.com/office/powerpoint/2010/main" val="1341932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artie 4 bis">
    <p:spTree>
      <p:nvGrpSpPr>
        <p:cNvPr id="1" name=""/>
        <p:cNvGrpSpPr/>
        <p:nvPr/>
      </p:nvGrpSpPr>
      <p:grpSpPr>
        <a:xfrm>
          <a:off x="0" y="0"/>
          <a:ext cx="0" cy="0"/>
          <a:chOff x="0" y="0"/>
          <a:chExt cx="0" cy="0"/>
        </a:xfrm>
      </p:grpSpPr>
      <p:cxnSp>
        <p:nvCxnSpPr>
          <p:cNvPr id="10" name="Straight Connector 9"/>
          <p:cNvCxnSpPr/>
          <p:nvPr userDrawn="1"/>
        </p:nvCxnSpPr>
        <p:spPr>
          <a:xfrm>
            <a:off x="4992899"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17" name="Text Placeholder 30"/>
          <p:cNvSpPr>
            <a:spLocks noGrp="1"/>
          </p:cNvSpPr>
          <p:nvPr>
            <p:ph type="body" sz="quarter" idx="12" hasCustomPrompt="1"/>
          </p:nvPr>
        </p:nvSpPr>
        <p:spPr>
          <a:xfrm>
            <a:off x="4076281" y="2433312"/>
            <a:ext cx="757551" cy="798193"/>
          </a:xfrm>
          <a:prstGeom prst="rect">
            <a:avLst/>
          </a:prstGeom>
        </p:spPr>
        <p:txBody>
          <a:bodyPr vert="horz" anchor="b"/>
          <a:lstStyle>
            <a:lvl1pPr marL="0" indent="0" algn="r">
              <a:lnSpc>
                <a:spcPct val="90000"/>
              </a:lnSpc>
              <a:buNone/>
              <a:defRPr sz="4800" b="1" spc="-15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4</a:t>
            </a:r>
            <a:endParaRPr lang="fr-FR" dirty="0"/>
          </a:p>
        </p:txBody>
      </p:sp>
      <p:sp>
        <p:nvSpPr>
          <p:cNvPr id="19" name="Text Placeholder 30"/>
          <p:cNvSpPr>
            <a:spLocks noGrp="1"/>
          </p:cNvSpPr>
          <p:nvPr>
            <p:ph type="body" sz="quarter" idx="13" hasCustomPrompt="1"/>
          </p:nvPr>
        </p:nvSpPr>
        <p:spPr>
          <a:xfrm>
            <a:off x="571180" y="3214932"/>
            <a:ext cx="4262652" cy="1831729"/>
          </a:xfrm>
          <a:prstGeom prst="rect">
            <a:avLst/>
          </a:prstGeom>
        </p:spPr>
        <p:txBody>
          <a:bodyPr vert="horz" anchor="t"/>
          <a:lstStyle>
            <a:lvl1pPr marL="0" indent="0" algn="r">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cxnSp>
        <p:nvCxnSpPr>
          <p:cNvPr id="16" name="Straight Connector 15"/>
          <p:cNvCxnSpPr/>
          <p:nvPr userDrawn="1"/>
        </p:nvCxnSpPr>
        <p:spPr>
          <a:xfrm>
            <a:off x="6416676" y="2456724"/>
            <a:ext cx="354711" cy="726498"/>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14" name="Text Placeholder 30"/>
          <p:cNvSpPr>
            <a:spLocks noGrp="1"/>
          </p:cNvSpPr>
          <p:nvPr>
            <p:ph type="body" sz="quarter" idx="14" hasCustomPrompt="1"/>
          </p:nvPr>
        </p:nvSpPr>
        <p:spPr>
          <a:xfrm>
            <a:off x="2171412" y="5076489"/>
            <a:ext cx="2559239" cy="253523"/>
          </a:xfrm>
          <a:prstGeom prst="rect">
            <a:avLst/>
          </a:prstGeom>
          <a:solidFill>
            <a:srgbClr val="F27019"/>
          </a:solidFill>
        </p:spPr>
        <p:txBody>
          <a:bodyPr vert="horz"/>
          <a:lstStyle>
            <a:lvl1pPr marL="0" indent="0" algn="r">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18" name="Group 17"/>
          <p:cNvGrpSpPr/>
          <p:nvPr userDrawn="1"/>
        </p:nvGrpSpPr>
        <p:grpSpPr>
          <a:xfrm>
            <a:off x="5482461" y="1017299"/>
            <a:ext cx="1382563" cy="1382563"/>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6547529" y="795158"/>
            <a:ext cx="840720" cy="840720"/>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2400" b="1" dirty="0" smtClean="0">
                <a:solidFill>
                  <a:srgbClr val="F27019"/>
                </a:solidFill>
              </a:rPr>
              <a:t>All</a:t>
            </a:r>
            <a:endParaRPr lang="fr-FR" sz="3600" b="1" dirty="0">
              <a:solidFill>
                <a:srgbClr val="F27019"/>
              </a:solidFill>
            </a:endParaRPr>
          </a:p>
        </p:txBody>
      </p:sp>
      <p:sp>
        <p:nvSpPr>
          <p:cNvPr id="15"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pic>
        <p:nvPicPr>
          <p:cNvPr id="26" name="Picture 25" descr="9.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0852" y="3151627"/>
            <a:ext cx="2877120" cy="2871025"/>
          </a:xfrm>
          <a:prstGeom prst="rect">
            <a:avLst/>
          </a:prstGeom>
        </p:spPr>
      </p:pic>
    </p:spTree>
    <p:extLst>
      <p:ext uri="{BB962C8B-B14F-4D97-AF65-F5344CB8AC3E}">
        <p14:creationId xmlns:p14="http://schemas.microsoft.com/office/powerpoint/2010/main" val="339127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fr">
    <p:spTree>
      <p:nvGrpSpPr>
        <p:cNvPr id="1" name=""/>
        <p:cNvGrpSpPr/>
        <p:nvPr/>
      </p:nvGrpSpPr>
      <p:grpSpPr>
        <a:xfrm>
          <a:off x="0" y="0"/>
          <a:ext cx="0" cy="0"/>
          <a:chOff x="0" y="0"/>
          <a:chExt cx="0" cy="0"/>
        </a:xfrm>
      </p:grpSpPr>
      <p:sp>
        <p:nvSpPr>
          <p:cNvPr id="13" name="Rectangle 12"/>
          <p:cNvSpPr/>
          <p:nvPr userDrawn="1"/>
        </p:nvSpPr>
        <p:spPr>
          <a:xfrm>
            <a:off x="0" y="6272916"/>
            <a:ext cx="9144000" cy="585083"/>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extBox 14"/>
          <p:cNvSpPr txBox="1"/>
          <p:nvPr userDrawn="1"/>
        </p:nvSpPr>
        <p:spPr>
          <a:xfrm>
            <a:off x="4145293" y="2715813"/>
            <a:ext cx="853412" cy="261610"/>
          </a:xfrm>
          <a:prstGeom prst="rect">
            <a:avLst/>
          </a:prstGeom>
          <a:solidFill>
            <a:srgbClr val="1D252B"/>
          </a:solidFill>
        </p:spPr>
        <p:txBody>
          <a:bodyPr wrap="none" rtlCol="0">
            <a:spAutoFit/>
          </a:bodyPr>
          <a:lstStyle/>
          <a:p>
            <a:pPr algn="ctr"/>
            <a:r>
              <a:rPr lang="fr-FR" sz="1100" dirty="0" smtClean="0">
                <a:solidFill>
                  <a:schemeClr val="bg1"/>
                </a:solidFill>
                <a:latin typeface="Arial"/>
                <a:cs typeface="Arial"/>
              </a:rPr>
              <a:t>CONTACT</a:t>
            </a:r>
            <a:endParaRPr lang="fr-FR" sz="1100" dirty="0">
              <a:solidFill>
                <a:schemeClr val="bg1"/>
              </a:solidFill>
              <a:latin typeface="Arial"/>
              <a:cs typeface="Aria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3819" y="1321375"/>
            <a:ext cx="1196361" cy="1031346"/>
          </a:xfrm>
          <a:prstGeom prst="rect">
            <a:avLst/>
          </a:prstGeom>
        </p:spPr>
      </p:pic>
      <p:sp>
        <p:nvSpPr>
          <p:cNvPr id="19" name="Text Placeholder 30"/>
          <p:cNvSpPr>
            <a:spLocks noGrp="1"/>
          </p:cNvSpPr>
          <p:nvPr>
            <p:ph type="body" sz="quarter" idx="10" hasCustomPrompt="1"/>
          </p:nvPr>
        </p:nvSpPr>
        <p:spPr>
          <a:xfrm>
            <a:off x="2309813" y="3213511"/>
            <a:ext cx="4524375" cy="321501"/>
          </a:xfrm>
          <a:prstGeom prst="rect">
            <a:avLst/>
          </a:prstGeom>
        </p:spPr>
        <p:txBody>
          <a:bodyPr vert="horz"/>
          <a:lstStyle>
            <a:lvl1pPr marL="0" indent="0" algn="ctr">
              <a:lnSpc>
                <a:spcPct val="90000"/>
              </a:lnSpc>
              <a:buNone/>
              <a:defRPr sz="1600" spc="0" baseline="0">
                <a:solidFill>
                  <a:srgbClr val="DB001A"/>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Prénom NOM</a:t>
            </a:r>
            <a:endParaRPr lang="fr-FR" dirty="0"/>
          </a:p>
        </p:txBody>
      </p:sp>
      <p:sp>
        <p:nvSpPr>
          <p:cNvPr id="21" name="Text Placeholder 30"/>
          <p:cNvSpPr>
            <a:spLocks noGrp="1"/>
          </p:cNvSpPr>
          <p:nvPr>
            <p:ph type="body" sz="quarter" idx="11" hasCustomPrompt="1"/>
          </p:nvPr>
        </p:nvSpPr>
        <p:spPr>
          <a:xfrm>
            <a:off x="2309813" y="3544489"/>
            <a:ext cx="4524375" cy="293796"/>
          </a:xfrm>
          <a:prstGeom prst="rect">
            <a:avLst/>
          </a:prstGeom>
        </p:spPr>
        <p:txBody>
          <a:bodyPr vert="horz"/>
          <a:lstStyle>
            <a:lvl1pPr marL="0" indent="0" algn="ctr">
              <a:lnSpc>
                <a:spcPct val="90000"/>
              </a:lnSpc>
              <a:buNone/>
              <a:defRPr sz="1400" spc="0" baseline="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Tél.</a:t>
            </a:r>
          </a:p>
        </p:txBody>
      </p:sp>
      <p:sp>
        <p:nvSpPr>
          <p:cNvPr id="28" name="Text Placeholder 30"/>
          <p:cNvSpPr>
            <a:spLocks noGrp="1"/>
          </p:cNvSpPr>
          <p:nvPr>
            <p:ph type="body" sz="quarter" idx="12" hasCustomPrompt="1"/>
          </p:nvPr>
        </p:nvSpPr>
        <p:spPr>
          <a:xfrm>
            <a:off x="2309813" y="3847762"/>
            <a:ext cx="4524375" cy="293796"/>
          </a:xfrm>
          <a:prstGeom prst="rect">
            <a:avLst/>
          </a:prstGeom>
        </p:spPr>
        <p:txBody>
          <a:bodyPr vert="horz"/>
          <a:lstStyle>
            <a:lvl1pPr marL="0" indent="0" algn="ctr">
              <a:lnSpc>
                <a:spcPct val="90000"/>
              </a:lnSpc>
              <a:buNone/>
              <a:defRPr sz="1400" spc="0" baseline="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Email</a:t>
            </a:r>
          </a:p>
        </p:txBody>
      </p:sp>
      <p:cxnSp>
        <p:nvCxnSpPr>
          <p:cNvPr id="16" name="Straight Connector 15"/>
          <p:cNvCxnSpPr/>
          <p:nvPr userDrawn="1"/>
        </p:nvCxnSpPr>
        <p:spPr>
          <a:xfrm>
            <a:off x="4573400" y="116340"/>
            <a:ext cx="0" cy="802957"/>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1822692" y="5004993"/>
            <a:ext cx="5467887" cy="1657120"/>
            <a:chOff x="1432479" y="5004993"/>
            <a:chExt cx="5467887" cy="1657120"/>
          </a:xfrm>
        </p:grpSpPr>
        <p:pic>
          <p:nvPicPr>
            <p:cNvPr id="20" name="Picture 19" descr="Capture d’écran 2017-08-11 à 10.07.58.png"/>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989373" y="5004993"/>
              <a:ext cx="1129592" cy="1249113"/>
            </a:xfrm>
            <a:prstGeom prst="rect">
              <a:avLst/>
            </a:prstGeom>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67967" y="5572969"/>
              <a:ext cx="590647" cy="590647"/>
            </a:xfrm>
            <a:prstGeom prst="rect">
              <a:avLst/>
            </a:prstGeom>
            <a:ln w="12700" cmpd="sng">
              <a:solidFill>
                <a:schemeClr val="bg1"/>
              </a:solidFill>
            </a:ln>
          </p:spPr>
        </p:pic>
        <p:sp>
          <p:nvSpPr>
            <p:cNvPr id="6" name="TextBox 5"/>
            <p:cNvSpPr txBox="1"/>
            <p:nvPr userDrawn="1"/>
          </p:nvSpPr>
          <p:spPr>
            <a:xfrm>
              <a:off x="1543149" y="6292781"/>
              <a:ext cx="1768652" cy="369332"/>
            </a:xfrm>
            <a:prstGeom prst="rect">
              <a:avLst/>
            </a:prstGeom>
            <a:noFill/>
          </p:spPr>
          <p:txBody>
            <a:bodyPr wrap="none" rtlCol="0">
              <a:spAutoFit/>
            </a:bodyPr>
            <a:lstStyle/>
            <a:p>
              <a:pPr algn="ctr"/>
              <a:r>
                <a:rPr lang="fr-FR" sz="900" dirty="0" smtClean="0">
                  <a:solidFill>
                    <a:schemeClr val="bg1"/>
                  </a:solidFill>
                </a:rPr>
                <a:t>RENDEZ-VOUS SUR LE WEB</a:t>
              </a:r>
            </a:p>
            <a:p>
              <a:pPr algn="ctr"/>
              <a:r>
                <a:rPr lang="fr-FR" sz="900" dirty="0" smtClean="0">
                  <a:solidFill>
                    <a:schemeClr val="bg1"/>
                  </a:solidFill>
                </a:rPr>
                <a:t>www.eramet.com</a:t>
              </a:r>
              <a:endParaRPr lang="fr-FR" sz="900" dirty="0">
                <a:solidFill>
                  <a:schemeClr val="bg1"/>
                </a:solidFill>
              </a:endParaRPr>
            </a:p>
          </p:txBody>
        </p:sp>
        <p:sp>
          <p:nvSpPr>
            <p:cNvPr id="23" name="TextBox 22"/>
            <p:cNvSpPr txBox="1"/>
            <p:nvPr userDrawn="1"/>
          </p:nvSpPr>
          <p:spPr>
            <a:xfrm>
              <a:off x="3619587" y="6292781"/>
              <a:ext cx="1907625" cy="369332"/>
            </a:xfrm>
            <a:prstGeom prst="rect">
              <a:avLst/>
            </a:prstGeom>
            <a:noFill/>
          </p:spPr>
          <p:txBody>
            <a:bodyPr wrap="none" rtlCol="0">
              <a:spAutoFit/>
            </a:bodyPr>
            <a:lstStyle/>
            <a:p>
              <a:pPr algn="ctr"/>
              <a:r>
                <a:rPr lang="fr-FR" sz="900" dirty="0" smtClean="0">
                  <a:solidFill>
                    <a:schemeClr val="bg1"/>
                  </a:solidFill>
                </a:rPr>
                <a:t>TÉLÉCHARGEZ</a:t>
              </a:r>
            </a:p>
            <a:p>
              <a:pPr algn="ctr"/>
              <a:r>
                <a:rPr lang="fr-FR" sz="900" dirty="0" smtClean="0">
                  <a:solidFill>
                    <a:schemeClr val="bg1"/>
                  </a:solidFill>
                </a:rPr>
                <a:t>NOTRE APPLICATION FINANCE</a:t>
              </a:r>
              <a:endParaRPr lang="fr-FR" sz="900" dirty="0">
                <a:solidFill>
                  <a:schemeClr val="bg1"/>
                </a:solidFill>
              </a:endParaRPr>
            </a:p>
          </p:txBody>
        </p:sp>
        <p:sp>
          <p:nvSpPr>
            <p:cNvPr id="24" name="TextBox 23"/>
            <p:cNvSpPr txBox="1"/>
            <p:nvPr userDrawn="1"/>
          </p:nvSpPr>
          <p:spPr>
            <a:xfrm>
              <a:off x="5632039" y="6292781"/>
              <a:ext cx="1268327" cy="369332"/>
            </a:xfrm>
            <a:prstGeom prst="rect">
              <a:avLst/>
            </a:prstGeom>
            <a:noFill/>
          </p:spPr>
          <p:txBody>
            <a:bodyPr wrap="none" rtlCol="0">
              <a:spAutoFit/>
            </a:bodyPr>
            <a:lstStyle/>
            <a:p>
              <a:pPr algn="ctr"/>
              <a:r>
                <a:rPr lang="fr-FR" sz="900" dirty="0" smtClean="0">
                  <a:solidFill>
                    <a:schemeClr val="bg1"/>
                  </a:solidFill>
                </a:rPr>
                <a:t>RETROUVEZ-NOUS</a:t>
              </a:r>
            </a:p>
            <a:p>
              <a:pPr algn="ctr"/>
              <a:r>
                <a:rPr lang="fr-FR" sz="900" dirty="0" smtClean="0">
                  <a:solidFill>
                    <a:schemeClr val="bg1"/>
                  </a:solidFill>
                </a:rPr>
                <a:t>SUR</a:t>
              </a:r>
              <a:r>
                <a:rPr lang="fr-FR" sz="900" baseline="0" dirty="0" smtClean="0">
                  <a:solidFill>
                    <a:schemeClr val="bg1"/>
                  </a:solidFill>
                </a:rPr>
                <a:t> LINKEDIN</a:t>
              </a:r>
              <a:endParaRPr lang="fr-FR" sz="900" dirty="0">
                <a:solidFill>
                  <a:schemeClr val="bg1"/>
                </a:solidFill>
              </a:endParaRPr>
            </a:p>
          </p:txBody>
        </p:sp>
        <p:pic>
          <p:nvPicPr>
            <p:cNvPr id="25" name="Picture 24" descr="Capture d’écran 2017-08-11 à 10.07.58.png"/>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1432479" y="5004993"/>
              <a:ext cx="2051450" cy="1249113"/>
            </a:xfrm>
            <a:prstGeom prst="rect">
              <a:avLst/>
            </a:prstGeom>
          </p:spPr>
        </p:pic>
      </p:grpSp>
    </p:spTree>
    <p:extLst>
      <p:ext uri="{BB962C8B-B14F-4D97-AF65-F5344CB8AC3E}">
        <p14:creationId xmlns:p14="http://schemas.microsoft.com/office/powerpoint/2010/main" val="3244169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grpSp>
        <p:nvGrpSpPr>
          <p:cNvPr id="16" name="Group 15"/>
          <p:cNvGrpSpPr/>
          <p:nvPr userDrawn="1"/>
        </p:nvGrpSpPr>
        <p:grpSpPr>
          <a:xfrm>
            <a:off x="7976971" y="269388"/>
            <a:ext cx="844767" cy="844767"/>
            <a:chOff x="2217201" y="744513"/>
            <a:chExt cx="1382563" cy="1382563"/>
          </a:xfrm>
        </p:grpSpPr>
        <p:sp>
          <p:nvSpPr>
            <p:cNvPr id="17" name="Oval 16"/>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9" name="Picture 18"/>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sp>
        <p:nvSpPr>
          <p:cNvPr id="10" name="Oval 9"/>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0"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207483079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sp>
        <p:nvSpPr>
          <p:cNvPr id="7" name="Oval 6"/>
          <p:cNvSpPr/>
          <p:nvPr userDrawn="1"/>
        </p:nvSpPr>
        <p:spPr>
          <a:xfrm>
            <a:off x="320675" y="2170370"/>
            <a:ext cx="1601800" cy="1601800"/>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0" name="Text Placeholder 30"/>
          <p:cNvSpPr>
            <a:spLocks noGrp="1"/>
          </p:cNvSpPr>
          <p:nvPr>
            <p:ph type="body" sz="quarter" idx="17" hasCustomPrompt="1"/>
          </p:nvPr>
        </p:nvSpPr>
        <p:spPr>
          <a:xfrm rot="20829834">
            <a:off x="500759" y="2364236"/>
            <a:ext cx="1241632" cy="1214068"/>
          </a:xfrm>
          <a:prstGeom prst="rect">
            <a:avLst/>
          </a:prstGeom>
          <a:noFill/>
        </p:spPr>
        <p:txBody>
          <a:bodyPr vert="horz" anchor="ctr"/>
          <a:lstStyle>
            <a:lvl1pPr marL="0" indent="0" algn="ctr">
              <a:lnSpc>
                <a:spcPct val="100000"/>
              </a:lnSpc>
              <a:buNone/>
              <a:defRPr sz="1400" b="1"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texte ou chiffre clé</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4" name="Oval 23"/>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6"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20722969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u 3">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1081088" y="1924050"/>
            <a:ext cx="2652712" cy="3403621"/>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sp>
        <p:nvSpPr>
          <p:cNvPr id="17" name="Text Placeholder 30"/>
          <p:cNvSpPr>
            <a:spLocks noGrp="1"/>
          </p:cNvSpPr>
          <p:nvPr>
            <p:ph type="body" sz="quarter" idx="14" hasCustomPrompt="1"/>
          </p:nvPr>
        </p:nvSpPr>
        <p:spPr>
          <a:xfrm>
            <a:off x="1081088" y="5438775"/>
            <a:ext cx="2652712" cy="657698"/>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22548764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2331250"/>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7" name="Text Placeholder 30"/>
          <p:cNvSpPr>
            <a:spLocks noGrp="1"/>
          </p:cNvSpPr>
          <p:nvPr>
            <p:ph type="body" sz="quarter" idx="14" hasCustomPrompt="1"/>
          </p:nvPr>
        </p:nvSpPr>
        <p:spPr>
          <a:xfrm>
            <a:off x="320675" y="4367842"/>
            <a:ext cx="3413125" cy="467733"/>
          </a:xfrm>
          <a:prstGeom prst="rect">
            <a:avLst/>
          </a:prstGeom>
          <a:solidFill>
            <a:srgbClr val="1D252B"/>
          </a:solidFill>
        </p:spPr>
        <p:txBody>
          <a:bodyPr vert="horz"/>
          <a:lstStyle>
            <a:lvl1pPr marL="0" indent="0" algn="r">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DEUX LIGNES MAXIMUM</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41483674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877834" y="1923889"/>
            <a:ext cx="0" cy="416310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320675" y="1924051"/>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4" name="Picture Placeholder 5"/>
          <p:cNvSpPr>
            <a:spLocks noGrp="1"/>
          </p:cNvSpPr>
          <p:nvPr>
            <p:ph type="pic" sz="quarter" idx="17" hasCustomPrompt="1"/>
          </p:nvPr>
        </p:nvSpPr>
        <p:spPr>
          <a:xfrm>
            <a:off x="320675" y="4108983"/>
            <a:ext cx="3413125" cy="1987489"/>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grpSp>
        <p:nvGrpSpPr>
          <p:cNvPr id="20" name="Group 19"/>
          <p:cNvGrpSpPr/>
          <p:nvPr userDrawn="1"/>
        </p:nvGrpSpPr>
        <p:grpSpPr>
          <a:xfrm>
            <a:off x="7976971" y="269388"/>
            <a:ext cx="844767" cy="844767"/>
            <a:chOff x="2217201" y="744513"/>
            <a:chExt cx="1382563" cy="1382563"/>
          </a:xfrm>
        </p:grpSpPr>
        <p:sp>
          <p:nvSpPr>
            <p:cNvPr id="21" name="Oval 20"/>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2" name="Picture 21"/>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3" name="Oval 22"/>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4"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2940084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u 6">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21965" y="1923889"/>
            <a:ext cx="0" cy="3677186"/>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p:cNvSpPr>
            <a:spLocks noGrp="1"/>
          </p:cNvSpPr>
          <p:nvPr>
            <p:ph type="pic" sz="quarter" idx="16" hasCustomPrompt="1"/>
          </p:nvPr>
        </p:nvSpPr>
        <p:spPr>
          <a:xfrm>
            <a:off x="500760" y="1924051"/>
            <a:ext cx="6314571" cy="3677024"/>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paysage</a:t>
            </a:r>
            <a:endParaRPr lang="fr-FR" dirty="0"/>
          </a:p>
        </p:txBody>
      </p:sp>
      <p:sp>
        <p:nvSpPr>
          <p:cNvPr id="15" name="Text Placeholder 30"/>
          <p:cNvSpPr>
            <a:spLocks noGrp="1"/>
          </p:cNvSpPr>
          <p:nvPr>
            <p:ph type="body" sz="quarter" idx="14" hasCustomPrompt="1"/>
          </p:nvPr>
        </p:nvSpPr>
        <p:spPr>
          <a:xfrm>
            <a:off x="6948887" y="4945956"/>
            <a:ext cx="1872850"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6826124" y="1846071"/>
            <a:ext cx="1995614"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6826124" y="2179775"/>
            <a:ext cx="1995614" cy="824524"/>
          </a:xfrm>
          <a:prstGeom prst="rect">
            <a:avLst/>
          </a:prstGeom>
          <a:noFill/>
        </p:spPr>
        <p:txBody>
          <a:bodyPr vert="horz"/>
          <a:lstStyle>
            <a:lvl1pPr marL="0" indent="0" algn="l">
              <a:lnSpc>
                <a:spcPct val="90000"/>
              </a:lnSpc>
              <a:buNone/>
              <a:defRPr sz="54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6826124" y="3004299"/>
            <a:ext cx="1995614" cy="824524"/>
          </a:xfrm>
          <a:prstGeom prst="rect">
            <a:avLst/>
          </a:prstGeom>
          <a:noFill/>
        </p:spPr>
        <p:txBody>
          <a:bodyPr vert="horz"/>
          <a:lstStyle>
            <a:lvl1pPr marL="0" indent="0" algn="l">
              <a:lnSpc>
                <a:spcPct val="90000"/>
              </a:lnSpc>
              <a:buNone/>
              <a:defRPr sz="18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6" name="Picture 25"/>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7" name="Oval 26"/>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8"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4746371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u 7">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cxnSp>
        <p:nvCxnSpPr>
          <p:cNvPr id="10" name="Straight Connector 9"/>
          <p:cNvCxnSpPr/>
          <p:nvPr userDrawn="1"/>
        </p:nvCxnSpPr>
        <p:spPr>
          <a:xfrm>
            <a:off x="321965" y="1923889"/>
            <a:ext cx="0" cy="4172583"/>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0"/>
          <p:cNvSpPr>
            <a:spLocks noGrp="1"/>
          </p:cNvSpPr>
          <p:nvPr>
            <p:ph type="body" sz="quarter" idx="14" hasCustomPrompt="1"/>
          </p:nvPr>
        </p:nvSpPr>
        <p:spPr>
          <a:xfrm>
            <a:off x="3884898" y="5438774"/>
            <a:ext cx="3683175" cy="657698"/>
          </a:xfrm>
          <a:prstGeom prst="rect">
            <a:avLst/>
          </a:prstGeom>
          <a:solidFill>
            <a:srgbClr val="1D252B"/>
          </a:solidFill>
        </p:spPr>
        <p:txBody>
          <a:bodyPr vert="horz"/>
          <a:lstStyle>
            <a:lvl1pPr marL="0" indent="0" algn="l">
              <a:lnSpc>
                <a:spcPct val="100000"/>
              </a:lnSpc>
              <a:buNone/>
              <a:defRPr sz="1200" spc="0" baseline="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DÉTAILS, DESCRIPTIF, LÉGENDE</a:t>
            </a:r>
            <a:r>
              <a:rPr lang="en-US" dirty="0" smtClean="0"/>
              <a:t>… SUR TROIS LIGNES MAX</a:t>
            </a:r>
            <a:endParaRPr lang="fr-FR" dirty="0"/>
          </a:p>
        </p:txBody>
      </p:sp>
      <p:sp>
        <p:nvSpPr>
          <p:cNvPr id="17" name="Text Placeholder 30"/>
          <p:cNvSpPr>
            <a:spLocks noGrp="1"/>
          </p:cNvSpPr>
          <p:nvPr>
            <p:ph type="body" sz="quarter" idx="17" hasCustomPrompt="1"/>
          </p:nvPr>
        </p:nvSpPr>
        <p:spPr>
          <a:xfrm>
            <a:off x="3762135" y="1846071"/>
            <a:ext cx="3924605" cy="333704"/>
          </a:xfrm>
          <a:prstGeom prst="rect">
            <a:avLst/>
          </a:prstGeom>
          <a:noFill/>
        </p:spPr>
        <p:txBody>
          <a:bodyPr vert="horz"/>
          <a:lstStyle>
            <a:lvl1pPr marL="0" indent="0" algn="l">
              <a:lnSpc>
                <a:spcPct val="100000"/>
              </a:lnSpc>
              <a:buNone/>
              <a:defRPr sz="1600" spc="0" baseline="0">
                <a:solidFill>
                  <a:srgbClr val="1D252B"/>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CHIFFRE CLÉ</a:t>
            </a:r>
            <a:endParaRPr lang="fr-FR" dirty="0"/>
          </a:p>
        </p:txBody>
      </p:sp>
      <p:sp>
        <p:nvSpPr>
          <p:cNvPr id="19" name="Text Placeholder 30"/>
          <p:cNvSpPr>
            <a:spLocks noGrp="1"/>
          </p:cNvSpPr>
          <p:nvPr>
            <p:ph type="body" sz="quarter" idx="18" hasCustomPrompt="1"/>
          </p:nvPr>
        </p:nvSpPr>
        <p:spPr>
          <a:xfrm>
            <a:off x="3762135" y="2179775"/>
            <a:ext cx="3924605" cy="824524"/>
          </a:xfrm>
          <a:prstGeom prst="rect">
            <a:avLst/>
          </a:prstGeom>
          <a:noFill/>
        </p:spPr>
        <p:txBody>
          <a:bodyPr vert="horz"/>
          <a:lstStyle>
            <a:lvl1pPr marL="0" indent="0" algn="l">
              <a:lnSpc>
                <a:spcPct val="90000"/>
              </a:lnSpc>
              <a:buNone/>
              <a:defRPr sz="54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75%</a:t>
            </a:r>
            <a:endParaRPr lang="fr-FR" dirty="0"/>
          </a:p>
        </p:txBody>
      </p:sp>
      <p:sp>
        <p:nvSpPr>
          <p:cNvPr id="20" name="Text Placeholder 30"/>
          <p:cNvSpPr>
            <a:spLocks noGrp="1"/>
          </p:cNvSpPr>
          <p:nvPr>
            <p:ph type="body" sz="quarter" idx="19" hasCustomPrompt="1"/>
          </p:nvPr>
        </p:nvSpPr>
        <p:spPr>
          <a:xfrm>
            <a:off x="3762135" y="3004299"/>
            <a:ext cx="3924605" cy="824524"/>
          </a:xfrm>
          <a:prstGeom prst="rect">
            <a:avLst/>
          </a:prstGeom>
          <a:noFill/>
        </p:spPr>
        <p:txBody>
          <a:bodyPr vert="horz"/>
          <a:lstStyle>
            <a:lvl1pPr marL="0" indent="0" algn="l">
              <a:lnSpc>
                <a:spcPct val="90000"/>
              </a:lnSpc>
              <a:buNone/>
              <a:defRPr sz="1800" b="1" spc="0" baseline="0">
                <a:solidFill>
                  <a:srgbClr val="F27019"/>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lorem ipsum</a:t>
            </a:r>
            <a:endParaRPr lang="fr-FR" dirty="0"/>
          </a:p>
        </p:txBody>
      </p:sp>
      <p:sp>
        <p:nvSpPr>
          <p:cNvPr id="24" name="Picture Placeholder 5"/>
          <p:cNvSpPr>
            <a:spLocks noGrp="1"/>
          </p:cNvSpPr>
          <p:nvPr>
            <p:ph type="pic" sz="quarter" idx="20" hasCustomPrompt="1"/>
          </p:nvPr>
        </p:nvSpPr>
        <p:spPr>
          <a:xfrm>
            <a:off x="500759" y="1924050"/>
            <a:ext cx="3251899" cy="4172422"/>
          </a:xfrm>
          <a:prstGeom prst="rect">
            <a:avLst/>
          </a:prstGeom>
        </p:spPr>
        <p:txBody>
          <a:bodyPr vert="horz"/>
          <a:lstStyle>
            <a:lvl1pPr marL="0" indent="0" algn="r">
              <a:buNone/>
              <a:defRPr sz="1200">
                <a:solidFill>
                  <a:srgbClr val="1D252B"/>
                </a:solidFill>
                <a:latin typeface="Arial"/>
                <a:cs typeface="Arial"/>
              </a:defRPr>
            </a:lvl1pPr>
          </a:lstStyle>
          <a:p>
            <a:r>
              <a:rPr lang="fr-FR" dirty="0" smtClean="0"/>
              <a:t>INSÉRER VISUEL - portrait</a:t>
            </a:r>
            <a:endParaRPr lang="fr-FR" dirty="0"/>
          </a:p>
        </p:txBody>
      </p:sp>
      <p:grpSp>
        <p:nvGrpSpPr>
          <p:cNvPr id="21" name="Group 20"/>
          <p:cNvGrpSpPr/>
          <p:nvPr userDrawn="1"/>
        </p:nvGrpSpPr>
        <p:grpSpPr>
          <a:xfrm>
            <a:off x="7976971" y="269388"/>
            <a:ext cx="844767" cy="844767"/>
            <a:chOff x="2217201" y="744513"/>
            <a:chExt cx="1382563" cy="1382563"/>
          </a:xfrm>
        </p:grpSpPr>
        <p:sp>
          <p:nvSpPr>
            <p:cNvPr id="22" name="Oval 21"/>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7" name="Picture 2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28" name="Oval 2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2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Tree>
    <p:extLst>
      <p:ext uri="{BB962C8B-B14F-4D97-AF65-F5344CB8AC3E}">
        <p14:creationId xmlns:p14="http://schemas.microsoft.com/office/powerpoint/2010/main" val="1429422681"/>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20" name="Chart Placeholder 4"/>
          <p:cNvSpPr>
            <a:spLocks noGrp="1"/>
          </p:cNvSpPr>
          <p:nvPr>
            <p:ph type="chart" sz="quarter" idx="14" hasCustomPrompt="1"/>
          </p:nvPr>
        </p:nvSpPr>
        <p:spPr>
          <a:xfrm>
            <a:off x="1403224" y="1936187"/>
            <a:ext cx="6337552" cy="3994150"/>
          </a:xfrm>
          <a:prstGeom prst="rect">
            <a:avLst/>
          </a:prstGeom>
        </p:spPr>
        <p:txBody>
          <a:bodyPr vert="horz"/>
          <a:lstStyle>
            <a:lvl1pPr marL="0" indent="0">
              <a:buNone/>
              <a:defRPr sz="1200" baseline="0"/>
            </a:lvl1pPr>
          </a:lstStyle>
          <a:p>
            <a:r>
              <a:rPr lang="fr-FR" dirty="0" smtClean="0"/>
              <a:t>INSÉRER GRAPHIQUE</a:t>
            </a:r>
            <a:endParaRPr lang="fr-FR" dirty="0"/>
          </a:p>
        </p:txBody>
      </p:sp>
    </p:spTree>
    <p:extLst>
      <p:ext uri="{BB962C8B-B14F-4D97-AF65-F5344CB8AC3E}">
        <p14:creationId xmlns:p14="http://schemas.microsoft.com/office/powerpoint/2010/main" val="40242881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6627385"/>
            <a:ext cx="3146730" cy="232867"/>
          </a:xfrm>
          <a:prstGeom prst="rect">
            <a:avLst/>
          </a:prstGeom>
        </p:spPr>
        <p:txBody>
          <a:bodyPr/>
          <a:lstStyle/>
          <a:p>
            <a:r>
              <a:rPr lang="en-US" smtClean="0">
                <a:solidFill>
                  <a:srgbClr val="1D252B"/>
                </a:solidFill>
              </a:rPr>
              <a:t>TITRE DE LA PRÉSENTATION</a:t>
            </a:r>
            <a:endParaRPr lang="en-US" dirty="0">
              <a:solidFill>
                <a:srgbClr val="1D252B"/>
              </a:solidFill>
            </a:endParaRPr>
          </a:p>
        </p:txBody>
      </p:sp>
      <p:sp>
        <p:nvSpPr>
          <p:cNvPr id="4" name="Slide Number Placeholder 3"/>
          <p:cNvSpPr>
            <a:spLocks noGrp="1"/>
          </p:cNvSpPr>
          <p:nvPr>
            <p:ph type="sldNum" sz="quarter" idx="11"/>
          </p:nvPr>
        </p:nvSpPr>
        <p:spPr>
          <a:xfrm>
            <a:off x="8691420" y="6625132"/>
            <a:ext cx="452579" cy="232868"/>
          </a:xfrm>
          <a:prstGeom prst="rect">
            <a:avLst/>
          </a:prstGeom>
        </p:spPr>
        <p:txBody>
          <a:bodyPr/>
          <a:lstStyle/>
          <a:p>
            <a:fld id="{B20DE93A-6C71-914E-B887-96385185B528}" type="slidenum">
              <a:rPr lang="en-US" smtClean="0">
                <a:solidFill>
                  <a:srgbClr val="1D252B"/>
                </a:solidFill>
              </a:rPr>
              <a:pPr/>
              <a:t>‹N°›</a:t>
            </a:fld>
            <a:endParaRPr lang="en-US" dirty="0">
              <a:solidFill>
                <a:srgbClr val="1D252B"/>
              </a:solidFill>
            </a:endParaRPr>
          </a:p>
        </p:txBody>
      </p:sp>
      <p:grpSp>
        <p:nvGrpSpPr>
          <p:cNvPr id="15" name="Group 14"/>
          <p:cNvGrpSpPr/>
          <p:nvPr userDrawn="1"/>
        </p:nvGrpSpPr>
        <p:grpSpPr>
          <a:xfrm>
            <a:off x="7976971" y="269388"/>
            <a:ext cx="844767" cy="844767"/>
            <a:chOff x="2217201" y="744513"/>
            <a:chExt cx="1382563" cy="1382563"/>
          </a:xfrm>
        </p:grpSpPr>
        <p:sp>
          <p:nvSpPr>
            <p:cNvPr id="16" name="Oval 15"/>
            <p:cNvSpPr/>
            <p:nvPr/>
          </p:nvSpPr>
          <p:spPr>
            <a:xfrm>
              <a:off x="2217201" y="744513"/>
              <a:ext cx="1382563" cy="1382563"/>
            </a:xfrm>
            <a:prstGeom prst="ellipse">
              <a:avLst/>
            </a:prstGeom>
            <a:solidFill>
              <a:srgbClr val="F270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8590143" y="104417"/>
            <a:ext cx="463187" cy="463187"/>
          </a:xfrm>
          <a:prstGeom prst="ellipse">
            <a:avLst/>
          </a:prstGeom>
          <a:solidFill>
            <a:schemeClr val="bg1"/>
          </a:solidFill>
          <a:ln>
            <a:solidFill>
              <a:srgbClr val="F27019"/>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fr-FR" sz="1100" b="1" dirty="0" smtClean="0">
                <a:solidFill>
                  <a:srgbClr val="F27019"/>
                </a:solidFill>
              </a:rPr>
              <a:t>All</a:t>
            </a:r>
            <a:endParaRPr lang="fr-FR" sz="1600" b="1" dirty="0">
              <a:solidFill>
                <a:srgbClr val="F27019"/>
              </a:solidFill>
            </a:endParaRPr>
          </a:p>
        </p:txBody>
      </p:sp>
      <p:sp>
        <p:nvSpPr>
          <p:cNvPr id="19" name="Text Placeholder 30"/>
          <p:cNvSpPr>
            <a:spLocks noGrp="1"/>
          </p:cNvSpPr>
          <p:nvPr>
            <p:ph type="body" sz="quarter" idx="13" hasCustomPrompt="1"/>
          </p:nvPr>
        </p:nvSpPr>
        <p:spPr>
          <a:xfrm>
            <a:off x="218654" y="218178"/>
            <a:ext cx="7447601" cy="923330"/>
          </a:xfrm>
          <a:prstGeom prst="rect">
            <a:avLst/>
          </a:prstGeom>
          <a:solidFill>
            <a:srgbClr val="F27019"/>
          </a:solidFill>
        </p:spPr>
        <p:txBody>
          <a:bodyPr wrap="square" rtlCol="0">
            <a:spAutoFit/>
          </a:bodyPr>
          <a:lstStyle>
            <a:lvl1pPr>
              <a:defRPr lang="fr-FR" sz="3000" spc="-150" dirty="0">
                <a:solidFill>
                  <a:schemeClr val="bg1"/>
                </a:solidFill>
                <a:latin typeface="Arial Black"/>
                <a:cs typeface="Arial Black"/>
              </a:defRPr>
            </a:lvl1pPr>
          </a:lstStyle>
          <a:p>
            <a:pPr marL="0" lvl="0" indent="0">
              <a:lnSpc>
                <a:spcPct val="90000"/>
              </a:lnSpc>
              <a:buNone/>
            </a:pPr>
            <a:r>
              <a:rPr lang="fr-FR" dirty="0" smtClean="0"/>
              <a:t>TITRE DE LA PAGE SUR DEUX LIGNES MAXIMUM</a:t>
            </a:r>
            <a:endParaRPr lang="fr-FR" dirty="0"/>
          </a:p>
        </p:txBody>
      </p:sp>
      <p:sp>
        <p:nvSpPr>
          <p:cNvPr id="11" name="Table Placeholder 4"/>
          <p:cNvSpPr>
            <a:spLocks noGrp="1"/>
          </p:cNvSpPr>
          <p:nvPr>
            <p:ph type="tbl" sz="quarter" idx="15" hasCustomPrompt="1"/>
          </p:nvPr>
        </p:nvSpPr>
        <p:spPr>
          <a:xfrm>
            <a:off x="1403350" y="1936750"/>
            <a:ext cx="6337300" cy="3994150"/>
          </a:xfrm>
          <a:prstGeom prst="rect">
            <a:avLst/>
          </a:prstGeom>
        </p:spPr>
        <p:txBody>
          <a:bodyPr vert="horz"/>
          <a:lstStyle>
            <a:lvl1pPr marL="0" indent="0">
              <a:buNone/>
              <a:defRPr sz="1200"/>
            </a:lvl1pPr>
          </a:lstStyle>
          <a:p>
            <a:r>
              <a:rPr lang="fr-FR" dirty="0" smtClean="0"/>
              <a:t>INSÉRER TABLEAU</a:t>
            </a:r>
            <a:endParaRPr lang="fr-FR" dirty="0"/>
          </a:p>
        </p:txBody>
      </p:sp>
      <p:sp>
        <p:nvSpPr>
          <p:cNvPr id="12" name="Espace réservé du contenu 5"/>
          <p:cNvSpPr>
            <a:spLocks noGrp="1"/>
          </p:cNvSpPr>
          <p:nvPr>
            <p:ph sz="quarter" idx="16" hasCustomPrompt="1"/>
          </p:nvPr>
        </p:nvSpPr>
        <p:spPr>
          <a:xfrm>
            <a:off x="1403350" y="6108700"/>
            <a:ext cx="6337300" cy="400050"/>
          </a:xfrm>
          <a:prstGeom prst="rect">
            <a:avLst/>
          </a:prstGeom>
        </p:spPr>
        <p:txBody>
          <a:bodyPr/>
          <a:lstStyle>
            <a:lvl1pPr marL="171450" indent="-171450">
              <a:buFont typeface="Arial"/>
              <a:buChar char="•"/>
              <a:defRPr sz="1200"/>
            </a:lvl1pPr>
          </a:lstStyle>
          <a:p>
            <a:r>
              <a:rPr lang="fr-FR" dirty="0" smtClean="0"/>
              <a:t>Insérer une légende</a:t>
            </a:r>
          </a:p>
          <a:p>
            <a:endParaRPr lang="fr-FR" dirty="0"/>
          </a:p>
        </p:txBody>
      </p:sp>
    </p:spTree>
    <p:extLst>
      <p:ext uri="{BB962C8B-B14F-4D97-AF65-F5344CB8AC3E}">
        <p14:creationId xmlns:p14="http://schemas.microsoft.com/office/powerpoint/2010/main" val="27234852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18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tie 1">
    <p:spTree>
      <p:nvGrpSpPr>
        <p:cNvPr id="1" name=""/>
        <p:cNvGrpSpPr/>
        <p:nvPr/>
      </p:nvGrpSpPr>
      <p:grpSpPr>
        <a:xfrm>
          <a:off x="0" y="0"/>
          <a:ext cx="0" cy="0"/>
          <a:chOff x="0" y="0"/>
          <a:chExt cx="0" cy="0"/>
        </a:xfrm>
      </p:grpSpPr>
      <p:cxnSp>
        <p:nvCxnSpPr>
          <p:cNvPr id="8" name="Straight Connector 7"/>
          <p:cNvCxnSpPr/>
          <p:nvPr userDrawn="1"/>
        </p:nvCxnSpPr>
        <p:spPr>
          <a:xfrm flipH="1">
            <a:off x="2429066" y="2211642"/>
            <a:ext cx="279181" cy="627102"/>
          </a:xfrm>
          <a:prstGeom prst="line">
            <a:avLst/>
          </a:prstGeom>
          <a:ln w="12700" cap="rnd" cmpd="sng">
            <a:solidFill>
              <a:srgbClr val="1D252B"/>
            </a:solidFill>
            <a:prstDash val="sysDot"/>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111435" y="0"/>
            <a:ext cx="0" cy="5327630"/>
          </a:xfrm>
          <a:prstGeom prst="line">
            <a:avLst/>
          </a:prstGeom>
          <a:ln w="12700" cmpd="sng">
            <a:solidFill>
              <a:srgbClr val="1D252B"/>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1"/>
            <a:ext cx="9144000" cy="211660"/>
          </a:xfrm>
          <a:prstGeom prst="rect">
            <a:avLst/>
          </a:prstGeom>
          <a:solidFill>
            <a:srgbClr val="1D25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ext Placeholder 30"/>
          <p:cNvSpPr>
            <a:spLocks noGrp="1"/>
          </p:cNvSpPr>
          <p:nvPr>
            <p:ph type="body" sz="quarter" idx="12" hasCustomPrompt="1"/>
          </p:nvPr>
        </p:nvSpPr>
        <p:spPr>
          <a:xfrm>
            <a:off x="4286597" y="2433312"/>
            <a:ext cx="757551" cy="798193"/>
          </a:xfrm>
          <a:prstGeom prst="rect">
            <a:avLst/>
          </a:prstGeom>
        </p:spPr>
        <p:txBody>
          <a:bodyPr vert="horz" anchor="b"/>
          <a:lstStyle>
            <a:lvl1pPr marL="0" indent="0" algn="l">
              <a:lnSpc>
                <a:spcPct val="90000"/>
              </a:lnSpc>
              <a:buNone/>
              <a:defRPr sz="4800" b="1" spc="-150">
                <a:solidFill>
                  <a:srgbClr val="DB001A"/>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1</a:t>
            </a:r>
            <a:endParaRPr lang="fr-FR" dirty="0"/>
          </a:p>
        </p:txBody>
      </p:sp>
      <p:sp>
        <p:nvSpPr>
          <p:cNvPr id="19" name="Text Placeholder 30"/>
          <p:cNvSpPr>
            <a:spLocks noGrp="1"/>
          </p:cNvSpPr>
          <p:nvPr>
            <p:ph type="body" sz="quarter" idx="13" hasCustomPrompt="1"/>
          </p:nvPr>
        </p:nvSpPr>
        <p:spPr>
          <a:xfrm>
            <a:off x="4286598" y="3214932"/>
            <a:ext cx="4262652" cy="1831729"/>
          </a:xfrm>
          <a:prstGeom prst="rect">
            <a:avLst/>
          </a:prstGeom>
        </p:spPr>
        <p:txBody>
          <a:bodyPr vert="horz" anchor="t"/>
          <a:lstStyle>
            <a:lvl1pPr marL="0" indent="0" algn="l">
              <a:lnSpc>
                <a:spcPct val="90000"/>
              </a:lnSpc>
              <a:buNone/>
              <a:defRPr sz="3200" b="0" spc="-150">
                <a:solidFill>
                  <a:srgbClr val="1D252B"/>
                </a:solidFill>
                <a:latin typeface="Arial Black"/>
                <a:cs typeface="Arial Black"/>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TITRE DE LA PARTIE SUR PLUSIEURS LIGNES</a:t>
            </a:r>
            <a:endParaRPr lang="fr-FR" dirty="0"/>
          </a:p>
        </p:txBody>
      </p:sp>
      <p:sp>
        <p:nvSpPr>
          <p:cNvPr id="20" name="Text Placeholder 30"/>
          <p:cNvSpPr>
            <a:spLocks noGrp="1"/>
          </p:cNvSpPr>
          <p:nvPr>
            <p:ph type="body" sz="quarter" idx="14" hasCustomPrompt="1"/>
          </p:nvPr>
        </p:nvSpPr>
        <p:spPr>
          <a:xfrm>
            <a:off x="4399752" y="5076489"/>
            <a:ext cx="2554912" cy="253523"/>
          </a:xfrm>
          <a:prstGeom prst="rect">
            <a:avLst/>
          </a:prstGeom>
          <a:solidFill>
            <a:srgbClr val="DB001A"/>
          </a:solidFill>
        </p:spPr>
        <p:txBody>
          <a:bodyPr vert="horz"/>
          <a:lstStyle>
            <a:lvl1pPr marL="0" indent="0" algn="l">
              <a:lnSpc>
                <a:spcPct val="90000"/>
              </a:lnSpc>
              <a:buNone/>
              <a:defRPr sz="1200" b="1" spc="0">
                <a:solidFill>
                  <a:schemeClr val="bg1"/>
                </a:solidFill>
                <a:latin typeface="Arial"/>
                <a:cs typeface="Arial"/>
              </a:defRPr>
            </a:lvl1pPr>
            <a:lvl2pPr marL="457200" indent="0" algn="r">
              <a:buNone/>
              <a:defRPr spc="-150">
                <a:latin typeface="Arial Black"/>
                <a:cs typeface="Arial Black"/>
              </a:defRPr>
            </a:lvl2pPr>
            <a:lvl3pPr marL="914400" indent="0" algn="r">
              <a:buNone/>
              <a:defRPr spc="-150">
                <a:latin typeface="Arial Black"/>
                <a:cs typeface="Arial Black"/>
              </a:defRPr>
            </a:lvl3pPr>
            <a:lvl4pPr marL="1371600" indent="0" algn="r">
              <a:buNone/>
              <a:defRPr spc="-150">
                <a:latin typeface="Arial Black"/>
                <a:cs typeface="Arial Black"/>
              </a:defRPr>
            </a:lvl4pPr>
            <a:lvl5pPr marL="1828800" indent="0" algn="r">
              <a:buNone/>
              <a:defRPr spc="-150">
                <a:latin typeface="Arial Black"/>
                <a:cs typeface="Arial Black"/>
              </a:defRPr>
            </a:lvl5pPr>
          </a:lstStyle>
          <a:p>
            <a:pPr lvl="0"/>
            <a:r>
              <a:rPr lang="fr-FR" dirty="0" smtClean="0"/>
              <a:t>SOUS-TITRE DE LA PARTIE</a:t>
            </a:r>
            <a:endParaRPr lang="fr-FR" dirty="0"/>
          </a:p>
        </p:txBody>
      </p:sp>
      <p:grpSp>
        <p:nvGrpSpPr>
          <p:cNvPr id="2" name="Group 1"/>
          <p:cNvGrpSpPr/>
          <p:nvPr userDrawn="1"/>
        </p:nvGrpSpPr>
        <p:grpSpPr>
          <a:xfrm>
            <a:off x="2217201" y="744513"/>
            <a:ext cx="1382563" cy="1382563"/>
            <a:chOff x="2217201" y="744513"/>
            <a:chExt cx="1382563" cy="1382563"/>
          </a:xfrm>
        </p:grpSpPr>
        <p:sp>
          <p:nvSpPr>
            <p:cNvPr id="6" name="Oval 5"/>
            <p:cNvSpPr/>
            <p:nvPr/>
          </p:nvSpPr>
          <p:spPr>
            <a:xfrm>
              <a:off x="2217201" y="744513"/>
              <a:ext cx="1382563" cy="1382563"/>
            </a:xfrm>
            <a:prstGeom prst="ellipse">
              <a:avLst/>
            </a:prstGeom>
            <a:solidFill>
              <a:srgbClr val="DB00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val="0"/>
                </a:ext>
              </a:extLst>
            </a:blip>
            <a:srcRect b="13687"/>
            <a:stretch/>
          </p:blipFill>
          <p:spPr>
            <a:xfrm>
              <a:off x="2429066" y="995727"/>
              <a:ext cx="954622" cy="782762"/>
            </a:xfrm>
            <a:prstGeom prst="rect">
              <a:avLst/>
            </a:prstGeom>
          </p:spPr>
        </p:pic>
      </p:grpSp>
      <p:sp>
        <p:nvSpPr>
          <p:cNvPr id="18" name="Oval 17"/>
          <p:cNvSpPr/>
          <p:nvPr userDrawn="1"/>
        </p:nvSpPr>
        <p:spPr>
          <a:xfrm>
            <a:off x="1729545" y="520615"/>
            <a:ext cx="840720" cy="840720"/>
          </a:xfrm>
          <a:prstGeom prst="ellipse">
            <a:avLst/>
          </a:prstGeom>
          <a:solidFill>
            <a:schemeClr val="bg1"/>
          </a:solidFill>
          <a:ln>
            <a:solidFill>
              <a:srgbClr val="DB001A"/>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b="1" dirty="0" smtClean="0">
                <a:solidFill>
                  <a:srgbClr val="DB001A"/>
                </a:solidFill>
              </a:rPr>
              <a:t>Groupe</a:t>
            </a:r>
            <a:endParaRPr lang="fr-FR" sz="1100" b="1" dirty="0">
              <a:solidFill>
                <a:srgbClr val="DB001A"/>
              </a:solidFill>
            </a:endParaRPr>
          </a:p>
        </p:txBody>
      </p:sp>
      <p:pic>
        <p:nvPicPr>
          <p:cNvPr id="23" name="Picture 22" descr="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3645" y="2839686"/>
            <a:ext cx="2846642" cy="2834451"/>
          </a:xfrm>
          <a:prstGeom prst="rect">
            <a:avLst/>
          </a:prstGeom>
        </p:spPr>
      </p:pic>
      <p:sp>
        <p:nvSpPr>
          <p:cNvPr id="26"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27"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521489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053965"/>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798" r:id="rId3"/>
    <p:sldLayoutId id="2147483799" r:id="rId4"/>
    <p:sldLayoutId id="2147483800" r:id="rId5"/>
    <p:sldLayoutId id="2147483801" r:id="rId6"/>
    <p:sldLayoutId id="2147483652" r:id="rId7"/>
    <p:sldLayoutId id="2147483695" r:id="rId8"/>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72030519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80" r:id="rId11"/>
    <p:sldLayoutId id="2147483703"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50184762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81" r:id="rId10"/>
    <p:sldLayoutId id="214748372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3604423427"/>
      </p:ext>
    </p:extLst>
  </p:cSld>
  <p:clrMap bg1="lt1" tx1="dk1" bg2="lt2" tx2="dk2" accent1="accent1" accent2="accent2" accent3="accent3" accent4="accent4" accent5="accent5" accent6="accent6" hlink="hlink" folHlink="folHlink"/>
  <p:sldLayoutIdLst>
    <p:sldLayoutId id="2147483748"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82" r:id="rId10"/>
    <p:sldLayoutId id="214748374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100789173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3" r:id="rId11"/>
    <p:sldLayoutId id="2147483769"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t>TITRE DE LA PRÉSENTATION</a:t>
            </a:r>
            <a:endParaRPr lang="en-US" dirty="0"/>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pPr/>
              <a:t>‹N°›</a:t>
            </a:fld>
            <a:endParaRPr lang="en-US" dirty="0"/>
          </a:p>
        </p:txBody>
      </p:sp>
    </p:spTree>
    <p:extLst>
      <p:ext uri="{BB962C8B-B14F-4D97-AF65-F5344CB8AC3E}">
        <p14:creationId xmlns:p14="http://schemas.microsoft.com/office/powerpoint/2010/main" val="2000516251"/>
      </p:ext>
    </p:extLst>
  </p:cSld>
  <p:clrMap bg1="lt1" tx1="dk1" bg2="lt2" tx2="dk2" accent1="accent1" accent2="accent2" accent3="accent3" accent4="accent4" accent5="accent5" accent6="accent6" hlink="hlink" folHlink="folHlink"/>
  <p:sldLayoutIdLst>
    <p:sldLayoutId id="2147483786"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solidFill>
                  <a:srgbClr val="1D252B"/>
                </a:solidFill>
              </a:rPr>
              <a:t>TITRE DE LA PRÉSENTATION</a:t>
            </a:r>
            <a:endParaRPr lang="en-US" dirty="0">
              <a:solidFill>
                <a:srgbClr val="1D252B"/>
              </a:solidFill>
            </a:endParaRPr>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solidFill>
                  <a:srgbClr val="1D252B"/>
                </a:solidFill>
              </a:rPr>
              <a:pPr/>
              <a:t>‹N°›</a:t>
            </a:fld>
            <a:endParaRPr lang="en-US" dirty="0">
              <a:solidFill>
                <a:srgbClr val="1D252B"/>
              </a:solidFill>
            </a:endParaRPr>
          </a:p>
        </p:txBody>
      </p:sp>
    </p:spTree>
    <p:extLst>
      <p:ext uri="{BB962C8B-B14F-4D97-AF65-F5344CB8AC3E}">
        <p14:creationId xmlns:p14="http://schemas.microsoft.com/office/powerpoint/2010/main" val="424245423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 name="Straight Connector 3"/>
          <p:cNvCxnSpPr/>
          <p:nvPr userDrawn="1"/>
        </p:nvCxnSpPr>
        <p:spPr>
          <a:xfrm>
            <a:off x="0" y="6611326"/>
            <a:ext cx="9143999" cy="0"/>
          </a:xfrm>
          <a:prstGeom prst="line">
            <a:avLst/>
          </a:prstGeom>
          <a:ln w="190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2"/>
          <p:cNvSpPr>
            <a:spLocks noGrp="1"/>
          </p:cNvSpPr>
          <p:nvPr>
            <p:ph type="ftr" sz="quarter" idx="3"/>
          </p:nvPr>
        </p:nvSpPr>
        <p:spPr>
          <a:xfrm>
            <a:off x="0" y="6627385"/>
            <a:ext cx="3146730" cy="232867"/>
          </a:xfrm>
          <a:prstGeom prst="rect">
            <a:avLst/>
          </a:prstGeom>
        </p:spPr>
        <p:txBody>
          <a:bodyPr anchor="ctr"/>
          <a:lstStyle>
            <a:lvl1pPr>
              <a:defRPr sz="900">
                <a:solidFill>
                  <a:schemeClr val="tx2"/>
                </a:solidFill>
              </a:defRPr>
            </a:lvl1pPr>
          </a:lstStyle>
          <a:p>
            <a:r>
              <a:rPr lang="en-US" dirty="0" smtClean="0">
                <a:solidFill>
                  <a:srgbClr val="1D252B"/>
                </a:solidFill>
              </a:rPr>
              <a:t>TITRE DE LA PRÉSENTATION</a:t>
            </a:r>
            <a:endParaRPr lang="en-US" dirty="0">
              <a:solidFill>
                <a:srgbClr val="1D252B"/>
              </a:solidFill>
            </a:endParaRPr>
          </a:p>
        </p:txBody>
      </p:sp>
      <p:sp>
        <p:nvSpPr>
          <p:cNvPr id="6" name="Slide Number Placeholder 3"/>
          <p:cNvSpPr>
            <a:spLocks noGrp="1"/>
          </p:cNvSpPr>
          <p:nvPr>
            <p:ph type="sldNum" sz="quarter" idx="4"/>
          </p:nvPr>
        </p:nvSpPr>
        <p:spPr>
          <a:xfrm>
            <a:off x="8691420" y="6625132"/>
            <a:ext cx="452579" cy="232868"/>
          </a:xfrm>
          <a:prstGeom prst="rect">
            <a:avLst/>
          </a:prstGeom>
        </p:spPr>
        <p:txBody>
          <a:bodyPr anchor="ctr"/>
          <a:lstStyle>
            <a:lvl1pPr algn="r">
              <a:defRPr sz="900">
                <a:solidFill>
                  <a:schemeClr val="tx2"/>
                </a:solidFill>
              </a:defRPr>
            </a:lvl1pPr>
          </a:lstStyle>
          <a:p>
            <a:fld id="{B20DE93A-6C71-914E-B887-96385185B528}" type="slidenum">
              <a:rPr lang="en-US" smtClean="0">
                <a:solidFill>
                  <a:srgbClr val="1D252B"/>
                </a:solidFill>
              </a:rPr>
              <a:pPr/>
              <a:t>‹N°›</a:t>
            </a:fld>
            <a:endParaRPr lang="en-US" dirty="0">
              <a:solidFill>
                <a:srgbClr val="1D252B"/>
              </a:solidFill>
            </a:endParaRPr>
          </a:p>
        </p:txBody>
      </p:sp>
    </p:spTree>
    <p:extLst>
      <p:ext uri="{BB962C8B-B14F-4D97-AF65-F5344CB8AC3E}">
        <p14:creationId xmlns:p14="http://schemas.microsoft.com/office/powerpoint/2010/main" val="419557434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90110" y="1617673"/>
            <a:ext cx="4875934" cy="1168649"/>
          </a:xfrm>
        </p:spPr>
        <p:txBody>
          <a:bodyPr/>
          <a:lstStyle/>
          <a:p>
            <a:r>
              <a:rPr lang="fr-FR" dirty="0"/>
              <a:t>Comité Qualification </a:t>
            </a:r>
            <a:r>
              <a:rPr lang="fr-FR" dirty="0" err="1"/>
              <a:t>EcoTitanium</a:t>
            </a:r>
            <a:r>
              <a:rPr lang="fr-FR" dirty="0"/>
              <a:t/>
            </a:r>
            <a:br>
              <a:rPr lang="fr-FR" dirty="0"/>
            </a:br>
            <a:endParaRPr lang="fr-FR" dirty="0"/>
          </a:p>
        </p:txBody>
      </p:sp>
      <p:sp>
        <p:nvSpPr>
          <p:cNvPr id="3" name="Text Placeholder 2"/>
          <p:cNvSpPr>
            <a:spLocks noGrp="1"/>
          </p:cNvSpPr>
          <p:nvPr>
            <p:ph type="body" sz="quarter" idx="11"/>
          </p:nvPr>
        </p:nvSpPr>
        <p:spPr/>
        <p:txBody>
          <a:bodyPr/>
          <a:lstStyle/>
          <a:p>
            <a:r>
              <a:rPr lang="fr-FR" dirty="0" smtClean="0"/>
              <a:t>25 Octobre 2018</a:t>
            </a:r>
            <a:endParaRPr lang="fr-FR" dirty="0"/>
          </a:p>
        </p:txBody>
      </p:sp>
      <p:sp>
        <p:nvSpPr>
          <p:cNvPr id="4" name="Text Placeholder 3"/>
          <p:cNvSpPr>
            <a:spLocks noGrp="1"/>
          </p:cNvSpPr>
          <p:nvPr>
            <p:ph type="body" sz="quarter" idx="12"/>
          </p:nvPr>
        </p:nvSpPr>
        <p:spPr/>
        <p:txBody>
          <a:bodyPr/>
          <a:lstStyle/>
          <a:p>
            <a:r>
              <a:rPr lang="fr-FR" dirty="0" err="1" smtClean="0"/>
              <a:t>J.Escaffre</a:t>
            </a:r>
            <a:r>
              <a:rPr lang="fr-FR" dirty="0" smtClean="0"/>
              <a:t>/</a:t>
            </a:r>
            <a:r>
              <a:rPr lang="fr-FR" dirty="0" err="1" smtClean="0"/>
              <a:t>B.Delvincourt</a:t>
            </a:r>
            <a:endParaRPr lang="fr-FR" dirty="0"/>
          </a:p>
        </p:txBody>
      </p:sp>
      <p:sp>
        <p:nvSpPr>
          <p:cNvPr id="5" name="Text Placeholder 4"/>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3748422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dirty="0" smtClean="0"/>
              <a:t>1</a:t>
            </a:r>
            <a:endParaRPr lang="en-US" dirty="0"/>
          </a:p>
        </p:txBody>
      </p:sp>
      <p:sp>
        <p:nvSpPr>
          <p:cNvPr id="3" name="Espace réservé du texte 2"/>
          <p:cNvSpPr>
            <a:spLocks noGrp="1"/>
          </p:cNvSpPr>
          <p:nvPr>
            <p:ph type="body" sz="quarter" idx="11"/>
          </p:nvPr>
        </p:nvSpPr>
        <p:spPr/>
        <p:txBody>
          <a:bodyPr/>
          <a:lstStyle/>
          <a:p>
            <a:r>
              <a:rPr lang="en-US" dirty="0" smtClean="0"/>
              <a:t>QUALITE DE PEAU LINGOT</a:t>
            </a:r>
            <a:endParaRPr lang="en-US" dirty="0"/>
          </a:p>
        </p:txBody>
      </p:sp>
      <p:sp>
        <p:nvSpPr>
          <p:cNvPr id="4" name="Espace réservé du texte 3"/>
          <p:cNvSpPr>
            <a:spLocks noGrp="1"/>
          </p:cNvSpPr>
          <p:nvPr>
            <p:ph type="body" sz="quarter" idx="13"/>
          </p:nvPr>
        </p:nvSpPr>
        <p:spPr/>
        <p:txBody>
          <a:bodyPr/>
          <a:lstStyle/>
          <a:p>
            <a:r>
              <a:rPr lang="en-US" dirty="0"/>
              <a:t>QUALIFICATION SAFRAN DMD0776-24</a:t>
            </a:r>
          </a:p>
          <a:p>
            <a:endParaRPr lang="en-US" dirty="0"/>
          </a:p>
        </p:txBody>
      </p:sp>
      <p:sp>
        <p:nvSpPr>
          <p:cNvPr id="5" name="Espace réservé du texte 4"/>
          <p:cNvSpPr>
            <a:spLocks noGrp="1"/>
          </p:cNvSpPr>
          <p:nvPr>
            <p:ph type="body" sz="quarter" idx="14"/>
          </p:nvPr>
        </p:nvSpPr>
        <p:spPr/>
        <p:txBody>
          <a:bodyPr/>
          <a:lstStyle/>
          <a:p>
            <a:r>
              <a:rPr lang="en-US" dirty="0"/>
              <a:t>QUALIFICATION AIRBUS</a:t>
            </a:r>
          </a:p>
          <a:p>
            <a:endParaRPr lang="en-US" dirty="0"/>
          </a:p>
        </p:txBody>
      </p:sp>
      <p:sp>
        <p:nvSpPr>
          <p:cNvPr id="6" name="Espace réservé du texte 5"/>
          <p:cNvSpPr>
            <a:spLocks noGrp="1"/>
          </p:cNvSpPr>
          <p:nvPr>
            <p:ph type="body" sz="quarter" idx="16"/>
          </p:nvPr>
        </p:nvSpPr>
        <p:spPr/>
        <p:txBody>
          <a:bodyPr/>
          <a:lstStyle/>
          <a:p>
            <a:endParaRPr lang="en-US" dirty="0"/>
          </a:p>
        </p:txBody>
      </p:sp>
      <p:sp>
        <p:nvSpPr>
          <p:cNvPr id="7" name="Espace réservé du texte 6"/>
          <p:cNvSpPr>
            <a:spLocks noGrp="1"/>
          </p:cNvSpPr>
          <p:nvPr>
            <p:ph type="body" sz="quarter" idx="17"/>
          </p:nvPr>
        </p:nvSpPr>
        <p:spPr/>
        <p:txBody>
          <a:bodyPr/>
          <a:lstStyle/>
          <a:p>
            <a:r>
              <a:rPr lang="fr-FR" dirty="0" smtClean="0"/>
              <a:t>4</a:t>
            </a:r>
            <a:endParaRPr lang="en-US" dirty="0"/>
          </a:p>
        </p:txBody>
      </p:sp>
      <p:sp>
        <p:nvSpPr>
          <p:cNvPr id="8" name="Espace réservé du texte 7"/>
          <p:cNvSpPr>
            <a:spLocks noGrp="1"/>
          </p:cNvSpPr>
          <p:nvPr>
            <p:ph type="body" sz="quarter" idx="12"/>
          </p:nvPr>
        </p:nvSpPr>
        <p:spPr/>
        <p:txBody>
          <a:bodyPr/>
          <a:lstStyle/>
          <a:p>
            <a:r>
              <a:rPr lang="fr-FR" dirty="0" smtClean="0"/>
              <a:t>2</a:t>
            </a:r>
            <a:endParaRPr lang="en-US" dirty="0"/>
          </a:p>
        </p:txBody>
      </p:sp>
      <p:sp>
        <p:nvSpPr>
          <p:cNvPr id="9" name="Espace réservé du texte 8"/>
          <p:cNvSpPr>
            <a:spLocks noGrp="1"/>
          </p:cNvSpPr>
          <p:nvPr>
            <p:ph type="body" sz="quarter" idx="15"/>
          </p:nvPr>
        </p:nvSpPr>
        <p:spPr/>
        <p:txBody>
          <a:bodyPr/>
          <a:lstStyle/>
          <a:p>
            <a:r>
              <a:rPr lang="fr-FR" dirty="0" smtClean="0"/>
              <a:t>3</a:t>
            </a:r>
            <a:endParaRPr lang="en-US" dirty="0"/>
          </a:p>
        </p:txBody>
      </p:sp>
      <p:sp>
        <p:nvSpPr>
          <p:cNvPr id="10" name="Espace réservé du texte 9"/>
          <p:cNvSpPr>
            <a:spLocks noGrp="1"/>
          </p:cNvSpPr>
          <p:nvPr>
            <p:ph type="body" sz="quarter" idx="18"/>
          </p:nvPr>
        </p:nvSpPr>
        <p:spPr/>
        <p:txBody>
          <a:bodyPr/>
          <a:lstStyle/>
          <a:p>
            <a:endParaRPr lang="en-US" dirty="0"/>
          </a:p>
        </p:txBody>
      </p:sp>
      <p:sp>
        <p:nvSpPr>
          <p:cNvPr id="11" name="Espace réservé du texte 10"/>
          <p:cNvSpPr>
            <a:spLocks noGrp="1"/>
          </p:cNvSpPr>
          <p:nvPr>
            <p:ph type="body" sz="quarter" idx="19"/>
          </p:nvPr>
        </p:nvSpPr>
        <p:spPr/>
        <p:txBody>
          <a:bodyPr/>
          <a:lstStyle/>
          <a:p>
            <a:r>
              <a:rPr lang="fr-FR" dirty="0" smtClean="0"/>
              <a:t>5</a:t>
            </a:r>
            <a:endParaRPr lang="en-US" dirty="0"/>
          </a:p>
        </p:txBody>
      </p:sp>
    </p:spTree>
    <p:extLst>
      <p:ext uri="{BB962C8B-B14F-4D97-AF65-F5344CB8AC3E}">
        <p14:creationId xmlns:p14="http://schemas.microsoft.com/office/powerpoint/2010/main" val="61201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TITRE DE LA PRÉSENTATION</a:t>
            </a:r>
            <a:endParaRPr lang="en-US" dirty="0"/>
          </a:p>
        </p:txBody>
      </p:sp>
      <p:sp>
        <p:nvSpPr>
          <p:cNvPr id="3" name="Slide Number Placeholder 2"/>
          <p:cNvSpPr>
            <a:spLocks noGrp="1"/>
          </p:cNvSpPr>
          <p:nvPr>
            <p:ph type="sldNum" sz="quarter" idx="11"/>
          </p:nvPr>
        </p:nvSpPr>
        <p:spPr/>
        <p:txBody>
          <a:bodyPr/>
          <a:lstStyle/>
          <a:p>
            <a:fld id="{B20DE93A-6C71-914E-B887-96385185B528}" type="slidenum">
              <a:rPr lang="en-US" smtClean="0"/>
              <a:pPr/>
              <a:t>3</a:t>
            </a:fld>
            <a:endParaRPr lang="en-US" dirty="0"/>
          </a:p>
        </p:txBody>
      </p:sp>
      <p:sp>
        <p:nvSpPr>
          <p:cNvPr id="5" name="Text Placeholder 4"/>
          <p:cNvSpPr>
            <a:spLocks noGrp="1"/>
          </p:cNvSpPr>
          <p:nvPr>
            <p:ph type="body" sz="quarter" idx="13"/>
          </p:nvPr>
        </p:nvSpPr>
        <p:spPr>
          <a:xfrm>
            <a:off x="218654" y="218178"/>
            <a:ext cx="7447601" cy="553998"/>
          </a:xfrm>
        </p:spPr>
        <p:txBody>
          <a:bodyPr/>
          <a:lstStyle/>
          <a:p>
            <a:pPr marL="0" indent="0">
              <a:buNone/>
            </a:pPr>
            <a:r>
              <a:rPr lang="fr-FR" dirty="0" smtClean="0"/>
              <a:t>1. Qualité de peau lingot</a:t>
            </a:r>
            <a:endParaRPr lang="fr-FR" dirty="0"/>
          </a:p>
        </p:txBody>
      </p:sp>
      <p:sp>
        <p:nvSpPr>
          <p:cNvPr id="6" name="Text Placeholder 10"/>
          <p:cNvSpPr txBox="1">
            <a:spLocks/>
          </p:cNvSpPr>
          <p:nvPr/>
        </p:nvSpPr>
        <p:spPr>
          <a:xfrm>
            <a:off x="313988" y="1052385"/>
            <a:ext cx="8688498" cy="5315765"/>
          </a:xfrm>
          <a:prstGeom prst="rect">
            <a:avLst/>
          </a:prstGeom>
        </p:spPr>
        <p:txBody>
          <a:bodyPr vert="horz"/>
          <a:lstStyle>
            <a:lvl1pPr marL="0" indent="0" algn="l" defTabSz="457200" rtl="0" eaLnBrk="1" latinLnBrk="0" hangingPunct="1">
              <a:spcBef>
                <a:spcPct val="20000"/>
              </a:spcBef>
              <a:buFont typeface="Arial"/>
              <a:buNone/>
              <a:defRPr sz="2000" b="1" kern="1200">
                <a:solidFill>
                  <a:srgbClr val="F27019"/>
                </a:solidFill>
                <a:latin typeface="+mn-lt"/>
                <a:ea typeface="+mn-ea"/>
                <a:cs typeface="+mn-cs"/>
              </a:defRPr>
            </a:lvl1pPr>
            <a:lvl2pPr marL="0" indent="0" algn="l" defTabSz="457200" rtl="0" eaLnBrk="1" latinLnBrk="0" hangingPunct="1">
              <a:spcBef>
                <a:spcPct val="20000"/>
              </a:spcBef>
              <a:spcAft>
                <a:spcPts val="600"/>
              </a:spcAft>
              <a:buFont typeface="Arial"/>
              <a:buNone/>
              <a:defRPr sz="1600" kern="1200">
                <a:solidFill>
                  <a:srgbClr val="1D252B"/>
                </a:solidFill>
                <a:latin typeface="+mn-lt"/>
                <a:ea typeface="+mn-ea"/>
                <a:cs typeface="+mn-cs"/>
              </a:defRPr>
            </a:lvl2pPr>
            <a:lvl3pPr marL="179388" indent="-179388" algn="l" defTabSz="457200" rtl="0" eaLnBrk="1" latinLnBrk="0" hangingPunct="1">
              <a:spcBef>
                <a:spcPct val="20000"/>
              </a:spcBef>
              <a:buClr>
                <a:srgbClr val="F27019"/>
              </a:buClr>
              <a:buFont typeface="Arial"/>
              <a:buChar char="•"/>
              <a:defRPr sz="1400" b="1" kern="1200">
                <a:solidFill>
                  <a:srgbClr val="1D252B"/>
                </a:solidFill>
                <a:latin typeface="+mn-lt"/>
                <a:ea typeface="+mn-ea"/>
                <a:cs typeface="+mn-cs"/>
              </a:defRPr>
            </a:lvl3pPr>
            <a:lvl4pPr marL="539750" indent="-179388" algn="l" defTabSz="457200" rtl="0" eaLnBrk="1" latinLnBrk="0" hangingPunct="1">
              <a:spcBef>
                <a:spcPct val="20000"/>
              </a:spcBef>
              <a:buClr>
                <a:srgbClr val="1D252B"/>
              </a:buClr>
              <a:buFont typeface="Arial"/>
              <a:buChar char="•"/>
              <a:defRPr sz="1400" kern="1200">
                <a:solidFill>
                  <a:srgbClr val="1D252B"/>
                </a:solidFill>
                <a:latin typeface="+mn-lt"/>
                <a:ea typeface="+mn-ea"/>
                <a:cs typeface="+mn-cs"/>
              </a:defRPr>
            </a:lvl4pPr>
            <a:lvl5pPr marL="900113" indent="-179388" algn="l" defTabSz="457200" rtl="0" eaLnBrk="1" latinLnBrk="0" hangingPunct="1">
              <a:spcBef>
                <a:spcPct val="20000"/>
              </a:spcBef>
              <a:buClr>
                <a:srgbClr val="F27019"/>
              </a:buClr>
              <a:buFont typeface="Courier New"/>
              <a:buChar char="o"/>
              <a:defRPr sz="1200" kern="1200">
                <a:solidFill>
                  <a:srgbClr val="1D252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Essais réalisés :</a:t>
            </a:r>
            <a:endParaRPr lang="fr-FR" dirty="0"/>
          </a:p>
          <a:p>
            <a:pPr marL="342900" lvl="1" indent="-342900">
              <a:buFont typeface="Wingdings" panose="05000000000000000000" pitchFamily="2" charset="2"/>
              <a:buChar char="q"/>
            </a:pPr>
            <a:r>
              <a:rPr lang="fr-FR" sz="1400" b="1" dirty="0">
                <a:solidFill>
                  <a:schemeClr val="tx1"/>
                </a:solidFill>
                <a:sym typeface="Wingdings" panose="05000000000000000000" pitchFamily="2" charset="2"/>
              </a:rPr>
              <a:t>Essais réduction %H2 en voie PAM+1VAR: </a:t>
            </a:r>
          </a:p>
          <a:p>
            <a:pPr marL="800100" lvl="1" indent="-342900">
              <a:buFont typeface="Arial"/>
              <a:buAutoNum type="arabicParenR"/>
            </a:pPr>
            <a:r>
              <a:rPr lang="fr-FR" sz="1200" dirty="0"/>
              <a:t>Campagnes de 3 électrodes PAM diamètre 830 mm avec diminution de la vitesse de fusion : validation sur %H2 dans le four PAM + pression pendant la </a:t>
            </a:r>
            <a:r>
              <a:rPr lang="fr-FR" sz="1200" dirty="0" err="1"/>
              <a:t>refusion</a:t>
            </a:r>
            <a:r>
              <a:rPr lang="fr-FR" sz="1200" dirty="0"/>
              <a:t> VAR + aspect peau de </a:t>
            </a:r>
            <a:r>
              <a:rPr lang="fr-FR" sz="1200" dirty="0" smtClean="0"/>
              <a:t>lingot</a:t>
            </a:r>
          </a:p>
          <a:p>
            <a:pPr marL="628650" lvl="1" indent="-171450">
              <a:buFont typeface="Wingdings"/>
              <a:buChar char="è"/>
            </a:pPr>
            <a:r>
              <a:rPr lang="fr-FR" sz="1200" dirty="0" smtClean="0">
                <a:sym typeface="Wingdings" panose="05000000000000000000" pitchFamily="2" charset="2"/>
              </a:rPr>
              <a:t>3 Électrodes réalisées à 700 kg/h : problèmes de coulures en surface  meulage des électrodes</a:t>
            </a:r>
          </a:p>
          <a:p>
            <a:pPr marL="628650" lvl="1" indent="-171450">
              <a:buFont typeface="Wingdings"/>
              <a:buChar char="è"/>
            </a:pPr>
            <a:r>
              <a:rPr lang="fr-FR" sz="1200" dirty="0" smtClean="0">
                <a:sym typeface="Wingdings" panose="05000000000000000000" pitchFamily="2" charset="2"/>
              </a:rPr>
              <a:t>2 lingots refondus – en cours de meulage :</a:t>
            </a:r>
          </a:p>
          <a:p>
            <a:pPr marL="808038" lvl="2" indent="-171450">
              <a:buFont typeface="Wingdings"/>
              <a:buChar char="è"/>
            </a:pPr>
            <a:r>
              <a:rPr lang="fr-FR" sz="1000" dirty="0"/>
              <a:t>Meulage du 1</a:t>
            </a:r>
            <a:r>
              <a:rPr lang="fr-FR" sz="1000" baseline="30000" dirty="0"/>
              <a:t>er</a:t>
            </a:r>
            <a:r>
              <a:rPr lang="fr-FR" sz="1000" dirty="0"/>
              <a:t> </a:t>
            </a:r>
            <a:r>
              <a:rPr lang="fr-FR" sz="1000" dirty="0" smtClean="0"/>
              <a:t>n’indique aucun </a:t>
            </a:r>
            <a:r>
              <a:rPr lang="fr-FR" sz="1000" dirty="0"/>
              <a:t>défaut visible </a:t>
            </a:r>
            <a:r>
              <a:rPr lang="fr-FR" sz="1000" dirty="0" smtClean="0"/>
              <a:t>à 835 </a:t>
            </a:r>
            <a:r>
              <a:rPr lang="fr-FR" sz="1000" dirty="0"/>
              <a:t>mm </a:t>
            </a:r>
            <a:endParaRPr lang="fr-FR" sz="1000" dirty="0" smtClean="0">
              <a:sym typeface="Wingdings" panose="05000000000000000000" pitchFamily="2" charset="2"/>
            </a:endParaRPr>
          </a:p>
          <a:p>
            <a:pPr marL="628650" lvl="1" indent="-171450">
              <a:buFont typeface="Wingdings"/>
              <a:buChar char="è"/>
            </a:pPr>
            <a:r>
              <a:rPr lang="fr-FR" sz="1200" dirty="0" smtClean="0">
                <a:sym typeface="Wingdings" panose="05000000000000000000" pitchFamily="2" charset="2"/>
              </a:rPr>
              <a:t>Paramètres </a:t>
            </a:r>
            <a:r>
              <a:rPr lang="fr-FR" sz="1200" dirty="0" err="1" smtClean="0">
                <a:sym typeface="Wingdings" panose="05000000000000000000" pitchFamily="2" charset="2"/>
              </a:rPr>
              <a:t>process</a:t>
            </a:r>
            <a:r>
              <a:rPr lang="fr-FR" sz="1200" dirty="0" smtClean="0">
                <a:sym typeface="Wingdings" panose="05000000000000000000" pitchFamily="2" charset="2"/>
              </a:rPr>
              <a:t> : </a:t>
            </a:r>
          </a:p>
          <a:p>
            <a:pPr marL="808038" lvl="2" indent="-171450">
              <a:buFont typeface="Wingdings"/>
              <a:buChar char="è"/>
            </a:pPr>
            <a:r>
              <a:rPr lang="fr-FR" sz="1000" dirty="0" smtClean="0"/>
              <a:t>Pas </a:t>
            </a:r>
            <a:r>
              <a:rPr lang="fr-FR" sz="1000" dirty="0"/>
              <a:t>d’effet notable de la réduction de vitesse de fusion sur la teneur en H2, en particulier sur les charges de briquettes (1 charge massif avec une teneur en H2 particulièrement faible</a:t>
            </a:r>
            <a:r>
              <a:rPr lang="fr-FR" sz="1000" dirty="0" smtClean="0"/>
              <a:t>).</a:t>
            </a:r>
          </a:p>
          <a:p>
            <a:pPr marL="808038" lvl="2" indent="-171450">
              <a:buFont typeface="Wingdings"/>
              <a:buChar char="è"/>
            </a:pPr>
            <a:r>
              <a:rPr lang="fr-FR" sz="1000" dirty="0" smtClean="0"/>
              <a:t>Pression </a:t>
            </a:r>
            <a:r>
              <a:rPr lang="fr-FR" sz="1000" dirty="0"/>
              <a:t>au VAR : basse pour la charge massif / pas d’effet sur la charge de briquettes.</a:t>
            </a:r>
          </a:p>
          <a:p>
            <a:endParaRPr lang="fr-FR" dirty="0" smtClean="0"/>
          </a:p>
          <a:p>
            <a:r>
              <a:rPr lang="fr-FR" dirty="0" smtClean="0"/>
              <a:t>Essais prévus:</a:t>
            </a:r>
            <a:endParaRPr lang="fr-FR" dirty="0"/>
          </a:p>
          <a:p>
            <a:pPr marL="342900" indent="-342900">
              <a:buFont typeface="Wingdings" panose="05000000000000000000" pitchFamily="2" charset="2"/>
              <a:buChar char="q"/>
            </a:pPr>
            <a:r>
              <a:rPr lang="fr-FR" sz="1400" dirty="0" smtClean="0">
                <a:solidFill>
                  <a:schemeClr val="tx1"/>
                </a:solidFill>
                <a:sym typeface="Wingdings" panose="05000000000000000000" pitchFamily="2" charset="2"/>
              </a:rPr>
              <a:t>Essais double </a:t>
            </a:r>
            <a:r>
              <a:rPr lang="fr-FR" sz="1400" dirty="0" err="1" smtClean="0">
                <a:solidFill>
                  <a:schemeClr val="tx1"/>
                </a:solidFill>
                <a:sym typeface="Wingdings" panose="05000000000000000000" pitchFamily="2" charset="2"/>
              </a:rPr>
              <a:t>refusion</a:t>
            </a:r>
            <a:r>
              <a:rPr lang="fr-FR" sz="1400" dirty="0" smtClean="0">
                <a:solidFill>
                  <a:schemeClr val="tx1"/>
                </a:solidFill>
                <a:sym typeface="Wingdings" panose="05000000000000000000" pitchFamily="2" charset="2"/>
              </a:rPr>
              <a:t> (PAM+2VAR) : tester les actionneurs influents sur la qualité de peau d’un lingot double VAR: fin novembre / début décembre</a:t>
            </a:r>
            <a:endParaRPr lang="fr-FR" sz="1400" dirty="0">
              <a:solidFill>
                <a:schemeClr val="tx1"/>
              </a:solidFill>
            </a:endParaRPr>
          </a:p>
          <a:p>
            <a:pPr lvl="1"/>
            <a:endParaRPr lang="fr-FR" dirty="0" smtClean="0">
              <a:latin typeface="Arial" charset="0"/>
              <a:ea typeface="Arial" charset="0"/>
              <a:cs typeface="Arial" charset="0"/>
            </a:endParaRPr>
          </a:p>
          <a:p>
            <a:pPr marL="685800" lvl="1" algn="just">
              <a:spcBef>
                <a:spcPts val="1200"/>
              </a:spcBef>
            </a:pPr>
            <a:endParaRPr lang="fr-FR" dirty="0">
              <a:latin typeface="Arial" charset="0"/>
              <a:ea typeface="Arial" charset="0"/>
              <a:cs typeface="Arial" charset="0"/>
            </a:endParaRPr>
          </a:p>
        </p:txBody>
      </p:sp>
    </p:spTree>
    <p:extLst>
      <p:ext uri="{BB962C8B-B14F-4D97-AF65-F5344CB8AC3E}">
        <p14:creationId xmlns:p14="http://schemas.microsoft.com/office/powerpoint/2010/main" val="1340526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TITRE DE LA PRÉSENTATION</a:t>
            </a:r>
            <a:endParaRPr lang="en-US" dirty="0"/>
          </a:p>
        </p:txBody>
      </p:sp>
      <p:sp>
        <p:nvSpPr>
          <p:cNvPr id="3" name="Slide Number Placeholder 2"/>
          <p:cNvSpPr>
            <a:spLocks noGrp="1"/>
          </p:cNvSpPr>
          <p:nvPr>
            <p:ph type="sldNum" sz="quarter" idx="11"/>
          </p:nvPr>
        </p:nvSpPr>
        <p:spPr/>
        <p:txBody>
          <a:bodyPr/>
          <a:lstStyle/>
          <a:p>
            <a:fld id="{B20DE93A-6C71-914E-B887-96385185B528}" type="slidenum">
              <a:rPr lang="en-US" smtClean="0"/>
              <a:pPr/>
              <a:t>4</a:t>
            </a:fld>
            <a:endParaRPr lang="en-US" dirty="0"/>
          </a:p>
        </p:txBody>
      </p:sp>
      <p:sp>
        <p:nvSpPr>
          <p:cNvPr id="5" name="Text Placeholder 4"/>
          <p:cNvSpPr>
            <a:spLocks noGrp="1"/>
          </p:cNvSpPr>
          <p:nvPr>
            <p:ph type="body" sz="quarter" idx="13"/>
          </p:nvPr>
        </p:nvSpPr>
        <p:spPr>
          <a:xfrm>
            <a:off x="218654" y="218178"/>
            <a:ext cx="7447601" cy="553998"/>
          </a:xfrm>
        </p:spPr>
        <p:txBody>
          <a:bodyPr/>
          <a:lstStyle/>
          <a:p>
            <a:pPr marL="0" indent="0">
              <a:buNone/>
            </a:pPr>
            <a:r>
              <a:rPr lang="en-US" dirty="0" smtClean="0"/>
              <a:t>2. Qualification </a:t>
            </a:r>
            <a:r>
              <a:rPr lang="en-US" dirty="0"/>
              <a:t>SAFRAN DMD0776-24</a:t>
            </a:r>
          </a:p>
        </p:txBody>
      </p:sp>
      <p:sp>
        <p:nvSpPr>
          <p:cNvPr id="6" name="Text Placeholder 10"/>
          <p:cNvSpPr txBox="1">
            <a:spLocks/>
          </p:cNvSpPr>
          <p:nvPr/>
        </p:nvSpPr>
        <p:spPr>
          <a:xfrm>
            <a:off x="313988" y="1052385"/>
            <a:ext cx="8688498" cy="5315765"/>
          </a:xfrm>
          <a:prstGeom prst="rect">
            <a:avLst/>
          </a:prstGeom>
        </p:spPr>
        <p:txBody>
          <a:bodyPr vert="horz"/>
          <a:lstStyle>
            <a:lvl1pPr marL="0" indent="0" algn="l" defTabSz="457200" rtl="0" eaLnBrk="1" latinLnBrk="0" hangingPunct="1">
              <a:spcBef>
                <a:spcPct val="20000"/>
              </a:spcBef>
              <a:buFont typeface="Arial"/>
              <a:buNone/>
              <a:defRPr sz="2000" b="1" kern="1200">
                <a:solidFill>
                  <a:srgbClr val="F27019"/>
                </a:solidFill>
                <a:latin typeface="+mn-lt"/>
                <a:ea typeface="+mn-ea"/>
                <a:cs typeface="+mn-cs"/>
              </a:defRPr>
            </a:lvl1pPr>
            <a:lvl2pPr marL="0" indent="0" algn="l" defTabSz="457200" rtl="0" eaLnBrk="1" latinLnBrk="0" hangingPunct="1">
              <a:spcBef>
                <a:spcPct val="20000"/>
              </a:spcBef>
              <a:spcAft>
                <a:spcPts val="600"/>
              </a:spcAft>
              <a:buFont typeface="Arial"/>
              <a:buNone/>
              <a:defRPr sz="1600" kern="1200">
                <a:solidFill>
                  <a:srgbClr val="1D252B"/>
                </a:solidFill>
                <a:latin typeface="+mn-lt"/>
                <a:ea typeface="+mn-ea"/>
                <a:cs typeface="+mn-cs"/>
              </a:defRPr>
            </a:lvl2pPr>
            <a:lvl3pPr marL="179388" indent="-179388" algn="l" defTabSz="457200" rtl="0" eaLnBrk="1" latinLnBrk="0" hangingPunct="1">
              <a:spcBef>
                <a:spcPct val="20000"/>
              </a:spcBef>
              <a:buClr>
                <a:srgbClr val="F27019"/>
              </a:buClr>
              <a:buFont typeface="Arial"/>
              <a:buChar char="•"/>
              <a:defRPr sz="1400" b="1" kern="1200">
                <a:solidFill>
                  <a:srgbClr val="1D252B"/>
                </a:solidFill>
                <a:latin typeface="+mn-lt"/>
                <a:ea typeface="+mn-ea"/>
                <a:cs typeface="+mn-cs"/>
              </a:defRPr>
            </a:lvl3pPr>
            <a:lvl4pPr marL="539750" indent="-179388" algn="l" defTabSz="457200" rtl="0" eaLnBrk="1" latinLnBrk="0" hangingPunct="1">
              <a:spcBef>
                <a:spcPct val="20000"/>
              </a:spcBef>
              <a:buClr>
                <a:srgbClr val="1D252B"/>
              </a:buClr>
              <a:buFont typeface="Arial"/>
              <a:buChar char="•"/>
              <a:defRPr sz="1400" kern="1200">
                <a:solidFill>
                  <a:srgbClr val="1D252B"/>
                </a:solidFill>
                <a:latin typeface="+mn-lt"/>
                <a:ea typeface="+mn-ea"/>
                <a:cs typeface="+mn-cs"/>
              </a:defRPr>
            </a:lvl4pPr>
            <a:lvl5pPr marL="900113" indent="-179388" algn="l" defTabSz="457200" rtl="0" eaLnBrk="1" latinLnBrk="0" hangingPunct="1">
              <a:spcBef>
                <a:spcPct val="20000"/>
              </a:spcBef>
              <a:buClr>
                <a:srgbClr val="F27019"/>
              </a:buClr>
              <a:buFont typeface="Courier New"/>
              <a:buChar char="o"/>
              <a:defRPr sz="1200" kern="1200">
                <a:solidFill>
                  <a:srgbClr val="1D252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smtClean="0"/>
              <a:t>Voir présentation envoyée par </a:t>
            </a:r>
            <a:r>
              <a:rPr lang="fr-FR" dirty="0" err="1" smtClean="0"/>
              <a:t>B.Delvincourt</a:t>
            </a:r>
            <a:endParaRPr lang="fr-FR" dirty="0">
              <a:latin typeface="Arial" charset="0"/>
              <a:ea typeface="Arial" charset="0"/>
              <a:cs typeface="Arial" charset="0"/>
            </a:endParaRPr>
          </a:p>
        </p:txBody>
      </p:sp>
    </p:spTree>
    <p:extLst>
      <p:ext uri="{BB962C8B-B14F-4D97-AF65-F5344CB8AC3E}">
        <p14:creationId xmlns:p14="http://schemas.microsoft.com/office/powerpoint/2010/main" val="4044424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TITRE DE LA PRÉSENTATION</a:t>
            </a:r>
            <a:endParaRPr lang="en-US" dirty="0"/>
          </a:p>
        </p:txBody>
      </p:sp>
      <p:sp>
        <p:nvSpPr>
          <p:cNvPr id="3" name="Slide Number Placeholder 2"/>
          <p:cNvSpPr>
            <a:spLocks noGrp="1"/>
          </p:cNvSpPr>
          <p:nvPr>
            <p:ph type="sldNum" sz="quarter" idx="11"/>
          </p:nvPr>
        </p:nvSpPr>
        <p:spPr/>
        <p:txBody>
          <a:bodyPr/>
          <a:lstStyle/>
          <a:p>
            <a:fld id="{B20DE93A-6C71-914E-B887-96385185B528}" type="slidenum">
              <a:rPr lang="en-US" smtClean="0"/>
              <a:pPr/>
              <a:t>5</a:t>
            </a:fld>
            <a:endParaRPr lang="en-US" dirty="0"/>
          </a:p>
        </p:txBody>
      </p:sp>
      <p:sp>
        <p:nvSpPr>
          <p:cNvPr id="5" name="Text Placeholder 4"/>
          <p:cNvSpPr>
            <a:spLocks noGrp="1"/>
          </p:cNvSpPr>
          <p:nvPr>
            <p:ph type="body" sz="quarter" idx="13"/>
          </p:nvPr>
        </p:nvSpPr>
        <p:spPr>
          <a:xfrm>
            <a:off x="218654" y="218178"/>
            <a:ext cx="7447601" cy="553998"/>
          </a:xfrm>
        </p:spPr>
        <p:txBody>
          <a:bodyPr/>
          <a:lstStyle/>
          <a:p>
            <a:pPr marL="0" indent="0">
              <a:buNone/>
            </a:pPr>
            <a:r>
              <a:rPr lang="fr-FR" dirty="0" smtClean="0"/>
              <a:t>3. Qualification AIRBUS</a:t>
            </a:r>
            <a:endParaRPr lang="fr-FR" dirty="0"/>
          </a:p>
        </p:txBody>
      </p:sp>
      <p:sp>
        <p:nvSpPr>
          <p:cNvPr id="7" name="Espace réservé du texte 8"/>
          <p:cNvSpPr txBox="1">
            <a:spLocks/>
          </p:cNvSpPr>
          <p:nvPr/>
        </p:nvSpPr>
        <p:spPr>
          <a:xfrm>
            <a:off x="65314" y="1021216"/>
            <a:ext cx="9035142" cy="56843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buNone/>
            </a:pPr>
            <a:r>
              <a:rPr lang="fr-FR" sz="2000" b="1" dirty="0" smtClean="0">
                <a:solidFill>
                  <a:srgbClr val="F27019"/>
                </a:solidFill>
              </a:rPr>
              <a:t>Planning de qualification :</a:t>
            </a:r>
            <a:endParaRPr lang="fr-FR" sz="2000" b="1" dirty="0">
              <a:solidFill>
                <a:srgbClr val="F27019"/>
              </a:solidFill>
            </a:endParaRPr>
          </a:p>
          <a:p>
            <a:pPr marL="285750" lvl="1">
              <a:buFont typeface="Wingdings" panose="05000000000000000000" pitchFamily="2" charset="2"/>
              <a:buChar char="§"/>
            </a:pPr>
            <a:r>
              <a:rPr lang="fr-FR" sz="1600" dirty="0" smtClean="0"/>
              <a:t>Productions en cours pour les lingots : </a:t>
            </a:r>
          </a:p>
          <a:p>
            <a:pPr marL="685800" lvl="2">
              <a:buFont typeface="Wingdings" panose="05000000000000000000" pitchFamily="2" charset="2"/>
              <a:buChar char="§"/>
            </a:pPr>
            <a:r>
              <a:rPr lang="fr-FR" sz="1400" dirty="0" smtClean="0">
                <a:sym typeface="Wingdings" panose="05000000000000000000" pitchFamily="2" charset="2"/>
              </a:rPr>
              <a:t>Décalage du délai final dû au changement de lingot pour le diamètre 330 mm et à la coulée ensemencée : fin de la qualification Airbus prévue en juillet 2019. </a:t>
            </a:r>
          </a:p>
          <a:p>
            <a:pPr marL="685800" lvl="2">
              <a:buFont typeface="Wingdings" panose="05000000000000000000" pitchFamily="2" charset="2"/>
              <a:buChar char="§"/>
            </a:pPr>
            <a:r>
              <a:rPr lang="fr-FR" sz="1400" dirty="0" smtClean="0">
                <a:sym typeface="Wingdings" panose="05000000000000000000" pitchFamily="2" charset="2"/>
              </a:rPr>
              <a:t>CNF pour l’introduction d’</a:t>
            </a:r>
            <a:r>
              <a:rPr lang="fr-FR" sz="1400" dirty="0" err="1" smtClean="0">
                <a:sym typeface="Wingdings" panose="05000000000000000000" pitchFamily="2" charset="2"/>
              </a:rPr>
              <a:t>EcoTitanium</a:t>
            </a:r>
            <a:r>
              <a:rPr lang="fr-FR" sz="1400" dirty="0" smtClean="0">
                <a:sym typeface="Wingdings" panose="05000000000000000000" pitchFamily="2" charset="2"/>
              </a:rPr>
              <a:t> comme nouvelle source de lingots, transmise par Spirit à Airbus. </a:t>
            </a:r>
            <a:endParaRPr lang="fr-FR" sz="1400" dirty="0" smtClean="0"/>
          </a:p>
          <a:p>
            <a:pPr marL="457200" lvl="2" indent="0">
              <a:buNone/>
            </a:pPr>
            <a:endParaRPr lang="fr-FR" sz="1400" dirty="0" smtClean="0"/>
          </a:p>
          <a:p>
            <a:pPr marL="285750" lvl="1">
              <a:buFont typeface="Wingdings" panose="05000000000000000000" pitchFamily="2" charset="2"/>
              <a:buChar char="§"/>
            </a:pPr>
            <a:endParaRPr lang="fr-FR" sz="1600" dirty="0" smtClean="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5" y="2738858"/>
            <a:ext cx="9000000" cy="296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557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smtClean="0"/>
              <a:t>TITRE DE LA PRÉSENTATION</a:t>
            </a:r>
            <a:endParaRPr lang="en-US" dirty="0"/>
          </a:p>
        </p:txBody>
      </p:sp>
      <p:sp>
        <p:nvSpPr>
          <p:cNvPr id="3" name="Slide Number Placeholder 2"/>
          <p:cNvSpPr>
            <a:spLocks noGrp="1"/>
          </p:cNvSpPr>
          <p:nvPr>
            <p:ph type="sldNum" sz="quarter" idx="11"/>
          </p:nvPr>
        </p:nvSpPr>
        <p:spPr/>
        <p:txBody>
          <a:bodyPr/>
          <a:lstStyle/>
          <a:p>
            <a:fld id="{B20DE93A-6C71-914E-B887-96385185B528}" type="slidenum">
              <a:rPr lang="en-US" smtClean="0"/>
              <a:pPr/>
              <a:t>6</a:t>
            </a:fld>
            <a:endParaRPr lang="en-US" dirty="0"/>
          </a:p>
        </p:txBody>
      </p:sp>
      <p:sp>
        <p:nvSpPr>
          <p:cNvPr id="5" name="Text Placeholder 4"/>
          <p:cNvSpPr>
            <a:spLocks noGrp="1"/>
          </p:cNvSpPr>
          <p:nvPr>
            <p:ph type="body" sz="quarter" idx="13"/>
          </p:nvPr>
        </p:nvSpPr>
        <p:spPr>
          <a:xfrm>
            <a:off x="218654" y="218178"/>
            <a:ext cx="7447601" cy="553998"/>
          </a:xfrm>
        </p:spPr>
        <p:txBody>
          <a:bodyPr/>
          <a:lstStyle/>
          <a:p>
            <a:pPr marL="0" indent="0">
              <a:buNone/>
            </a:pPr>
            <a:r>
              <a:rPr lang="fr-FR" dirty="0" smtClean="0"/>
              <a:t>3. Qualification AIRBUS</a:t>
            </a:r>
            <a:endParaRPr lang="fr-FR" dirty="0"/>
          </a:p>
        </p:txBody>
      </p:sp>
      <p:sp>
        <p:nvSpPr>
          <p:cNvPr id="7" name="Espace réservé du texte 8"/>
          <p:cNvSpPr txBox="1">
            <a:spLocks/>
          </p:cNvSpPr>
          <p:nvPr/>
        </p:nvSpPr>
        <p:spPr>
          <a:xfrm>
            <a:off x="206832" y="1021216"/>
            <a:ext cx="8626106" cy="529249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just">
              <a:buNone/>
            </a:pPr>
            <a:r>
              <a:rPr lang="fr-FR" sz="2000" b="1" dirty="0" smtClean="0">
                <a:solidFill>
                  <a:srgbClr val="F27019"/>
                </a:solidFill>
              </a:rPr>
              <a:t>Essai d’ensemencement :</a:t>
            </a:r>
            <a:endParaRPr lang="fr-FR" sz="1600" dirty="0" smtClean="0"/>
          </a:p>
          <a:p>
            <a:pPr marL="285750" lvl="1" algn="just">
              <a:buFont typeface="Wingdings" panose="05000000000000000000" pitchFamily="2" charset="2"/>
              <a:buChar char="§"/>
            </a:pPr>
            <a:r>
              <a:rPr lang="fr-FR" sz="1600" dirty="0" smtClean="0"/>
              <a:t>Préparation de la charge ensemencée le 16 octobre en présence d’Airbus (briquettes + polluants).</a:t>
            </a:r>
          </a:p>
          <a:p>
            <a:pPr marL="285750" lvl="1" algn="just">
              <a:buFont typeface="Wingdings" panose="05000000000000000000" pitchFamily="2" charset="2"/>
              <a:buChar char="§"/>
            </a:pPr>
            <a:endParaRPr lang="fr-FR" sz="1400" dirty="0" smtClean="0"/>
          </a:p>
          <a:p>
            <a:pPr marL="285750" lvl="1" algn="just">
              <a:buFont typeface="Wingdings" panose="05000000000000000000" pitchFamily="2" charset="2"/>
              <a:buChar char="§"/>
            </a:pPr>
            <a:r>
              <a:rPr lang="fr-FR" sz="1600" dirty="0" smtClean="0"/>
              <a:t>Laminage sur LAMA : </a:t>
            </a:r>
          </a:p>
          <a:p>
            <a:pPr marL="685800" lvl="2" algn="just">
              <a:buFont typeface="Wingdings" panose="05000000000000000000" pitchFamily="2" charset="2"/>
              <a:buChar char="§"/>
            </a:pPr>
            <a:r>
              <a:rPr lang="fr-FR" sz="1400" dirty="0" smtClean="0"/>
              <a:t>Nécessité d’une mise au point avec minimum un bout d’essai</a:t>
            </a:r>
          </a:p>
          <a:p>
            <a:pPr marL="685800" lvl="2" algn="just">
              <a:buFont typeface="Wingdings" panose="05000000000000000000" pitchFamily="2" charset="2"/>
              <a:buChar char="§"/>
            </a:pPr>
            <a:r>
              <a:rPr lang="fr-FR" sz="1400" dirty="0" smtClean="0"/>
              <a:t>Pas de planning prévisionnel pour le démarrage de l’installation : laminage du titane pas avant la fin du 1</a:t>
            </a:r>
            <a:r>
              <a:rPr lang="fr-FR" sz="1400" baseline="30000" dirty="0" smtClean="0"/>
              <a:t>er</a:t>
            </a:r>
            <a:r>
              <a:rPr lang="fr-FR" sz="1400" dirty="0" smtClean="0"/>
              <a:t> trimestre 2019. </a:t>
            </a:r>
          </a:p>
          <a:p>
            <a:pPr marL="285750" lvl="1" algn="just">
              <a:buFont typeface="Wingdings" panose="05000000000000000000" pitchFamily="2" charset="2"/>
              <a:buChar char="§"/>
            </a:pPr>
            <a:endParaRPr lang="fr-FR" sz="1600" dirty="0" smtClean="0"/>
          </a:p>
          <a:p>
            <a:pPr marL="285750" lvl="1" algn="just">
              <a:buFont typeface="Wingdings" panose="05000000000000000000" pitchFamily="2" charset="2"/>
              <a:buChar char="§"/>
            </a:pPr>
            <a:r>
              <a:rPr lang="fr-FR" sz="1600" dirty="0" smtClean="0"/>
              <a:t>Contrôle </a:t>
            </a:r>
            <a:r>
              <a:rPr lang="fr-FR" sz="1600" dirty="0"/>
              <a:t>RX sur barres dia. 50mm : </a:t>
            </a:r>
            <a:r>
              <a:rPr lang="fr-FR" sz="1400" dirty="0" smtClean="0"/>
              <a:t>nécessité de contrôler les barres sur une installation qualifiée Airbus </a:t>
            </a:r>
            <a:r>
              <a:rPr lang="fr-FR" sz="1400" dirty="0" smtClean="0">
                <a:sym typeface="Wingdings" panose="05000000000000000000" pitchFamily="2" charset="2"/>
              </a:rPr>
              <a:t> possibilité de réaliser cette prestation chez </a:t>
            </a:r>
            <a:r>
              <a:rPr lang="fr-FR" sz="1400" dirty="0" err="1" smtClean="0">
                <a:sym typeface="Wingdings" panose="05000000000000000000" pitchFamily="2" charset="2"/>
              </a:rPr>
              <a:t>Marlier</a:t>
            </a:r>
            <a:r>
              <a:rPr lang="fr-FR" sz="1400" dirty="0">
                <a:sym typeface="Wingdings" panose="05000000000000000000" pitchFamily="2" charset="2"/>
              </a:rPr>
              <a:t> </a:t>
            </a:r>
            <a:r>
              <a:rPr lang="fr-FR" sz="1400" dirty="0" smtClean="0">
                <a:sym typeface="Wingdings" panose="05000000000000000000" pitchFamily="2" charset="2"/>
              </a:rPr>
              <a:t>(63) qualifié par Airbus : attente d’infos d’UKAD et Laminoir ANC pour réalisation d’un devis (prévu pour le 26/10).</a:t>
            </a:r>
          </a:p>
          <a:p>
            <a:pPr marL="285750" lvl="1" algn="just">
              <a:buFont typeface="Wingdings" panose="05000000000000000000" pitchFamily="2" charset="2"/>
              <a:buChar char="§"/>
            </a:pPr>
            <a:endParaRPr lang="fr-FR" sz="1400" dirty="0">
              <a:sym typeface="Wingdings" panose="05000000000000000000" pitchFamily="2" charset="2"/>
            </a:endParaRPr>
          </a:p>
          <a:p>
            <a:pPr marL="285750" lvl="1" algn="just">
              <a:buFont typeface="Wingdings" panose="05000000000000000000" pitchFamily="2" charset="2"/>
              <a:buChar char="§"/>
            </a:pPr>
            <a:r>
              <a:rPr lang="fr-FR" sz="1600" dirty="0">
                <a:sym typeface="Wingdings" panose="05000000000000000000" pitchFamily="2" charset="2"/>
              </a:rPr>
              <a:t>Essai avec solides </a:t>
            </a:r>
            <a:r>
              <a:rPr lang="fr-FR" sz="1600" dirty="0" err="1">
                <a:sym typeface="Wingdings" panose="05000000000000000000" pitchFamily="2" charset="2"/>
              </a:rPr>
              <a:t>criqués</a:t>
            </a:r>
            <a:r>
              <a:rPr lang="fr-FR" sz="1600" dirty="0">
                <a:sym typeface="Wingdings" panose="05000000000000000000" pitchFamily="2" charset="2"/>
              </a:rPr>
              <a:t> </a:t>
            </a:r>
            <a:r>
              <a:rPr lang="fr-FR" sz="1400" dirty="0" smtClean="0">
                <a:sym typeface="Wingdings" panose="05000000000000000000" pitchFamily="2" charset="2"/>
              </a:rPr>
              <a:t>: Airbus accepte un essai de fusion avec des solides sévèrement </a:t>
            </a:r>
            <a:r>
              <a:rPr lang="fr-FR" sz="1400" dirty="0" err="1" smtClean="0">
                <a:sym typeface="Wingdings" panose="05000000000000000000" pitchFamily="2" charset="2"/>
              </a:rPr>
              <a:t>criqués</a:t>
            </a:r>
            <a:r>
              <a:rPr lang="fr-FR" sz="1400" dirty="0" smtClean="0">
                <a:sym typeface="Wingdings" panose="05000000000000000000" pitchFamily="2" charset="2"/>
              </a:rPr>
              <a:t> (criques &gt; 25 mm) pour valider la déviation à leur spécification  </a:t>
            </a:r>
            <a:r>
              <a:rPr lang="fr-FR" sz="1400" smtClean="0">
                <a:sym typeface="Wingdings" panose="05000000000000000000" pitchFamily="2" charset="2"/>
              </a:rPr>
              <a:t>essai planifiable avant fin 2018.  </a:t>
            </a:r>
            <a:endParaRPr lang="fr-FR" sz="1400" dirty="0"/>
          </a:p>
          <a:p>
            <a:pPr marL="457200" lvl="2" indent="0" algn="just">
              <a:buNone/>
            </a:pPr>
            <a:endParaRPr lang="fr-FR" sz="1200" dirty="0" smtClean="0"/>
          </a:p>
          <a:p>
            <a:pPr marL="285750" lvl="1" algn="just">
              <a:buFont typeface="Wingdings" panose="05000000000000000000" pitchFamily="2" charset="2"/>
              <a:buChar char="§"/>
            </a:pPr>
            <a:endParaRPr lang="fr-FR" sz="1600" dirty="0">
              <a:solidFill>
                <a:schemeClr val="accent1"/>
              </a:solidFill>
            </a:endParaRPr>
          </a:p>
        </p:txBody>
      </p:sp>
    </p:spTree>
    <p:extLst>
      <p:ext uri="{BB962C8B-B14F-4D97-AF65-F5344CB8AC3E}">
        <p14:creationId xmlns:p14="http://schemas.microsoft.com/office/powerpoint/2010/main" val="26545317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V - SOMMAIRE - CONTACT">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RPORATE (rouge)">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NICKEL (vert)">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NGANESE (bleu)">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LLIAGE (orange)">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pattFill prst="dkUpDiag">
          <a:fgClr>
            <a:srgbClr val="FF0000"/>
          </a:fgClr>
          <a:bgClr>
            <a:srgbClr val="F8F8F8"/>
          </a:bgClr>
        </a:pattFill>
        <a:ln>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AUTRES METAUX">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ALLIAGE (orange)">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ALLIAGE (orange)">
  <a:themeElements>
    <a:clrScheme name="ERAMET">
      <a:dk1>
        <a:sysClr val="windowText" lastClr="000000"/>
      </a:dk1>
      <a:lt1>
        <a:sysClr val="window" lastClr="FFFFFF"/>
      </a:lt1>
      <a:dk2>
        <a:srgbClr val="1D252B"/>
      </a:dk2>
      <a:lt2>
        <a:srgbClr val="FFFFFF"/>
      </a:lt2>
      <a:accent1>
        <a:srgbClr val="DB001A"/>
      </a:accent1>
      <a:accent2>
        <a:srgbClr val="6AB732"/>
      </a:accent2>
      <a:accent3>
        <a:srgbClr val="21B3EF"/>
      </a:accent3>
      <a:accent4>
        <a:srgbClr val="F27019"/>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10298</TotalTime>
  <Words>384</Words>
  <Application>Microsoft Office PowerPoint</Application>
  <PresentationFormat>Affichage à l'écran (4:3)</PresentationFormat>
  <Paragraphs>50</Paragraphs>
  <Slides>6</Slides>
  <Notes>0</Notes>
  <HiddenSlides>0</HiddenSlides>
  <MMClips>0</MMClips>
  <ScaleCrop>false</ScaleCrop>
  <HeadingPairs>
    <vt:vector size="4" baseType="variant">
      <vt:variant>
        <vt:lpstr>Thème</vt:lpstr>
      </vt:variant>
      <vt:variant>
        <vt:i4>8</vt:i4>
      </vt:variant>
      <vt:variant>
        <vt:lpstr>Titres des diapositives</vt:lpstr>
      </vt:variant>
      <vt:variant>
        <vt:i4>6</vt:i4>
      </vt:variant>
    </vt:vector>
  </HeadingPairs>
  <TitlesOfParts>
    <vt:vector size="14" baseType="lpstr">
      <vt:lpstr>COUV - SOMMAIRE - CONTACT</vt:lpstr>
      <vt:lpstr>CORPORATE (rouge)</vt:lpstr>
      <vt:lpstr>NICKEL (vert)</vt:lpstr>
      <vt:lpstr>MANGANESE (bleu)</vt:lpstr>
      <vt:lpstr>ALLIAGE (orange)</vt:lpstr>
      <vt:lpstr>AUTRES METAUX</vt:lpstr>
      <vt:lpstr>1_ALLIAGE (orange)</vt:lpstr>
      <vt:lpstr>2_ALLIAGE (orange)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Pierre</dc:creator>
  <cp:lastModifiedBy>Jessica Escaffre</cp:lastModifiedBy>
  <cp:revision>693</cp:revision>
  <dcterms:created xsi:type="dcterms:W3CDTF">2016-11-07T15:50:27Z</dcterms:created>
  <dcterms:modified xsi:type="dcterms:W3CDTF">2018-10-26T08:52:04Z</dcterms:modified>
</cp:coreProperties>
</file>