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"/>
  </p:notesMasterIdLst>
  <p:handoutMasterIdLst>
    <p:handoutMasterId r:id="rId6"/>
  </p:handoutMasterIdLst>
  <p:sldIdLst>
    <p:sldId id="256" r:id="rId2"/>
    <p:sldId id="259" r:id="rId3"/>
    <p:sldId id="260" r:id="rId4"/>
  </p:sldIdLst>
  <p:sldSz cx="9144000" cy="6858000" type="screen4x3"/>
  <p:notesSz cx="6797675" cy="9926638"/>
  <p:custDataLst>
    <p:tags r:id="rId7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B745A"/>
    <a:srgbClr val="D3C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4668" autoAdjust="0"/>
  </p:normalViewPr>
  <p:slideViewPr>
    <p:cSldViewPr>
      <p:cViewPr>
        <p:scale>
          <a:sx n="58" d="100"/>
          <a:sy n="58" d="100"/>
        </p:scale>
        <p:origin x="-1398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3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2975A0-38C8-4D13-BDD1-8FEEAB6BC4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01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FEF17C-FD10-4E95-AA8A-90D2CAE1B6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530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emf"/><Relationship Id="rId18" Type="http://schemas.openxmlformats.org/officeDocument/2006/relationships/image" Target="../media/image9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8.emf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15" Type="http://schemas.openxmlformats.org/officeDocument/2006/relationships/image" Target="../media/image6.emf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B745A">
                  <a:alpha val="93999"/>
                </a:srgbClr>
              </a:gs>
              <a:gs pos="100000">
                <a:srgbClr val="D3C0A3">
                  <a:alpha val="3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/>
          <a:stretch>
            <a:fillRect/>
          </a:stretch>
        </p:blipFill>
        <p:spPr bwMode="auto">
          <a:xfrm>
            <a:off x="0" y="0"/>
            <a:ext cx="91440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146675"/>
            <a:ext cx="17843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gray">
          <a:xfrm>
            <a:off x="-47625" y="6421438"/>
            <a:ext cx="216058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3C5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800" b="1">
                <a:solidFill>
                  <a:schemeClr val="bg1"/>
                </a:solidFill>
              </a:rPr>
              <a:t>DES ALLIAGES,</a:t>
            </a:r>
          </a:p>
          <a:p>
            <a:pPr algn="ctr"/>
            <a:r>
              <a:rPr lang="fr-FR" sz="800" b="1">
                <a:solidFill>
                  <a:schemeClr val="bg1"/>
                </a:solidFill>
              </a:rPr>
              <a:t>DES MINERAIS ET DES HOMMES.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205413" y="6453188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A601-D77D-4260-9C1F-7032BF2F7D6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213100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3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3025-E3CA-442C-9A22-465B855ACB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27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CF19-1EB2-48AB-83D6-EDCCC0942C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15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2605-E00F-452F-9633-FB5C60E0DD6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78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Documents and Settings\jerome.fabre\Mes documents\WEDA BAY\Photos\2011 11 M Jouve\EOS-Platform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4" b="5505"/>
          <a:stretch>
            <a:fillRect/>
          </a:stretch>
        </p:blipFill>
        <p:spPr bwMode="auto">
          <a:xfrm>
            <a:off x="6211888" y="561975"/>
            <a:ext cx="1924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61975"/>
            <a:ext cx="21558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61975"/>
            <a:ext cx="20113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560388"/>
            <a:ext cx="9667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3" descr="IMG_1105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1975"/>
            <a:ext cx="20970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rganigramme : Document 7"/>
          <p:cNvSpPr/>
          <p:nvPr userDrawn="1">
            <p:custDataLst>
              <p:tags r:id="rId8"/>
            </p:custDataLst>
          </p:nvPr>
        </p:nvSpPr>
        <p:spPr>
          <a:xfrm rot="10800000">
            <a:off x="90488" y="1181100"/>
            <a:ext cx="8961437" cy="482441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400" y="549275"/>
            <a:ext cx="9037638" cy="5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  <p:custDataLst>
              <p:tags r:id="rId9"/>
            </p:custDataLst>
          </p:nvPr>
        </p:nvSpPr>
        <p:spPr>
          <a:xfrm>
            <a:off x="5205413" y="6486525"/>
            <a:ext cx="289560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  <p:custDataLst>
              <p:tags r:id="rId10"/>
            </p:custDataLst>
          </p:nvPr>
        </p:nvSpPr>
        <p:spPr>
          <a:xfrm>
            <a:off x="8101013" y="6486525"/>
            <a:ext cx="585787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AC4B-03B4-4F1E-A992-3AD09DBE57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idx="4294967295"/>
          </p:nvPr>
        </p:nvSpPr>
        <p:spPr>
          <a:xfrm>
            <a:off x="1042988" y="2636838"/>
            <a:ext cx="7416800" cy="1289050"/>
          </a:xfrm>
        </p:spPr>
        <p:txBody>
          <a:bodyPr/>
          <a:lstStyle>
            <a:lvl1pPr algn="ctr">
              <a:defRPr sz="4000" b="1" cap="all"/>
            </a:lvl1pPr>
          </a:lstStyle>
          <a:p>
            <a:pPr>
              <a:defRPr/>
            </a:pPr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043609" y="4221163"/>
            <a:ext cx="7416824" cy="11525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fr-FR" sz="3600" b="1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861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BF09D-E038-4724-9458-07B1D84AA6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5B47-9FE5-4FC4-97E1-D9D1DF3DE8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34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04913-1EF0-4CDA-A700-06503490C4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70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95CA-FA3D-4BFA-9F5B-963851548D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55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CB7CC-23E5-45CB-8F37-B3C75529366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23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DCAFB-DAE9-4EAD-8590-8CC3CA4FC1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76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es alliages des minerais et des hommes - logo eramet_fr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5413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53188"/>
            <a:ext cx="5857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CE0A7DEF-C737-4AD8-90A6-FB1E00C584C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0" r:id="rId2"/>
    <p:sldLayoutId id="214748392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90000"/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213100"/>
            <a:ext cx="8640763" cy="252015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fr-FR" sz="3200" b="1" dirty="0" smtClean="0">
                <a:solidFill>
                  <a:schemeClr val="bg1"/>
                </a:solidFill>
              </a:rPr>
              <a:t>Préparation des dossiers préliminaires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fr-FR" sz="3200" b="1" dirty="0" smtClean="0">
                <a:solidFill>
                  <a:schemeClr val="bg1"/>
                </a:solidFill>
              </a:rPr>
              <a:t>pour la plateforme METAFENSCH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fr-FR" sz="3200" b="1" dirty="0">
              <a:solidFill>
                <a:schemeClr val="bg1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fr-FR" sz="3200" b="1" dirty="0" smtClean="0">
                <a:solidFill>
                  <a:schemeClr val="bg1"/>
                </a:solidFill>
              </a:rPr>
              <a:t>Mai 2014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9288"/>
          </a:xfrm>
        </p:spPr>
        <p:txBody>
          <a:bodyPr/>
          <a:lstStyle/>
          <a:p>
            <a:r>
              <a:rPr lang="fr-FR" dirty="0" smtClean="0"/>
              <a:t>Phasage et organisation des projets proposés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72608"/>
          </a:xfrm>
        </p:spPr>
        <p:txBody>
          <a:bodyPr/>
          <a:lstStyle/>
          <a:p>
            <a:r>
              <a:rPr lang="fr-FR" sz="2400" dirty="0" smtClean="0"/>
              <a:t>Pré dossier (10 pages):</a:t>
            </a:r>
            <a:endParaRPr lang="fr-FR" sz="2400" dirty="0" smtClean="0"/>
          </a:p>
          <a:p>
            <a:pPr lvl="1"/>
            <a:r>
              <a:rPr lang="fr-FR" sz="2000" dirty="0" smtClean="0"/>
              <a:t>Partenaires</a:t>
            </a:r>
          </a:p>
          <a:p>
            <a:pPr lvl="1"/>
            <a:r>
              <a:rPr lang="fr-FR" sz="2000" dirty="0" smtClean="0"/>
              <a:t>Etat de l’art (concurrence), enjeux </a:t>
            </a:r>
            <a:r>
              <a:rPr lang="fr-FR" sz="2000" dirty="0" smtClean="0"/>
              <a:t>des applications envisagées</a:t>
            </a:r>
            <a:r>
              <a:rPr lang="fr-FR" sz="2000" dirty="0"/>
              <a:t> </a:t>
            </a:r>
            <a:r>
              <a:rPr lang="fr-FR" sz="2000" dirty="0" smtClean="0"/>
              <a:t>(AD+SAFRAN)</a:t>
            </a:r>
          </a:p>
          <a:p>
            <a:pPr lvl="1"/>
            <a:r>
              <a:rPr lang="fr-FR" sz="2000" dirty="0" smtClean="0"/>
              <a:t>Problématiques </a:t>
            </a:r>
            <a:r>
              <a:rPr lang="fr-FR" sz="2000" dirty="0" smtClean="0"/>
              <a:t> et verrous techniques </a:t>
            </a:r>
            <a:r>
              <a:rPr lang="fr-FR" sz="2000" dirty="0" smtClean="0"/>
              <a:t>et développements nécessaires (AD+SAFRAN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smtClean="0"/>
              <a:t>Livrable: pré étude APS (délai 6 à 9 mois)</a:t>
            </a:r>
          </a:p>
          <a:p>
            <a:pPr lvl="1"/>
            <a:endParaRPr lang="fr-FR" sz="1200" dirty="0" smtClean="0"/>
          </a:p>
          <a:p>
            <a:r>
              <a:rPr lang="fr-FR" sz="2200" dirty="0" smtClean="0"/>
              <a:t>Étude APS et modes de fonctionnement</a:t>
            </a:r>
            <a:endParaRPr lang="fr-FR" sz="2200" dirty="0" smtClean="0"/>
          </a:p>
          <a:p>
            <a:pPr lvl="1"/>
            <a:r>
              <a:rPr lang="fr-FR" sz="2000" dirty="0" smtClean="0"/>
              <a:t>Contrat de consortium pour cadrer la réalisation de l’APS (notamment qu’est-ce qu’on fait à la fin)</a:t>
            </a:r>
          </a:p>
          <a:p>
            <a:pPr lvl="1"/>
            <a:r>
              <a:rPr lang="fr-FR" sz="2000" dirty="0" smtClean="0"/>
              <a:t>Perspectives </a:t>
            </a:r>
            <a:r>
              <a:rPr lang="fr-FR" sz="2000" dirty="0" smtClean="0"/>
              <a:t>industrielles (AD + SAFRAN)</a:t>
            </a:r>
          </a:p>
          <a:p>
            <a:pPr lvl="1"/>
            <a:r>
              <a:rPr lang="fr-FR" sz="2000" dirty="0" smtClean="0"/>
              <a:t>Cadrage financier et approche autres partenaires (IRT)</a:t>
            </a:r>
          </a:p>
          <a:p>
            <a:pPr lvl="1"/>
            <a:r>
              <a:rPr lang="fr-FR" sz="2000" dirty="0" smtClean="0"/>
              <a:t>Principes d’organisation des projets</a:t>
            </a:r>
          </a:p>
          <a:p>
            <a:pPr lvl="1"/>
            <a:r>
              <a:rPr lang="fr-FR" sz="2000" dirty="0" smtClean="0"/>
              <a:t>Propriété </a:t>
            </a:r>
            <a:r>
              <a:rPr lang="fr-FR" sz="2000" dirty="0" smtClean="0"/>
              <a:t>industrielle et modes de fonctionnement</a:t>
            </a:r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2605-E00F-452F-9633-FB5C60E0DD6E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99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9288"/>
          </a:xfrm>
        </p:spPr>
        <p:txBody>
          <a:bodyPr/>
          <a:lstStyle/>
          <a:p>
            <a:r>
              <a:rPr lang="fr-FR" dirty="0" smtClean="0"/>
              <a:t>Phasage et organisation des projets proposés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824412"/>
          </a:xfrm>
        </p:spPr>
        <p:txBody>
          <a:bodyPr/>
          <a:lstStyle/>
          <a:p>
            <a:r>
              <a:rPr lang="fr-FR" sz="2400" dirty="0" smtClean="0"/>
              <a:t>Etude </a:t>
            </a:r>
            <a:r>
              <a:rPr lang="fr-FR" sz="2400" dirty="0" smtClean="0"/>
              <a:t>APS (suite):</a:t>
            </a:r>
            <a:endParaRPr lang="fr-FR" sz="2400" dirty="0" smtClean="0"/>
          </a:p>
          <a:p>
            <a:pPr lvl="1"/>
            <a:endParaRPr lang="fr-FR" sz="1100" dirty="0" smtClean="0"/>
          </a:p>
          <a:p>
            <a:pPr lvl="1"/>
            <a:r>
              <a:rPr lang="fr-FR" sz="2000" dirty="0" smtClean="0"/>
              <a:t>Spécifications installations pilotes (AD/ES + IRT)</a:t>
            </a:r>
          </a:p>
          <a:p>
            <a:pPr lvl="1"/>
            <a:r>
              <a:rPr lang="fr-FR" sz="2000" dirty="0" smtClean="0"/>
              <a:t>Programmes d’étude envisagés (AD/ES + SAFRAN+ RT et autres partenaires éventuels)</a:t>
            </a:r>
          </a:p>
          <a:p>
            <a:pPr lvl="1"/>
            <a:r>
              <a:rPr lang="fr-FR" sz="2000" dirty="0" smtClean="0"/>
              <a:t>Planification, ressources nécessaires (IRT)</a:t>
            </a:r>
          </a:p>
          <a:p>
            <a:pPr lvl="1"/>
            <a:r>
              <a:rPr lang="fr-FR" sz="2000" dirty="0" smtClean="0"/>
              <a:t>Budget et Financements</a:t>
            </a:r>
            <a:endParaRPr lang="fr-FR" sz="2000" dirty="0" smtClean="0"/>
          </a:p>
          <a:p>
            <a:pPr lvl="1"/>
            <a:endParaRPr lang="fr-FR" sz="2000" dirty="0" smtClean="0"/>
          </a:p>
          <a:p>
            <a:r>
              <a:rPr lang="fr-FR" sz="2400" dirty="0" smtClean="0"/>
              <a:t>Réalisation du projet et modes de fonctionnement</a:t>
            </a:r>
          </a:p>
          <a:p>
            <a:pPr lvl="1"/>
            <a:endParaRPr lang="fr-FR" sz="1200" dirty="0" smtClean="0"/>
          </a:p>
          <a:p>
            <a:pPr lvl="1"/>
            <a:r>
              <a:rPr lang="fr-FR" sz="2000" dirty="0" smtClean="0"/>
              <a:t>Pilotage du projet de réalisation du pilote, mise en place organisation</a:t>
            </a:r>
          </a:p>
          <a:p>
            <a:pPr lvl="1"/>
            <a:r>
              <a:rPr lang="fr-FR" sz="2000" dirty="0" smtClean="0"/>
              <a:t>Réalisation d’études sur le procédé</a:t>
            </a:r>
          </a:p>
          <a:p>
            <a:pPr lvl="1"/>
            <a:r>
              <a:rPr lang="fr-FR" sz="2000" dirty="0" smtClean="0"/>
              <a:t>Exploitation de l’installation pour fabrications pilotes</a:t>
            </a:r>
          </a:p>
          <a:p>
            <a:pPr lvl="1"/>
            <a:endParaRPr lang="fr-FR" sz="2000" dirty="0" smtClean="0"/>
          </a:p>
          <a:p>
            <a:pPr lvl="1"/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2605-E00F-452F-9633-FB5C60E0DD6E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8831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PIOdWd0kCeeOBvUQRP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LOC4MEKk27fjqGL0jJ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3w_PmUhUOCkok924OR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EPSwJF90uCMOtV8JPY_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A.HcD9qkKqvk1MjgIT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Ro.Wv_gEunFLumKmgk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fjQ2YRQUKnVNQeU26d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Pu4cKHzUGj5T5D17ZK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0VuqswSUyeKjyWMCwh2w"/>
</p:tagLst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183</Words>
  <Application>Microsoft Office PowerPoint</Application>
  <PresentationFormat>Affichage à l'écran (4:3)</PresentationFormat>
  <Paragraphs>32</Paragraphs>
  <Slides>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5" baseType="lpstr">
      <vt:lpstr>1_Conception personnalisée</vt:lpstr>
      <vt:lpstr>think-cell Slide</vt:lpstr>
      <vt:lpstr>Présentation PowerPoint</vt:lpstr>
      <vt:lpstr>Phasage et organisation des projets proposés</vt:lpstr>
      <vt:lpstr>Phasage et organisation des projets proposés</vt:lpstr>
    </vt:vector>
  </TitlesOfParts>
  <Company>Groupe 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dfortin</dc:creator>
  <cp:lastModifiedBy>Jacques Lecadet</cp:lastModifiedBy>
  <cp:revision>67</cp:revision>
  <cp:lastPrinted>2014-05-21T17:06:33Z</cp:lastPrinted>
  <dcterms:created xsi:type="dcterms:W3CDTF">2012-01-16T09:24:08Z</dcterms:created>
  <dcterms:modified xsi:type="dcterms:W3CDTF">2014-06-02T10:39:54Z</dcterms:modified>
</cp:coreProperties>
</file>