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64" r:id="rId11"/>
    <p:sldId id="365" r:id="rId12"/>
    <p:sldId id="366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4654"/>
  </p:normalViewPr>
  <p:slideViewPr>
    <p:cSldViewPr snapToGrid="0" snapToObjects="1">
      <p:cViewPr>
        <p:scale>
          <a:sx n="90" d="100"/>
          <a:sy n="90" d="100"/>
        </p:scale>
        <p:origin x="-156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21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21 juillet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21 juillet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21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Actualisation du BP UKAD et EcoTi,</a:t>
            </a:r>
            <a:br>
              <a:rPr lang="fr-FR" dirty="0" smtClean="0"/>
            </a:br>
            <a:r>
              <a:rPr lang="fr-FR" dirty="0" smtClean="0"/>
              <a:t>conséquences sur le financement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22 juillet 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Différents scénarios pour </a:t>
            </a:r>
            <a:br>
              <a:rPr lang="fr-FR" dirty="0" smtClean="0"/>
            </a:br>
            <a:r>
              <a:rPr lang="fr-FR" dirty="0" smtClean="0"/>
              <a:t>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74455"/>
              </p:ext>
            </p:extLst>
          </p:nvPr>
        </p:nvGraphicFramePr>
        <p:xfrm>
          <a:off x="216023" y="1686731"/>
          <a:ext cx="858773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21"/>
                <a:gridCol w="5752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Scénarios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Composition des scénarios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err="1" smtClean="0"/>
                        <a:t>Conbeed</a:t>
                      </a:r>
                      <a:r>
                        <a:rPr lang="fr-FR" sz="1800" dirty="0" smtClean="0"/>
                        <a:t> + quelques affaires dites certaines.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1’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/>
                        <a:t>Conbeed</a:t>
                      </a:r>
                      <a:r>
                        <a:rPr lang="fr-FR" sz="1800" dirty="0" smtClean="0"/>
                        <a:t> – </a:t>
                      </a:r>
                      <a:r>
                        <a:rPr lang="fr-FR" sz="1800" dirty="0" err="1" smtClean="0"/>
                        <a:t>doorframes</a:t>
                      </a:r>
                      <a:r>
                        <a:rPr lang="fr-FR" sz="1800" dirty="0" smtClean="0"/>
                        <a:t> + quelques affaires dites certaines.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Négo en cours,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travail avancé.</a:t>
                      </a:r>
                    </a:p>
                    <a:p>
                      <a:pPr algn="l"/>
                      <a:r>
                        <a:rPr lang="fr-FR" sz="1800" dirty="0" smtClean="0"/>
                        <a:t>Ex Boeing, Bombardier et quelques motoristes.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Des offres mais peu d’aboutissements concrets actuellement.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Scénario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Bouclage pour obtenir</a:t>
                      </a:r>
                      <a:r>
                        <a:rPr lang="fr-FR" sz="1800" baseline="0" dirty="0" smtClean="0"/>
                        <a:t> les tonnes du BP initial.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Tonnage liés aux différents scénarios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3706055"/>
              </p:ext>
            </p:extLst>
          </p:nvPr>
        </p:nvGraphicFramePr>
        <p:xfrm>
          <a:off x="424263" y="1284607"/>
          <a:ext cx="8485820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  <a:gridCol w="848582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1 055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1 570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2 034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2 684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2 707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2 657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3 506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4 062 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5927723"/>
              </p:ext>
            </p:extLst>
          </p:nvPr>
        </p:nvGraphicFramePr>
        <p:xfrm>
          <a:off x="74429" y="1063600"/>
          <a:ext cx="8963246" cy="568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156"/>
                <a:gridCol w="1086870"/>
                <a:gridCol w="1086870"/>
                <a:gridCol w="1086870"/>
                <a:gridCol w="1086870"/>
                <a:gridCol w="1086870"/>
                <a:gridCol w="1086870"/>
                <a:gridCol w="1086870"/>
              </a:tblGrid>
              <a:tr h="88465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et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2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1' 80% du 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60% du 3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Scénarios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1' 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 et un an de décalage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Scénarios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 2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 du 3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 an de décalage avec 0 T</a:t>
                      </a: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661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/>
                </a:tc>
              </a:tr>
              <a:tr h="49584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0118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65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3 999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3 458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2 728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3 062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580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Points durs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Quid du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tonnage?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Gestion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d’un décalage d’un an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Gestion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d’un décalage d’un an</a:t>
                      </a:r>
                      <a:endParaRPr lang="fr-F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avec quasi-fermeture du site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2148</TotalTime>
  <Words>418</Words>
  <Application>Microsoft Office PowerPoint</Application>
  <PresentationFormat>Affichage à l'écran (4:3)</PresentationFormat>
  <Paragraphs>182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Actualisation du BP UKAD et EcoTi, conséquences sur le financement </vt:lpstr>
      <vt:lpstr>Différents scénarios pour  l’actualisation du BP UKAD / EcoTi</vt:lpstr>
      <vt:lpstr>Tonnage liés aux différents scénarios </vt:lpstr>
      <vt:lpstr>Conséquences sur le financement de l’actualisation du BP UKAD / EcoTi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Francois Gouriten</cp:lastModifiedBy>
  <cp:revision>161</cp:revision>
  <cp:lastPrinted>2016-04-04T13:14:00Z</cp:lastPrinted>
  <dcterms:created xsi:type="dcterms:W3CDTF">2016-01-20T12:34:17Z</dcterms:created>
  <dcterms:modified xsi:type="dcterms:W3CDTF">2016-07-21T16:53:17Z</dcterms:modified>
</cp:coreProperties>
</file>