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 id="2147483670" r:id="rId3"/>
    <p:sldMasterId id="2147483671" r:id="rId4"/>
    <p:sldMasterId id="2147483675" r:id="rId5"/>
    <p:sldMasterId id="2147483678" r:id="rId6"/>
    <p:sldMasterId id="2147483680" r:id="rId7"/>
    <p:sldMasterId id="2147483682" r:id="rId8"/>
    <p:sldMasterId id="2147483684" r:id="rId9"/>
  </p:sldMasterIdLst>
  <p:notesMasterIdLst>
    <p:notesMasterId r:id="rId22"/>
  </p:notesMasterIdLst>
  <p:handoutMasterIdLst>
    <p:handoutMasterId r:id="rId23"/>
  </p:handoutMasterIdLst>
  <p:sldIdLst>
    <p:sldId id="256" r:id="rId10"/>
    <p:sldId id="364" r:id="rId11"/>
    <p:sldId id="369" r:id="rId12"/>
    <p:sldId id="365" r:id="rId13"/>
    <p:sldId id="381" r:id="rId14"/>
    <p:sldId id="367" r:id="rId15"/>
    <p:sldId id="373" r:id="rId16"/>
    <p:sldId id="371" r:id="rId17"/>
    <p:sldId id="375" r:id="rId18"/>
    <p:sldId id="374" r:id="rId19"/>
    <p:sldId id="380" r:id="rId20"/>
    <p:sldId id="379" r:id="rId2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5F5F5F"/>
    <a:srgbClr val="DD503C"/>
    <a:srgbClr val="E95853"/>
    <a:srgbClr val="EF7A45"/>
    <a:srgbClr val="FFC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74" autoAdjust="0"/>
    <p:restoredTop sz="94654"/>
  </p:normalViewPr>
  <p:slideViewPr>
    <p:cSldViewPr snapToGrid="0" snapToObjects="1">
      <p:cViewPr>
        <p:scale>
          <a:sx n="90" d="100"/>
          <a:sy n="90" d="100"/>
        </p:scale>
        <p:origin x="-157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FBE110C-1142-2B45-97C6-595747DC3CDF}" type="datetimeFigureOut">
              <a:rPr lang="fr-FR" smtClean="0"/>
              <a:t>12/10/2016</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7F6F1DE-F84C-424D-9AA7-4B7A6D6A13DB}" type="slidenum">
              <a:rPr lang="fr-FR" smtClean="0"/>
              <a:t>‹N°›</a:t>
            </a:fld>
            <a:endParaRPr lang="fr-FR"/>
          </a:p>
        </p:txBody>
      </p:sp>
    </p:spTree>
    <p:extLst>
      <p:ext uri="{BB962C8B-B14F-4D97-AF65-F5344CB8AC3E}">
        <p14:creationId xmlns:p14="http://schemas.microsoft.com/office/powerpoint/2010/main" val="12509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F22C209-FC89-9C45-9BEC-2D1D96DD7C40}" type="datetimeFigureOut">
              <a:rPr lang="fr-FR" smtClean="0"/>
              <a:t>12/10/2016</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02DEB7C-EC64-7E4C-B03B-6363C6D6AF7E}" type="slidenum">
              <a:rPr lang="fr-FR" smtClean="0"/>
              <a:t>‹N°›</a:t>
            </a:fld>
            <a:endParaRPr lang="fr-FR"/>
          </a:p>
        </p:txBody>
      </p:sp>
    </p:spTree>
    <p:extLst>
      <p:ext uri="{BB962C8B-B14F-4D97-AF65-F5344CB8AC3E}">
        <p14:creationId xmlns:p14="http://schemas.microsoft.com/office/powerpoint/2010/main" val="459321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7738" y="2976609"/>
            <a:ext cx="7604185" cy="822239"/>
          </a:xfrm>
          <a:prstGeom prst="rect">
            <a:avLst/>
          </a:prstGeom>
        </p:spPr>
        <p:txBody>
          <a:bodyPr anchor="b">
            <a:normAutofit/>
          </a:bodyPr>
          <a:lstStyle>
            <a:lvl1pPr algn="r">
              <a:defRPr sz="2600" b="1" i="0" spc="100" baseline="0">
                <a:solidFill>
                  <a:srgbClr val="E95853"/>
                </a:solidFill>
                <a:latin typeface="Arial" charset="0"/>
                <a:ea typeface="Arial" charset="0"/>
                <a:cs typeface="Arial" charset="0"/>
              </a:defRPr>
            </a:lvl1pPr>
          </a:lstStyle>
          <a:p>
            <a:r>
              <a:rPr lang="fr-FR" dirty="0" smtClean="0"/>
              <a:t>TITRE DE LA PRÉSENTATION</a:t>
            </a:r>
            <a:br>
              <a:rPr lang="fr-FR" dirty="0" smtClean="0"/>
            </a:br>
            <a:r>
              <a:rPr lang="fr-FR" dirty="0" smtClean="0"/>
              <a:t>SUR UNE OU DEUX LIGNES</a:t>
            </a:r>
            <a:endParaRPr lang="en-US" dirty="0"/>
          </a:p>
        </p:txBody>
      </p:sp>
      <p:sp>
        <p:nvSpPr>
          <p:cNvPr id="3" name="Subtitle 2"/>
          <p:cNvSpPr>
            <a:spLocks noGrp="1"/>
          </p:cNvSpPr>
          <p:nvPr>
            <p:ph type="subTitle" idx="1" hasCustomPrompt="1"/>
          </p:nvPr>
        </p:nvSpPr>
        <p:spPr>
          <a:xfrm>
            <a:off x="1723923" y="3907117"/>
            <a:ext cx="6858000" cy="322913"/>
          </a:xfrm>
          <a:prstGeom prst="rect">
            <a:avLst/>
          </a:prstGeom>
        </p:spPr>
        <p:txBody>
          <a:bodyPr>
            <a:normAutofit/>
          </a:bodyPr>
          <a:lstStyle>
            <a:lvl1pPr marL="0" indent="0" algn="r">
              <a:buNone/>
              <a:defRPr sz="1800" b="0" i="0" spc="100" baseline="0">
                <a:solidFill>
                  <a:srgbClr val="5F5F5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Complément d’information - Intervenant</a:t>
            </a:r>
            <a:endParaRPr lang="en-US" dirty="0"/>
          </a:p>
        </p:txBody>
      </p:sp>
    </p:spTree>
    <p:extLst>
      <p:ext uri="{BB962C8B-B14F-4D97-AF65-F5344CB8AC3E}">
        <p14:creationId xmlns:p14="http://schemas.microsoft.com/office/powerpoint/2010/main" val="14756963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18"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9" name="Espace réservé du contenu 16"/>
          <p:cNvSpPr>
            <a:spLocks noGrp="1"/>
          </p:cNvSpPr>
          <p:nvPr>
            <p:ph sz="quarter" idx="21"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3" name="Title 1"/>
          <p:cNvSpPr>
            <a:spLocks noGrp="1"/>
          </p:cNvSpPr>
          <p:nvPr>
            <p:ph type="title" hasCustomPrompt="1"/>
          </p:nvPr>
        </p:nvSpPr>
        <p:spPr>
          <a:xfrm>
            <a:off x="1242344" y="967747"/>
            <a:ext cx="7328567" cy="654378"/>
          </a:xfrm>
          <a:prstGeom prst="rect">
            <a:avLst/>
          </a:prstGeom>
        </p:spPr>
        <p:txBody>
          <a:bodyPr>
            <a:noAutofit/>
          </a:bodyPr>
          <a:lstStyle>
            <a:lvl1pPr>
              <a:defRPr sz="2300" b="1" i="0" spc="100" baseline="0">
                <a:solidFill>
                  <a:srgbClr val="DD503C"/>
                </a:solidFill>
                <a:latin typeface="Arial" charset="0"/>
                <a:ea typeface="Arial" charset="0"/>
                <a:cs typeface="Arial" charset="0"/>
              </a:defRPr>
            </a:lvl1pPr>
          </a:lstStyle>
          <a:p>
            <a:r>
              <a:rPr lang="fr-FR" dirty="0" smtClean="0"/>
              <a:t>TITRE DE LA SLIDE SUR UNE</a:t>
            </a:r>
            <a:br>
              <a:rPr lang="fr-FR" dirty="0" smtClean="0"/>
            </a:br>
            <a:r>
              <a:rPr lang="fr-FR" dirty="0" smtClean="0"/>
              <a:t>OU DEUX LIGNES</a:t>
            </a:r>
            <a:endParaRPr lang="en-US" dirty="0"/>
          </a:p>
        </p:txBody>
      </p:sp>
      <p:sp>
        <p:nvSpPr>
          <p:cNvPr id="16" name="Espace réservé du texte 13"/>
          <p:cNvSpPr>
            <a:spLocks noGrp="1"/>
          </p:cNvSpPr>
          <p:nvPr>
            <p:ph type="body" sz="quarter" idx="14" hasCustomPrompt="1"/>
          </p:nvPr>
        </p:nvSpPr>
        <p:spPr>
          <a:xfrm>
            <a:off x="1242344" y="2298632"/>
            <a:ext cx="7328569" cy="865003"/>
          </a:xfrm>
          <a:prstGeom prst="rect">
            <a:avLst/>
          </a:prstGeom>
        </p:spPr>
        <p:txBody>
          <a:bodyPr/>
          <a:lstStyle>
            <a:lvl1pPr marL="0" indent="0">
              <a:buFontTx/>
              <a:buNone/>
              <a:defRPr sz="1200" spc="100" baseline="0">
                <a:solidFill>
                  <a:srgbClr val="5F5F5F"/>
                </a:solidFill>
                <a:latin typeface="+mn-lt"/>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17" name="Espace réservé du texte 13"/>
          <p:cNvSpPr>
            <a:spLocks noGrp="1"/>
          </p:cNvSpPr>
          <p:nvPr>
            <p:ph type="body" sz="quarter" idx="15" hasCustomPrompt="1"/>
          </p:nvPr>
        </p:nvSpPr>
        <p:spPr>
          <a:xfrm>
            <a:off x="1242345" y="1911604"/>
            <a:ext cx="7328567" cy="387028"/>
          </a:xfrm>
          <a:prstGeom prst="rect">
            <a:avLst/>
          </a:prstGeom>
        </p:spPr>
        <p:txBody>
          <a:bodyPr/>
          <a:lstStyle>
            <a:lvl1pPr marL="0" indent="0">
              <a:buFontTx/>
              <a:buNone/>
              <a:defRPr sz="1900" b="1" i="0" spc="100" baseline="0">
                <a:solidFill>
                  <a:srgbClr val="5F5F5F"/>
                </a:solidFill>
                <a:latin typeface="Arial" charset="0"/>
                <a:ea typeface="Arial" charset="0"/>
                <a:cs typeface="Arial" charset="0"/>
              </a:defRPr>
            </a:lvl1pPr>
          </a:lstStyle>
          <a:p>
            <a:pPr lvl="0"/>
            <a:r>
              <a:rPr lang="fr-FR" dirty="0" smtClean="0"/>
              <a:t>PREMIER NIVEAU DE TEXTE</a:t>
            </a:r>
          </a:p>
        </p:txBody>
      </p:sp>
      <p:sp>
        <p:nvSpPr>
          <p:cNvPr id="22" name="Espace réservé du texte 13"/>
          <p:cNvSpPr>
            <a:spLocks noGrp="1"/>
          </p:cNvSpPr>
          <p:nvPr>
            <p:ph type="body" sz="quarter" idx="16" hasCustomPrompt="1"/>
          </p:nvPr>
        </p:nvSpPr>
        <p:spPr>
          <a:xfrm>
            <a:off x="1638173" y="3742594"/>
            <a:ext cx="6932739" cy="909041"/>
          </a:xfrm>
          <a:prstGeom prst="rect">
            <a:avLst/>
          </a:prstGeom>
        </p:spPr>
        <p:txBody>
          <a:bodyPr/>
          <a:lstStyle>
            <a:lvl1pPr marL="0" indent="0">
              <a:buFontTx/>
              <a:buNone/>
              <a:defRPr sz="1050" spc="100" baseline="0">
                <a:solidFill>
                  <a:srgbClr val="5F5F5F"/>
                </a:solidFill>
                <a:latin typeface="Arial" charset="0"/>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26" name="Espace réservé du texte 13"/>
          <p:cNvSpPr>
            <a:spLocks noGrp="1"/>
          </p:cNvSpPr>
          <p:nvPr>
            <p:ph type="body" sz="quarter" idx="17" hasCustomPrompt="1"/>
          </p:nvPr>
        </p:nvSpPr>
        <p:spPr>
          <a:xfrm>
            <a:off x="1638174" y="3355566"/>
            <a:ext cx="6932738" cy="387028"/>
          </a:xfrm>
          <a:prstGeom prst="rect">
            <a:avLst/>
          </a:prstGeom>
        </p:spPr>
        <p:txBody>
          <a:bodyPr/>
          <a:lstStyle>
            <a:lvl1pPr marL="0" indent="0">
              <a:buSzPct val="70000"/>
              <a:buFont typeface="Arial" charset="0"/>
              <a:buNone/>
              <a:defRPr sz="1600" b="1" i="0" spc="100" baseline="0">
                <a:solidFill>
                  <a:srgbClr val="5F5F5F"/>
                </a:solidFill>
                <a:latin typeface="Arial" charset="0"/>
                <a:ea typeface="Arial" charset="0"/>
                <a:cs typeface="Arial" charset="0"/>
              </a:defRPr>
            </a:lvl1pPr>
          </a:lstStyle>
          <a:p>
            <a:pPr lvl="0"/>
            <a:r>
              <a:rPr lang="fr-FR" dirty="0" smtClean="0"/>
              <a:t>SECOND NIVEAU DE TEXTE</a:t>
            </a:r>
          </a:p>
        </p:txBody>
      </p:sp>
      <p:sp>
        <p:nvSpPr>
          <p:cNvPr id="27" name="Espace réservé du texte 3"/>
          <p:cNvSpPr>
            <a:spLocks noGrp="1"/>
          </p:cNvSpPr>
          <p:nvPr>
            <p:ph type="body" sz="quarter" idx="23" hasCustomPrompt="1"/>
          </p:nvPr>
        </p:nvSpPr>
        <p:spPr>
          <a:xfrm>
            <a:off x="1369271" y="5121266"/>
            <a:ext cx="7201642" cy="969492"/>
          </a:xfrm>
          <a:prstGeom prst="rect">
            <a:avLst/>
          </a:prstGeom>
          <a:blipFill dpi="0" rotWithShape="1">
            <a:blip r:embed="rId2"/>
            <a:srcRect/>
            <a:stretch>
              <a:fillRect r="98000"/>
            </a:stretch>
          </a:blipFill>
          <a:ln>
            <a:solidFill>
              <a:srgbClr val="EF7A45"/>
            </a:solidFill>
          </a:ln>
        </p:spPr>
        <p:txBody>
          <a:bodyPr lIns="360000" tIns="360000" rIns="360000" bIns="360000" anchor="ctr" anchorCtr="0"/>
          <a:lstStyle>
            <a:lvl1pPr marL="0" indent="0">
              <a:lnSpc>
                <a:spcPct val="100000"/>
              </a:lnSpc>
              <a:spcBef>
                <a:spcPts val="0"/>
              </a:spcBef>
              <a:buNone/>
              <a:defRPr sz="1800" b="1"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CONCLUSION</a:t>
            </a:r>
          </a:p>
          <a:p>
            <a:pPr lvl="0"/>
            <a:r>
              <a:rPr lang="fr-FR" dirty="0" smtClean="0"/>
              <a:t>OU IDÉE PRINCIPALE À METTRE EN AVANT</a:t>
            </a:r>
            <a:endParaRPr lang="fr-FR" dirty="0"/>
          </a:p>
        </p:txBody>
      </p:sp>
      <p:sp>
        <p:nvSpPr>
          <p:cNvPr id="3" name="Espace réservé de la date 2"/>
          <p:cNvSpPr>
            <a:spLocks noGrp="1"/>
          </p:cNvSpPr>
          <p:nvPr>
            <p:ph type="dt" sz="half" idx="24"/>
          </p:nvPr>
        </p:nvSpPr>
        <p:spPr/>
        <p:txBody>
          <a:bodyPr/>
          <a:lstStyle/>
          <a:p>
            <a:fld id="{3AE19E5B-D762-D94F-92E8-70E9B67B7FD5}" type="datetime4">
              <a:rPr lang="fr-FR" smtClean="0"/>
              <a:pPr/>
              <a:t>12 octobre 2016</a:t>
            </a:fld>
            <a:endParaRPr lang="fr-FR" dirty="0"/>
          </a:p>
        </p:txBody>
      </p:sp>
      <p:sp>
        <p:nvSpPr>
          <p:cNvPr id="4" name="Espace réservé du pied de page 3"/>
          <p:cNvSpPr>
            <a:spLocks noGrp="1"/>
          </p:cNvSpPr>
          <p:nvPr>
            <p:ph type="ftr" sz="quarter" idx="25"/>
          </p:nvPr>
        </p:nvSpPr>
        <p:spPr/>
        <p:txBody>
          <a:bodyPr/>
          <a:lstStyle/>
          <a:p>
            <a:r>
              <a:rPr lang="fr-FR" smtClean="0"/>
              <a:t>Titre de la présentation sur une seule ligne</a:t>
            </a:r>
            <a:endParaRPr lang="fr-FR" dirty="0"/>
          </a:p>
        </p:txBody>
      </p:sp>
      <p:sp>
        <p:nvSpPr>
          <p:cNvPr id="5" name="Espace réservé du numéro de diapositive 4"/>
          <p:cNvSpPr>
            <a:spLocks noGrp="1"/>
          </p:cNvSpPr>
          <p:nvPr>
            <p:ph type="sldNum" sz="quarter" idx="26"/>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28910357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18"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9" name="Espace réservé du contenu 16"/>
          <p:cNvSpPr>
            <a:spLocks noGrp="1"/>
          </p:cNvSpPr>
          <p:nvPr>
            <p:ph sz="quarter" idx="21"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3" name="Title 1"/>
          <p:cNvSpPr>
            <a:spLocks noGrp="1"/>
          </p:cNvSpPr>
          <p:nvPr>
            <p:ph type="title" hasCustomPrompt="1"/>
          </p:nvPr>
        </p:nvSpPr>
        <p:spPr>
          <a:xfrm>
            <a:off x="1242344" y="967747"/>
            <a:ext cx="7328567" cy="654378"/>
          </a:xfrm>
          <a:prstGeom prst="rect">
            <a:avLst/>
          </a:prstGeom>
        </p:spPr>
        <p:txBody>
          <a:bodyPr>
            <a:noAutofit/>
          </a:bodyPr>
          <a:lstStyle>
            <a:lvl1pPr>
              <a:defRPr sz="2300" b="1" i="0" spc="100" baseline="0">
                <a:solidFill>
                  <a:srgbClr val="DD503C"/>
                </a:solidFill>
                <a:latin typeface="Arial" charset="0"/>
                <a:ea typeface="Arial" charset="0"/>
                <a:cs typeface="Arial" charset="0"/>
              </a:defRPr>
            </a:lvl1pPr>
          </a:lstStyle>
          <a:p>
            <a:r>
              <a:rPr lang="fr-FR" dirty="0" smtClean="0"/>
              <a:t>TITRE DE LA SLIDE SUR UNE</a:t>
            </a:r>
            <a:br>
              <a:rPr lang="fr-FR" dirty="0" smtClean="0"/>
            </a:br>
            <a:r>
              <a:rPr lang="fr-FR" dirty="0" smtClean="0"/>
              <a:t>OU DEUX LIGNES</a:t>
            </a:r>
            <a:endParaRPr lang="en-US" dirty="0"/>
          </a:p>
        </p:txBody>
      </p:sp>
      <p:sp>
        <p:nvSpPr>
          <p:cNvPr id="16" name="Espace réservé du texte 13"/>
          <p:cNvSpPr>
            <a:spLocks noGrp="1"/>
          </p:cNvSpPr>
          <p:nvPr>
            <p:ph type="body" sz="quarter" idx="14" hasCustomPrompt="1"/>
          </p:nvPr>
        </p:nvSpPr>
        <p:spPr>
          <a:xfrm>
            <a:off x="1242344" y="2298632"/>
            <a:ext cx="7328569" cy="865003"/>
          </a:xfrm>
          <a:prstGeom prst="rect">
            <a:avLst/>
          </a:prstGeom>
        </p:spPr>
        <p:txBody>
          <a:bodyPr/>
          <a:lstStyle>
            <a:lvl1pPr marL="0" indent="0">
              <a:buFontTx/>
              <a:buNone/>
              <a:defRPr sz="1200" spc="100" baseline="0">
                <a:solidFill>
                  <a:srgbClr val="5F5F5F"/>
                </a:solidFill>
                <a:latin typeface="+mn-lt"/>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17" name="Espace réservé du texte 13"/>
          <p:cNvSpPr>
            <a:spLocks noGrp="1"/>
          </p:cNvSpPr>
          <p:nvPr>
            <p:ph type="body" sz="quarter" idx="15" hasCustomPrompt="1"/>
          </p:nvPr>
        </p:nvSpPr>
        <p:spPr>
          <a:xfrm>
            <a:off x="1242345" y="1911604"/>
            <a:ext cx="7328567" cy="387028"/>
          </a:xfrm>
          <a:prstGeom prst="rect">
            <a:avLst/>
          </a:prstGeom>
        </p:spPr>
        <p:txBody>
          <a:bodyPr/>
          <a:lstStyle>
            <a:lvl1pPr marL="0" indent="0">
              <a:buFontTx/>
              <a:buNone/>
              <a:defRPr sz="1900" b="1" i="0" spc="100" baseline="0">
                <a:solidFill>
                  <a:srgbClr val="5F5F5F"/>
                </a:solidFill>
                <a:latin typeface="Arial" charset="0"/>
                <a:ea typeface="Arial" charset="0"/>
                <a:cs typeface="Arial" charset="0"/>
              </a:defRPr>
            </a:lvl1pPr>
          </a:lstStyle>
          <a:p>
            <a:pPr lvl="0"/>
            <a:r>
              <a:rPr lang="fr-FR" dirty="0" smtClean="0"/>
              <a:t>PREMIER NIVEAU DE TEXTE</a:t>
            </a:r>
          </a:p>
        </p:txBody>
      </p:sp>
      <p:sp>
        <p:nvSpPr>
          <p:cNvPr id="22" name="Espace réservé du texte 13"/>
          <p:cNvSpPr>
            <a:spLocks noGrp="1"/>
          </p:cNvSpPr>
          <p:nvPr>
            <p:ph type="body" sz="quarter" idx="16" hasCustomPrompt="1"/>
          </p:nvPr>
        </p:nvSpPr>
        <p:spPr>
          <a:xfrm>
            <a:off x="1638173" y="3742594"/>
            <a:ext cx="6932739" cy="909041"/>
          </a:xfrm>
          <a:prstGeom prst="rect">
            <a:avLst/>
          </a:prstGeom>
        </p:spPr>
        <p:txBody>
          <a:bodyPr/>
          <a:lstStyle>
            <a:lvl1pPr marL="0" indent="0">
              <a:buFontTx/>
              <a:buNone/>
              <a:defRPr sz="1050" spc="100" baseline="0">
                <a:solidFill>
                  <a:srgbClr val="5F5F5F"/>
                </a:solidFill>
                <a:latin typeface="Arial" charset="0"/>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26" name="Espace réservé du texte 13"/>
          <p:cNvSpPr>
            <a:spLocks noGrp="1"/>
          </p:cNvSpPr>
          <p:nvPr>
            <p:ph type="body" sz="quarter" idx="17" hasCustomPrompt="1"/>
          </p:nvPr>
        </p:nvSpPr>
        <p:spPr>
          <a:xfrm>
            <a:off x="1638174" y="3355566"/>
            <a:ext cx="6932738" cy="387028"/>
          </a:xfrm>
          <a:prstGeom prst="rect">
            <a:avLst/>
          </a:prstGeom>
        </p:spPr>
        <p:txBody>
          <a:bodyPr/>
          <a:lstStyle>
            <a:lvl1pPr marL="0" indent="0">
              <a:buSzPct val="70000"/>
              <a:buFont typeface="Arial" charset="0"/>
              <a:buNone/>
              <a:defRPr sz="1600" b="1" i="0" spc="100" baseline="0">
                <a:solidFill>
                  <a:srgbClr val="5F5F5F"/>
                </a:solidFill>
                <a:latin typeface="Arial" charset="0"/>
                <a:ea typeface="Arial" charset="0"/>
                <a:cs typeface="Arial" charset="0"/>
              </a:defRPr>
            </a:lvl1pPr>
          </a:lstStyle>
          <a:p>
            <a:pPr lvl="0"/>
            <a:r>
              <a:rPr lang="fr-FR" dirty="0" smtClean="0"/>
              <a:t>SECOND NIVEAU DE TEXTE</a:t>
            </a:r>
          </a:p>
        </p:txBody>
      </p:sp>
      <p:sp>
        <p:nvSpPr>
          <p:cNvPr id="27" name="Espace réservé du texte 3"/>
          <p:cNvSpPr>
            <a:spLocks noGrp="1"/>
          </p:cNvSpPr>
          <p:nvPr>
            <p:ph type="body" sz="quarter" idx="23" hasCustomPrompt="1"/>
          </p:nvPr>
        </p:nvSpPr>
        <p:spPr>
          <a:xfrm>
            <a:off x="1369271" y="5121266"/>
            <a:ext cx="7201642" cy="969492"/>
          </a:xfrm>
          <a:prstGeom prst="rect">
            <a:avLst/>
          </a:prstGeom>
          <a:blipFill dpi="0" rotWithShape="1">
            <a:blip r:embed="rId2"/>
            <a:srcRect/>
            <a:stretch>
              <a:fillRect r="98000"/>
            </a:stretch>
          </a:blipFill>
          <a:ln>
            <a:solidFill>
              <a:srgbClr val="EF7A45"/>
            </a:solidFill>
          </a:ln>
        </p:spPr>
        <p:txBody>
          <a:bodyPr lIns="360000" tIns="360000" rIns="360000" bIns="360000" anchor="ctr" anchorCtr="0"/>
          <a:lstStyle>
            <a:lvl1pPr marL="0" indent="0">
              <a:lnSpc>
                <a:spcPct val="100000"/>
              </a:lnSpc>
              <a:spcBef>
                <a:spcPts val="0"/>
              </a:spcBef>
              <a:buNone/>
              <a:defRPr sz="1800" b="1"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CONCLUSION</a:t>
            </a:r>
          </a:p>
          <a:p>
            <a:pPr lvl="0"/>
            <a:r>
              <a:rPr lang="fr-FR" dirty="0" smtClean="0"/>
              <a:t>OU IDÉE PRINCIPALE À METTRE EN AVANT</a:t>
            </a:r>
            <a:endParaRPr lang="fr-FR" dirty="0"/>
          </a:p>
        </p:txBody>
      </p:sp>
      <p:sp>
        <p:nvSpPr>
          <p:cNvPr id="3" name="Espace réservé de la date 2"/>
          <p:cNvSpPr>
            <a:spLocks noGrp="1"/>
          </p:cNvSpPr>
          <p:nvPr>
            <p:ph type="dt" sz="half" idx="24"/>
          </p:nvPr>
        </p:nvSpPr>
        <p:spPr/>
        <p:txBody>
          <a:bodyPr/>
          <a:lstStyle/>
          <a:p>
            <a:fld id="{3AE19E5B-D762-D94F-92E8-70E9B67B7FD5}" type="datetime4">
              <a:rPr lang="fr-FR" smtClean="0"/>
              <a:pPr/>
              <a:t>12 octobre 2016</a:t>
            </a:fld>
            <a:endParaRPr lang="fr-FR" dirty="0"/>
          </a:p>
        </p:txBody>
      </p:sp>
      <p:sp>
        <p:nvSpPr>
          <p:cNvPr id="4" name="Espace réservé du pied de page 3"/>
          <p:cNvSpPr>
            <a:spLocks noGrp="1"/>
          </p:cNvSpPr>
          <p:nvPr>
            <p:ph type="ftr" sz="quarter" idx="25"/>
          </p:nvPr>
        </p:nvSpPr>
        <p:spPr/>
        <p:txBody>
          <a:bodyPr/>
          <a:lstStyle/>
          <a:p>
            <a:r>
              <a:rPr lang="fr-FR" smtClean="0"/>
              <a:t>Titre de la présentation sur une seule ligne</a:t>
            </a:r>
            <a:endParaRPr lang="fr-FR" dirty="0"/>
          </a:p>
        </p:txBody>
      </p:sp>
      <p:sp>
        <p:nvSpPr>
          <p:cNvPr id="5" name="Espace réservé du numéro de diapositive 4"/>
          <p:cNvSpPr>
            <a:spLocks noGrp="1"/>
          </p:cNvSpPr>
          <p:nvPr>
            <p:ph type="sldNum" sz="quarter" idx="26"/>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20724678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7738" y="2923656"/>
            <a:ext cx="7604185" cy="889644"/>
          </a:xfrm>
          <a:prstGeom prst="rect">
            <a:avLst/>
          </a:prstGeom>
        </p:spPr>
        <p:txBody>
          <a:bodyPr anchor="b">
            <a:normAutofit/>
          </a:bodyPr>
          <a:lstStyle>
            <a:lvl1pPr algn="r">
              <a:defRPr sz="2600" b="1" i="0" spc="100" baseline="0">
                <a:solidFill>
                  <a:srgbClr val="EF7A45"/>
                </a:solidFill>
                <a:latin typeface="Arial" charset="0"/>
                <a:ea typeface="Arial" charset="0"/>
                <a:cs typeface="Arial" charset="0"/>
              </a:defRPr>
            </a:lvl1pPr>
          </a:lstStyle>
          <a:p>
            <a:r>
              <a:rPr lang="fr-FR" dirty="0" smtClean="0"/>
              <a:t>TITRE DE LA PARTIE</a:t>
            </a:r>
            <a:br>
              <a:rPr lang="fr-FR" dirty="0" smtClean="0"/>
            </a:br>
            <a:r>
              <a:rPr lang="fr-FR" dirty="0" smtClean="0"/>
              <a:t>SUR UNE OU DEUX LIGNES</a:t>
            </a:r>
            <a:endParaRPr lang="en-US" dirty="0"/>
          </a:p>
        </p:txBody>
      </p:sp>
      <p:sp>
        <p:nvSpPr>
          <p:cNvPr id="13" name="Subtitle 2"/>
          <p:cNvSpPr>
            <a:spLocks noGrp="1"/>
          </p:cNvSpPr>
          <p:nvPr>
            <p:ph type="subTitle" idx="1" hasCustomPrompt="1"/>
          </p:nvPr>
        </p:nvSpPr>
        <p:spPr>
          <a:xfrm>
            <a:off x="1723923" y="3877387"/>
            <a:ext cx="6858000" cy="478256"/>
          </a:xfrm>
          <a:prstGeom prst="rect">
            <a:avLst/>
          </a:prstGeom>
        </p:spPr>
        <p:txBody>
          <a:bodyPr>
            <a:normAutofit/>
          </a:bodyPr>
          <a:lstStyle>
            <a:lvl1pPr marL="0" indent="0" algn="r">
              <a:buNone/>
              <a:defRPr sz="1800" b="0" i="0" spc="100" baseline="0">
                <a:solidFill>
                  <a:srgbClr val="5F5F5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Sous-titre et/ou complément d’information</a:t>
            </a:r>
            <a:endParaRPr lang="en-US" dirty="0"/>
          </a:p>
        </p:txBody>
      </p:sp>
      <p:sp>
        <p:nvSpPr>
          <p:cNvPr id="17"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8" name="Espace réservé du contenu 16"/>
          <p:cNvSpPr>
            <a:spLocks noGrp="1"/>
          </p:cNvSpPr>
          <p:nvPr>
            <p:ph sz="quarter" idx="14"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6" name="Espace réservé de la date 15"/>
          <p:cNvSpPr>
            <a:spLocks noGrp="1"/>
          </p:cNvSpPr>
          <p:nvPr>
            <p:ph type="dt" sz="half" idx="15"/>
          </p:nvPr>
        </p:nvSpPr>
        <p:spPr/>
        <p:txBody>
          <a:bodyPr/>
          <a:lstStyle/>
          <a:p>
            <a:fld id="{AD63873D-87B6-9846-A77E-479289793638}" type="datetime4">
              <a:rPr lang="fr-FR" smtClean="0"/>
              <a:t>12 octobre 2016</a:t>
            </a:fld>
            <a:endParaRPr lang="fr-FR" dirty="0"/>
          </a:p>
        </p:txBody>
      </p:sp>
      <p:sp>
        <p:nvSpPr>
          <p:cNvPr id="19" name="Espace réservé du pied de page 18"/>
          <p:cNvSpPr>
            <a:spLocks noGrp="1"/>
          </p:cNvSpPr>
          <p:nvPr>
            <p:ph type="ftr" sz="quarter" idx="16"/>
          </p:nvPr>
        </p:nvSpPr>
        <p:spPr/>
        <p:txBody>
          <a:bodyPr/>
          <a:lstStyle/>
          <a:p>
            <a:r>
              <a:rPr lang="fr-FR" smtClean="0"/>
              <a:t>Titre de la présentation sur une seule ligne</a:t>
            </a:r>
            <a:endParaRPr lang="fr-FR" dirty="0"/>
          </a:p>
        </p:txBody>
      </p:sp>
      <p:sp>
        <p:nvSpPr>
          <p:cNvPr id="20" name="Espace réservé du numéro de diapositive 19"/>
          <p:cNvSpPr>
            <a:spLocks noGrp="1"/>
          </p:cNvSpPr>
          <p:nvPr>
            <p:ph type="sldNum" sz="quarter" idx="17"/>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360084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77737" y="2899088"/>
            <a:ext cx="7604185" cy="810654"/>
          </a:xfrm>
          <a:prstGeom prst="rect">
            <a:avLst/>
          </a:prstGeom>
        </p:spPr>
        <p:txBody>
          <a:bodyPr anchor="b">
            <a:normAutofit/>
          </a:bodyPr>
          <a:lstStyle>
            <a:lvl1pPr algn="r">
              <a:defRPr sz="2600" b="1" i="0" spc="100" baseline="0">
                <a:solidFill>
                  <a:srgbClr val="DD503C"/>
                </a:solidFill>
                <a:latin typeface="Arial" charset="0"/>
                <a:ea typeface="Arial" charset="0"/>
                <a:cs typeface="Arial" charset="0"/>
              </a:defRPr>
            </a:lvl1pPr>
          </a:lstStyle>
          <a:p>
            <a:r>
              <a:rPr lang="fr-FR" dirty="0" smtClean="0"/>
              <a:t>TITRE DE LA PARTIE 01</a:t>
            </a:r>
            <a:br>
              <a:rPr lang="fr-FR" dirty="0" smtClean="0"/>
            </a:br>
            <a:r>
              <a:rPr lang="fr-FR" dirty="0" smtClean="0"/>
              <a:t>SUR UNE OU DEUX LIGNES</a:t>
            </a:r>
            <a:endParaRPr lang="en-US" dirty="0"/>
          </a:p>
        </p:txBody>
      </p:sp>
      <p:sp>
        <p:nvSpPr>
          <p:cNvPr id="6" name="Text Placeholder 3"/>
          <p:cNvSpPr>
            <a:spLocks noGrp="1"/>
          </p:cNvSpPr>
          <p:nvPr>
            <p:ph type="body" sz="half" idx="2" hasCustomPrompt="1"/>
          </p:nvPr>
        </p:nvSpPr>
        <p:spPr>
          <a:xfrm>
            <a:off x="1043119" y="3818296"/>
            <a:ext cx="7538803" cy="1322991"/>
          </a:xfrm>
          <a:prstGeom prst="rect">
            <a:avLst/>
          </a:prstGeom>
        </p:spPr>
        <p:txBody>
          <a:bodyPr/>
          <a:lstStyle>
            <a:lvl1pPr marL="0" indent="0" algn="r">
              <a:lnSpc>
                <a:spcPct val="100000"/>
              </a:lnSpc>
              <a:buFont typeface="Arial" charset="0"/>
              <a:buNone/>
              <a:defRPr sz="1600" spc="1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gn="r">
              <a:lnSpc>
                <a:spcPct val="150000"/>
              </a:lnSpc>
              <a:buFont typeface="Arial" charset="0"/>
              <a:buNone/>
            </a:pPr>
            <a:r>
              <a:rPr lang="fr-FR" b="0" i="0" dirty="0" err="1" smtClean="0">
                <a:solidFill>
                  <a:srgbClr val="5F5F5F"/>
                </a:solidFill>
                <a:latin typeface="Arial" charset="0"/>
                <a:ea typeface="Arial" charset="0"/>
                <a:cs typeface="Arial" charset="0"/>
              </a:rPr>
              <a:t>Lorem</a:t>
            </a:r>
            <a:r>
              <a:rPr lang="fr-FR" b="0" i="0" dirty="0" smtClean="0">
                <a:solidFill>
                  <a:srgbClr val="5F5F5F"/>
                </a:solidFill>
                <a:latin typeface="Arial" charset="0"/>
                <a:ea typeface="Arial" charset="0"/>
                <a:cs typeface="Arial" charset="0"/>
              </a:rPr>
              <a:t> </a:t>
            </a:r>
            <a:r>
              <a:rPr lang="fr-FR" b="0" i="0" dirty="0" err="1" smtClean="0">
                <a:solidFill>
                  <a:srgbClr val="5F5F5F"/>
                </a:solidFill>
                <a:latin typeface="Arial" charset="0"/>
                <a:ea typeface="Arial" charset="0"/>
                <a:cs typeface="Arial" charset="0"/>
              </a:rPr>
              <a:t>ipsum</a:t>
            </a:r>
            <a:r>
              <a:rPr lang="fr-FR" b="0" i="0" dirty="0" smtClean="0">
                <a:solidFill>
                  <a:srgbClr val="5F5F5F"/>
                </a:solidFill>
                <a:latin typeface="Arial" charset="0"/>
                <a:ea typeface="Arial" charset="0"/>
                <a:cs typeface="Arial" charset="0"/>
              </a:rPr>
              <a:t> doloris </a:t>
            </a:r>
            <a:r>
              <a:rPr lang="fr-FR" b="0" i="0" dirty="0" err="1" smtClean="0">
                <a:solidFill>
                  <a:srgbClr val="5F5F5F"/>
                </a:solidFill>
                <a:latin typeface="Arial" charset="0"/>
                <a:ea typeface="Arial" charset="0"/>
                <a:cs typeface="Arial" charset="0"/>
              </a:rPr>
              <a:t>sit</a:t>
            </a:r>
            <a:r>
              <a:rPr lang="fr-FR" b="0" i="0" dirty="0" smtClean="0">
                <a:solidFill>
                  <a:srgbClr val="5F5F5F"/>
                </a:solidFill>
                <a:latin typeface="Arial" charset="0"/>
                <a:ea typeface="Arial" charset="0"/>
                <a:cs typeface="Arial" charset="0"/>
              </a:rPr>
              <a:t> </a:t>
            </a:r>
            <a:r>
              <a:rPr lang="fr-FR" b="0" i="0" dirty="0" err="1" smtClean="0">
                <a:solidFill>
                  <a:srgbClr val="5F5F5F"/>
                </a:solidFill>
                <a:latin typeface="Arial" charset="0"/>
                <a:ea typeface="Arial" charset="0"/>
                <a:cs typeface="Arial" charset="0"/>
              </a:rPr>
              <a:t>amet</a:t>
            </a:r>
            <a:r>
              <a:rPr lang="fr-FR" b="0" i="0" dirty="0" smtClean="0">
                <a:solidFill>
                  <a:srgbClr val="5F5F5F"/>
                </a:solidFill>
                <a:latin typeface="Arial" charset="0"/>
                <a:ea typeface="Arial" charset="0"/>
                <a:cs typeface="Arial" charset="0"/>
              </a:rPr>
              <a:t> - p.02</a:t>
            </a:r>
          </a:p>
          <a:p>
            <a:pPr marL="0" indent="0" algn="r">
              <a:lnSpc>
                <a:spcPct val="150000"/>
              </a:lnSpc>
              <a:buFont typeface="Arial" charset="0"/>
              <a:buNone/>
            </a:pPr>
            <a:r>
              <a:rPr lang="fr-FR" b="0" i="0" dirty="0" err="1" smtClean="0">
                <a:solidFill>
                  <a:srgbClr val="5F5F5F"/>
                </a:solidFill>
                <a:latin typeface="Arial" charset="0"/>
                <a:ea typeface="Arial" charset="0"/>
                <a:cs typeface="Arial" charset="0"/>
              </a:rPr>
              <a:t>Lorem</a:t>
            </a:r>
            <a:r>
              <a:rPr lang="fr-FR" b="0" i="0" dirty="0" smtClean="0">
                <a:solidFill>
                  <a:srgbClr val="5F5F5F"/>
                </a:solidFill>
                <a:latin typeface="Arial" charset="0"/>
                <a:ea typeface="Arial" charset="0"/>
                <a:cs typeface="Arial" charset="0"/>
              </a:rPr>
              <a:t> </a:t>
            </a:r>
            <a:r>
              <a:rPr lang="fr-FR" b="0" i="0" dirty="0" err="1" smtClean="0">
                <a:solidFill>
                  <a:srgbClr val="5F5F5F"/>
                </a:solidFill>
                <a:latin typeface="Arial" charset="0"/>
                <a:ea typeface="Arial" charset="0"/>
                <a:cs typeface="Arial" charset="0"/>
              </a:rPr>
              <a:t>ipsum</a:t>
            </a:r>
            <a:r>
              <a:rPr lang="fr-FR" b="0" i="0" dirty="0" smtClean="0">
                <a:solidFill>
                  <a:srgbClr val="5F5F5F"/>
                </a:solidFill>
                <a:latin typeface="Arial" charset="0"/>
                <a:ea typeface="Arial" charset="0"/>
                <a:cs typeface="Arial" charset="0"/>
              </a:rPr>
              <a:t> doloris </a:t>
            </a:r>
            <a:r>
              <a:rPr lang="fr-FR" b="0" i="0" dirty="0" err="1" smtClean="0">
                <a:solidFill>
                  <a:srgbClr val="5F5F5F"/>
                </a:solidFill>
                <a:latin typeface="Arial" charset="0"/>
                <a:ea typeface="Arial" charset="0"/>
                <a:cs typeface="Arial" charset="0"/>
              </a:rPr>
              <a:t>sit</a:t>
            </a:r>
            <a:r>
              <a:rPr lang="fr-FR" b="0" i="0" dirty="0" smtClean="0">
                <a:solidFill>
                  <a:srgbClr val="5F5F5F"/>
                </a:solidFill>
                <a:latin typeface="Arial" charset="0"/>
                <a:ea typeface="Arial" charset="0"/>
                <a:cs typeface="Arial" charset="0"/>
              </a:rPr>
              <a:t> </a:t>
            </a:r>
            <a:r>
              <a:rPr lang="fr-FR" b="0" i="0" dirty="0" err="1" smtClean="0">
                <a:solidFill>
                  <a:srgbClr val="5F5F5F"/>
                </a:solidFill>
                <a:latin typeface="Arial" charset="0"/>
                <a:ea typeface="Arial" charset="0"/>
                <a:cs typeface="Arial" charset="0"/>
              </a:rPr>
              <a:t>amet</a:t>
            </a:r>
            <a:r>
              <a:rPr lang="fr-FR" b="0" i="0" dirty="0" smtClean="0">
                <a:solidFill>
                  <a:srgbClr val="5F5F5F"/>
                </a:solidFill>
                <a:latin typeface="Arial" charset="0"/>
                <a:ea typeface="Arial" charset="0"/>
                <a:cs typeface="Arial" charset="0"/>
              </a:rPr>
              <a:t> - p.03</a:t>
            </a:r>
          </a:p>
          <a:p>
            <a:pPr marL="0" indent="0" algn="r">
              <a:lnSpc>
                <a:spcPct val="150000"/>
              </a:lnSpc>
              <a:buFont typeface="Arial" charset="0"/>
              <a:buNone/>
            </a:pPr>
            <a:r>
              <a:rPr lang="fr-FR" b="0" i="0" dirty="0" err="1" smtClean="0">
                <a:solidFill>
                  <a:srgbClr val="5F5F5F"/>
                </a:solidFill>
                <a:latin typeface="Arial" charset="0"/>
                <a:ea typeface="Arial" charset="0"/>
                <a:cs typeface="Arial" charset="0"/>
              </a:rPr>
              <a:t>Lorem</a:t>
            </a:r>
            <a:r>
              <a:rPr lang="fr-FR" b="0" i="0" dirty="0" smtClean="0">
                <a:solidFill>
                  <a:srgbClr val="5F5F5F"/>
                </a:solidFill>
                <a:latin typeface="Arial" charset="0"/>
                <a:ea typeface="Arial" charset="0"/>
                <a:cs typeface="Arial" charset="0"/>
              </a:rPr>
              <a:t> </a:t>
            </a:r>
            <a:r>
              <a:rPr lang="fr-FR" b="0" i="0" dirty="0" err="1" smtClean="0">
                <a:solidFill>
                  <a:srgbClr val="5F5F5F"/>
                </a:solidFill>
                <a:latin typeface="Arial" charset="0"/>
                <a:ea typeface="Arial" charset="0"/>
                <a:cs typeface="Arial" charset="0"/>
              </a:rPr>
              <a:t>ipsum</a:t>
            </a:r>
            <a:r>
              <a:rPr lang="fr-FR" b="0" i="0" dirty="0" smtClean="0">
                <a:solidFill>
                  <a:srgbClr val="5F5F5F"/>
                </a:solidFill>
                <a:latin typeface="Arial" charset="0"/>
                <a:ea typeface="Arial" charset="0"/>
                <a:cs typeface="Arial" charset="0"/>
              </a:rPr>
              <a:t> doloris </a:t>
            </a:r>
            <a:r>
              <a:rPr lang="fr-FR" b="0" i="0" dirty="0" err="1" smtClean="0">
                <a:solidFill>
                  <a:srgbClr val="5F5F5F"/>
                </a:solidFill>
                <a:latin typeface="Arial" charset="0"/>
                <a:ea typeface="Arial" charset="0"/>
                <a:cs typeface="Arial" charset="0"/>
              </a:rPr>
              <a:t>sit</a:t>
            </a:r>
            <a:r>
              <a:rPr lang="fr-FR" b="0" i="0" dirty="0" smtClean="0">
                <a:solidFill>
                  <a:srgbClr val="5F5F5F"/>
                </a:solidFill>
                <a:latin typeface="Arial" charset="0"/>
                <a:ea typeface="Arial" charset="0"/>
                <a:cs typeface="Arial" charset="0"/>
              </a:rPr>
              <a:t> </a:t>
            </a:r>
            <a:r>
              <a:rPr lang="fr-FR" b="0" i="0" dirty="0" err="1" smtClean="0">
                <a:solidFill>
                  <a:srgbClr val="5F5F5F"/>
                </a:solidFill>
                <a:latin typeface="Arial" charset="0"/>
                <a:ea typeface="Arial" charset="0"/>
                <a:cs typeface="Arial" charset="0"/>
              </a:rPr>
              <a:t>amet</a:t>
            </a:r>
            <a:r>
              <a:rPr lang="fr-FR" b="0" i="0" dirty="0" smtClean="0">
                <a:solidFill>
                  <a:srgbClr val="5F5F5F"/>
                </a:solidFill>
                <a:latin typeface="Arial" charset="0"/>
                <a:ea typeface="Arial" charset="0"/>
                <a:cs typeface="Arial" charset="0"/>
              </a:rPr>
              <a:t> - p.05</a:t>
            </a:r>
            <a:endParaRPr lang="fr-FR" b="0" i="0" dirty="0">
              <a:solidFill>
                <a:srgbClr val="5F5F5F"/>
              </a:solidFill>
              <a:latin typeface="Arial" charset="0"/>
              <a:ea typeface="Arial" charset="0"/>
              <a:cs typeface="Arial" charset="0"/>
            </a:endParaRPr>
          </a:p>
        </p:txBody>
      </p:sp>
      <p:sp>
        <p:nvSpPr>
          <p:cNvPr id="8" name="Espace réservé de la date 7"/>
          <p:cNvSpPr>
            <a:spLocks noGrp="1"/>
          </p:cNvSpPr>
          <p:nvPr>
            <p:ph type="dt" sz="half" idx="10"/>
          </p:nvPr>
        </p:nvSpPr>
        <p:spPr>
          <a:xfrm>
            <a:off x="1760387" y="6532776"/>
            <a:ext cx="2057400" cy="162264"/>
          </a:xfrm>
        </p:spPr>
        <p:txBody>
          <a:bodyPr/>
          <a:lstStyle/>
          <a:p>
            <a:fld id="{5D1C56C4-12D8-B14D-81D6-550C372ED371}" type="datetime4">
              <a:rPr lang="fr-FR" smtClean="0"/>
              <a:t>12 octobre 2016</a:t>
            </a:fld>
            <a:endParaRPr lang="fr-FR" dirty="0"/>
          </a:p>
        </p:txBody>
      </p:sp>
      <p:sp>
        <p:nvSpPr>
          <p:cNvPr id="9" name="Espace réservé du pied de page 8"/>
          <p:cNvSpPr>
            <a:spLocks noGrp="1"/>
          </p:cNvSpPr>
          <p:nvPr>
            <p:ph type="ftr" sz="quarter" idx="11"/>
          </p:nvPr>
        </p:nvSpPr>
        <p:spPr/>
        <p:txBody>
          <a:bodyPr/>
          <a:lstStyle/>
          <a:p>
            <a:r>
              <a:rPr lang="fr-FR" smtClean="0"/>
              <a:t>Titre de la présentation sur une seule ligne</a:t>
            </a:r>
            <a:endParaRPr lang="fr-FR" dirty="0"/>
          </a:p>
        </p:txBody>
      </p:sp>
      <p:sp>
        <p:nvSpPr>
          <p:cNvPr id="10" name="Espace réservé du numéro de diapositive 9"/>
          <p:cNvSpPr>
            <a:spLocks noGrp="1"/>
          </p:cNvSpPr>
          <p:nvPr>
            <p:ph type="sldNum" sz="quarter" idx="12"/>
          </p:nvPr>
        </p:nvSpPr>
        <p:spPr/>
        <p:txBody>
          <a:bodyPr/>
          <a:lstStyle/>
          <a:p>
            <a:fld id="{7844E9DC-B65D-5F4F-8047-2A3F57528E63}" type="slidenum">
              <a:rPr lang="fr-FR" smtClean="0"/>
              <a:pPr/>
              <a:t>‹N°›</a:t>
            </a:fld>
            <a:endParaRPr lang="fr-FR" dirty="0"/>
          </a:p>
        </p:txBody>
      </p:sp>
      <p:sp>
        <p:nvSpPr>
          <p:cNvPr id="15"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6" name="Espace réservé du contenu 16"/>
          <p:cNvSpPr>
            <a:spLocks noGrp="1"/>
          </p:cNvSpPr>
          <p:nvPr>
            <p:ph sz="quarter" idx="14"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Tree>
    <p:extLst>
      <p:ext uri="{BB962C8B-B14F-4D97-AF65-F5344CB8AC3E}">
        <p14:creationId xmlns:p14="http://schemas.microsoft.com/office/powerpoint/2010/main" val="5045221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18"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9" name="Espace réservé du contenu 16"/>
          <p:cNvSpPr>
            <a:spLocks noGrp="1"/>
          </p:cNvSpPr>
          <p:nvPr>
            <p:ph sz="quarter" idx="21"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3" name="Title 1"/>
          <p:cNvSpPr>
            <a:spLocks noGrp="1"/>
          </p:cNvSpPr>
          <p:nvPr>
            <p:ph type="title" hasCustomPrompt="1"/>
          </p:nvPr>
        </p:nvSpPr>
        <p:spPr>
          <a:xfrm>
            <a:off x="1242344" y="967747"/>
            <a:ext cx="7328567" cy="654378"/>
          </a:xfrm>
          <a:prstGeom prst="rect">
            <a:avLst/>
          </a:prstGeom>
        </p:spPr>
        <p:txBody>
          <a:bodyPr>
            <a:noAutofit/>
          </a:bodyPr>
          <a:lstStyle>
            <a:lvl1pPr>
              <a:defRPr sz="2300" b="1" i="0" spc="100" baseline="0">
                <a:solidFill>
                  <a:srgbClr val="DD503C"/>
                </a:solidFill>
                <a:latin typeface="Arial" charset="0"/>
                <a:ea typeface="Arial" charset="0"/>
                <a:cs typeface="Arial" charset="0"/>
              </a:defRPr>
            </a:lvl1pPr>
          </a:lstStyle>
          <a:p>
            <a:r>
              <a:rPr lang="fr-FR" dirty="0" smtClean="0"/>
              <a:t>TITRE DE LA SLIDE SUR UNE</a:t>
            </a:r>
            <a:br>
              <a:rPr lang="fr-FR" dirty="0" smtClean="0"/>
            </a:br>
            <a:r>
              <a:rPr lang="fr-FR" dirty="0" smtClean="0"/>
              <a:t>OU DEUX LIGNES</a:t>
            </a:r>
            <a:endParaRPr lang="en-US" dirty="0"/>
          </a:p>
        </p:txBody>
      </p:sp>
      <p:sp>
        <p:nvSpPr>
          <p:cNvPr id="16" name="Espace réservé du texte 13"/>
          <p:cNvSpPr>
            <a:spLocks noGrp="1"/>
          </p:cNvSpPr>
          <p:nvPr>
            <p:ph type="body" sz="quarter" idx="14" hasCustomPrompt="1"/>
          </p:nvPr>
        </p:nvSpPr>
        <p:spPr>
          <a:xfrm>
            <a:off x="1242344" y="2298632"/>
            <a:ext cx="7328569" cy="865003"/>
          </a:xfrm>
          <a:prstGeom prst="rect">
            <a:avLst/>
          </a:prstGeom>
        </p:spPr>
        <p:txBody>
          <a:bodyPr/>
          <a:lstStyle>
            <a:lvl1pPr marL="0" indent="0">
              <a:buFontTx/>
              <a:buNone/>
              <a:defRPr sz="1200" spc="100" baseline="0">
                <a:solidFill>
                  <a:srgbClr val="5F5F5F"/>
                </a:solidFill>
                <a:latin typeface="+mn-lt"/>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17" name="Espace réservé du texte 13"/>
          <p:cNvSpPr>
            <a:spLocks noGrp="1"/>
          </p:cNvSpPr>
          <p:nvPr>
            <p:ph type="body" sz="quarter" idx="15" hasCustomPrompt="1"/>
          </p:nvPr>
        </p:nvSpPr>
        <p:spPr>
          <a:xfrm>
            <a:off x="1242345" y="1911604"/>
            <a:ext cx="7328567" cy="387028"/>
          </a:xfrm>
          <a:prstGeom prst="rect">
            <a:avLst/>
          </a:prstGeom>
        </p:spPr>
        <p:txBody>
          <a:bodyPr/>
          <a:lstStyle>
            <a:lvl1pPr marL="0" indent="0">
              <a:buFontTx/>
              <a:buNone/>
              <a:defRPr sz="1900" b="1" i="0" spc="100" baseline="0">
                <a:solidFill>
                  <a:srgbClr val="5F5F5F"/>
                </a:solidFill>
                <a:latin typeface="Arial" charset="0"/>
                <a:ea typeface="Arial" charset="0"/>
                <a:cs typeface="Arial" charset="0"/>
              </a:defRPr>
            </a:lvl1pPr>
          </a:lstStyle>
          <a:p>
            <a:pPr lvl="0"/>
            <a:r>
              <a:rPr lang="fr-FR" dirty="0" smtClean="0"/>
              <a:t>PREMIER NIVEAU DE TEXTE</a:t>
            </a:r>
          </a:p>
        </p:txBody>
      </p:sp>
      <p:sp>
        <p:nvSpPr>
          <p:cNvPr id="22" name="Espace réservé du texte 13"/>
          <p:cNvSpPr>
            <a:spLocks noGrp="1"/>
          </p:cNvSpPr>
          <p:nvPr>
            <p:ph type="body" sz="quarter" idx="16" hasCustomPrompt="1"/>
          </p:nvPr>
        </p:nvSpPr>
        <p:spPr>
          <a:xfrm>
            <a:off x="1638173" y="3742594"/>
            <a:ext cx="6932739" cy="909041"/>
          </a:xfrm>
          <a:prstGeom prst="rect">
            <a:avLst/>
          </a:prstGeom>
        </p:spPr>
        <p:txBody>
          <a:bodyPr/>
          <a:lstStyle>
            <a:lvl1pPr marL="0" indent="0">
              <a:buFontTx/>
              <a:buNone/>
              <a:defRPr sz="1050" spc="100" baseline="0">
                <a:solidFill>
                  <a:srgbClr val="5F5F5F"/>
                </a:solidFill>
                <a:latin typeface="Arial" charset="0"/>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26" name="Espace réservé du texte 13"/>
          <p:cNvSpPr>
            <a:spLocks noGrp="1"/>
          </p:cNvSpPr>
          <p:nvPr>
            <p:ph type="body" sz="quarter" idx="17" hasCustomPrompt="1"/>
          </p:nvPr>
        </p:nvSpPr>
        <p:spPr>
          <a:xfrm>
            <a:off x="1638174" y="3355566"/>
            <a:ext cx="6932738" cy="387028"/>
          </a:xfrm>
          <a:prstGeom prst="rect">
            <a:avLst/>
          </a:prstGeom>
        </p:spPr>
        <p:txBody>
          <a:bodyPr/>
          <a:lstStyle>
            <a:lvl1pPr marL="0" indent="0">
              <a:buSzPct val="70000"/>
              <a:buFont typeface="Arial" charset="0"/>
              <a:buNone/>
              <a:defRPr sz="1600" b="1" i="0" spc="100" baseline="0">
                <a:solidFill>
                  <a:srgbClr val="5F5F5F"/>
                </a:solidFill>
                <a:latin typeface="Arial" charset="0"/>
                <a:ea typeface="Arial" charset="0"/>
                <a:cs typeface="Arial" charset="0"/>
              </a:defRPr>
            </a:lvl1pPr>
          </a:lstStyle>
          <a:p>
            <a:pPr lvl="0"/>
            <a:r>
              <a:rPr lang="fr-FR" dirty="0" smtClean="0"/>
              <a:t>SECOND NIVEAU DE TEXTE</a:t>
            </a:r>
          </a:p>
        </p:txBody>
      </p:sp>
      <p:sp>
        <p:nvSpPr>
          <p:cNvPr id="27" name="Espace réservé du texte 3"/>
          <p:cNvSpPr>
            <a:spLocks noGrp="1"/>
          </p:cNvSpPr>
          <p:nvPr>
            <p:ph type="body" sz="quarter" idx="23" hasCustomPrompt="1"/>
          </p:nvPr>
        </p:nvSpPr>
        <p:spPr>
          <a:xfrm>
            <a:off x="1369271" y="5121266"/>
            <a:ext cx="7201642" cy="969492"/>
          </a:xfrm>
          <a:prstGeom prst="rect">
            <a:avLst/>
          </a:prstGeom>
          <a:blipFill dpi="0" rotWithShape="1">
            <a:blip r:embed="rId2"/>
            <a:srcRect/>
            <a:stretch>
              <a:fillRect r="98000"/>
            </a:stretch>
          </a:blipFill>
          <a:ln>
            <a:solidFill>
              <a:srgbClr val="EF7A45"/>
            </a:solidFill>
          </a:ln>
        </p:spPr>
        <p:txBody>
          <a:bodyPr lIns="360000" tIns="360000" rIns="360000" bIns="360000" anchor="ctr" anchorCtr="0"/>
          <a:lstStyle>
            <a:lvl1pPr marL="0" indent="0">
              <a:lnSpc>
                <a:spcPct val="100000"/>
              </a:lnSpc>
              <a:spcBef>
                <a:spcPts val="0"/>
              </a:spcBef>
              <a:buNone/>
              <a:defRPr sz="1800" b="1"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CONCLUSION</a:t>
            </a:r>
          </a:p>
          <a:p>
            <a:pPr lvl="0"/>
            <a:r>
              <a:rPr lang="fr-FR" dirty="0" smtClean="0"/>
              <a:t>OU IDÉE PRINCIPALE À METTRE EN AVANT</a:t>
            </a:r>
            <a:endParaRPr lang="fr-FR" dirty="0"/>
          </a:p>
        </p:txBody>
      </p:sp>
      <p:sp>
        <p:nvSpPr>
          <p:cNvPr id="3" name="Espace réservé de la date 2"/>
          <p:cNvSpPr>
            <a:spLocks noGrp="1"/>
          </p:cNvSpPr>
          <p:nvPr>
            <p:ph type="dt" sz="half" idx="24"/>
          </p:nvPr>
        </p:nvSpPr>
        <p:spPr/>
        <p:txBody>
          <a:bodyPr/>
          <a:lstStyle/>
          <a:p>
            <a:fld id="{3AE19E5B-D762-D94F-92E8-70E9B67B7FD5}" type="datetime4">
              <a:rPr lang="fr-FR" smtClean="0"/>
              <a:t>12 octobre 2016</a:t>
            </a:fld>
            <a:endParaRPr lang="fr-FR" dirty="0"/>
          </a:p>
        </p:txBody>
      </p:sp>
      <p:sp>
        <p:nvSpPr>
          <p:cNvPr id="4" name="Espace réservé du pied de page 3"/>
          <p:cNvSpPr>
            <a:spLocks noGrp="1"/>
          </p:cNvSpPr>
          <p:nvPr>
            <p:ph type="ftr" sz="quarter" idx="25"/>
          </p:nvPr>
        </p:nvSpPr>
        <p:spPr/>
        <p:txBody>
          <a:bodyPr/>
          <a:lstStyle/>
          <a:p>
            <a:r>
              <a:rPr lang="fr-FR" smtClean="0"/>
              <a:t>Titre de la présentation sur une seule ligne</a:t>
            </a:r>
            <a:endParaRPr lang="fr-FR" dirty="0"/>
          </a:p>
        </p:txBody>
      </p:sp>
      <p:sp>
        <p:nvSpPr>
          <p:cNvPr id="5" name="Espace réservé du numéro de diapositive 4"/>
          <p:cNvSpPr>
            <a:spLocks noGrp="1"/>
          </p:cNvSpPr>
          <p:nvPr>
            <p:ph type="sldNum" sz="quarter" idx="26"/>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16665553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18"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9" name="Espace réservé du contenu 16"/>
          <p:cNvSpPr>
            <a:spLocks noGrp="1"/>
          </p:cNvSpPr>
          <p:nvPr>
            <p:ph sz="quarter" idx="21"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3" name="Title 1"/>
          <p:cNvSpPr>
            <a:spLocks noGrp="1"/>
          </p:cNvSpPr>
          <p:nvPr>
            <p:ph type="title" hasCustomPrompt="1"/>
          </p:nvPr>
        </p:nvSpPr>
        <p:spPr>
          <a:xfrm>
            <a:off x="1242344" y="967747"/>
            <a:ext cx="7328567" cy="654378"/>
          </a:xfrm>
          <a:prstGeom prst="rect">
            <a:avLst/>
          </a:prstGeom>
        </p:spPr>
        <p:txBody>
          <a:bodyPr>
            <a:noAutofit/>
          </a:bodyPr>
          <a:lstStyle>
            <a:lvl1pPr>
              <a:defRPr sz="2300" b="1" i="0" spc="100" baseline="0">
                <a:solidFill>
                  <a:srgbClr val="DD503C"/>
                </a:solidFill>
                <a:latin typeface="Arial" charset="0"/>
                <a:ea typeface="Arial" charset="0"/>
                <a:cs typeface="Arial" charset="0"/>
              </a:defRPr>
            </a:lvl1pPr>
          </a:lstStyle>
          <a:p>
            <a:r>
              <a:rPr lang="fr-FR" dirty="0" smtClean="0"/>
              <a:t>TITRE DE LA SLIDE SUR UNE</a:t>
            </a:r>
            <a:br>
              <a:rPr lang="fr-FR" dirty="0" smtClean="0"/>
            </a:br>
            <a:r>
              <a:rPr lang="fr-FR" dirty="0" smtClean="0"/>
              <a:t>OU DEUX LIGNES</a:t>
            </a:r>
            <a:endParaRPr lang="en-US" dirty="0"/>
          </a:p>
        </p:txBody>
      </p:sp>
      <p:sp>
        <p:nvSpPr>
          <p:cNvPr id="16" name="Espace réservé du texte 13"/>
          <p:cNvSpPr>
            <a:spLocks noGrp="1"/>
          </p:cNvSpPr>
          <p:nvPr>
            <p:ph type="body" sz="quarter" idx="14" hasCustomPrompt="1"/>
          </p:nvPr>
        </p:nvSpPr>
        <p:spPr>
          <a:xfrm>
            <a:off x="1242344" y="2298632"/>
            <a:ext cx="7328569" cy="865003"/>
          </a:xfrm>
          <a:prstGeom prst="rect">
            <a:avLst/>
          </a:prstGeom>
        </p:spPr>
        <p:txBody>
          <a:bodyPr/>
          <a:lstStyle>
            <a:lvl1pPr marL="0" indent="0">
              <a:buFontTx/>
              <a:buNone/>
              <a:defRPr sz="1200" spc="100" baseline="0">
                <a:solidFill>
                  <a:srgbClr val="5F5F5F"/>
                </a:solidFill>
                <a:latin typeface="+mn-lt"/>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17" name="Espace réservé du texte 13"/>
          <p:cNvSpPr>
            <a:spLocks noGrp="1"/>
          </p:cNvSpPr>
          <p:nvPr>
            <p:ph type="body" sz="quarter" idx="15" hasCustomPrompt="1"/>
          </p:nvPr>
        </p:nvSpPr>
        <p:spPr>
          <a:xfrm>
            <a:off x="1242345" y="1911604"/>
            <a:ext cx="7328567" cy="387028"/>
          </a:xfrm>
          <a:prstGeom prst="rect">
            <a:avLst/>
          </a:prstGeom>
        </p:spPr>
        <p:txBody>
          <a:bodyPr/>
          <a:lstStyle>
            <a:lvl1pPr marL="0" indent="0">
              <a:buFontTx/>
              <a:buNone/>
              <a:defRPr sz="1900" b="1" i="0" spc="100" baseline="0">
                <a:solidFill>
                  <a:srgbClr val="5F5F5F"/>
                </a:solidFill>
                <a:latin typeface="Arial" charset="0"/>
                <a:ea typeface="Arial" charset="0"/>
                <a:cs typeface="Arial" charset="0"/>
              </a:defRPr>
            </a:lvl1pPr>
          </a:lstStyle>
          <a:p>
            <a:pPr lvl="0"/>
            <a:r>
              <a:rPr lang="fr-FR" dirty="0" smtClean="0"/>
              <a:t>PREMIER NIVEAU DE TEXTE</a:t>
            </a:r>
          </a:p>
        </p:txBody>
      </p:sp>
      <p:sp>
        <p:nvSpPr>
          <p:cNvPr id="22" name="Espace réservé du texte 13"/>
          <p:cNvSpPr>
            <a:spLocks noGrp="1"/>
          </p:cNvSpPr>
          <p:nvPr>
            <p:ph type="body" sz="quarter" idx="16" hasCustomPrompt="1"/>
          </p:nvPr>
        </p:nvSpPr>
        <p:spPr>
          <a:xfrm>
            <a:off x="1638173" y="3742594"/>
            <a:ext cx="6932739" cy="909041"/>
          </a:xfrm>
          <a:prstGeom prst="rect">
            <a:avLst/>
          </a:prstGeom>
        </p:spPr>
        <p:txBody>
          <a:bodyPr/>
          <a:lstStyle>
            <a:lvl1pPr marL="0" indent="0">
              <a:buFontTx/>
              <a:buNone/>
              <a:defRPr sz="1050" spc="100" baseline="0">
                <a:solidFill>
                  <a:srgbClr val="5F5F5F"/>
                </a:solidFill>
                <a:latin typeface="Arial" charset="0"/>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26" name="Espace réservé du texte 13"/>
          <p:cNvSpPr>
            <a:spLocks noGrp="1"/>
          </p:cNvSpPr>
          <p:nvPr>
            <p:ph type="body" sz="quarter" idx="17" hasCustomPrompt="1"/>
          </p:nvPr>
        </p:nvSpPr>
        <p:spPr>
          <a:xfrm>
            <a:off x="1638174" y="3355566"/>
            <a:ext cx="6932738" cy="387028"/>
          </a:xfrm>
          <a:prstGeom prst="rect">
            <a:avLst/>
          </a:prstGeom>
        </p:spPr>
        <p:txBody>
          <a:bodyPr/>
          <a:lstStyle>
            <a:lvl1pPr marL="0" indent="0">
              <a:buSzPct val="70000"/>
              <a:buFont typeface="Arial" charset="0"/>
              <a:buNone/>
              <a:defRPr sz="1600" b="1" i="0" spc="100" baseline="0">
                <a:solidFill>
                  <a:srgbClr val="5F5F5F"/>
                </a:solidFill>
                <a:latin typeface="Arial" charset="0"/>
                <a:ea typeface="Arial" charset="0"/>
                <a:cs typeface="Arial" charset="0"/>
              </a:defRPr>
            </a:lvl1pPr>
          </a:lstStyle>
          <a:p>
            <a:pPr lvl="0"/>
            <a:r>
              <a:rPr lang="fr-FR" dirty="0" smtClean="0"/>
              <a:t>SECOND NIVEAU DE TEXTE</a:t>
            </a:r>
          </a:p>
        </p:txBody>
      </p:sp>
      <p:sp>
        <p:nvSpPr>
          <p:cNvPr id="27" name="Espace réservé du texte 3"/>
          <p:cNvSpPr>
            <a:spLocks noGrp="1"/>
          </p:cNvSpPr>
          <p:nvPr>
            <p:ph type="body" sz="quarter" idx="23" hasCustomPrompt="1"/>
          </p:nvPr>
        </p:nvSpPr>
        <p:spPr>
          <a:xfrm>
            <a:off x="1369271" y="5121266"/>
            <a:ext cx="7201642" cy="969492"/>
          </a:xfrm>
          <a:prstGeom prst="rect">
            <a:avLst/>
          </a:prstGeom>
          <a:blipFill dpi="0" rotWithShape="1">
            <a:blip r:embed="rId2"/>
            <a:srcRect/>
            <a:stretch>
              <a:fillRect r="98000"/>
            </a:stretch>
          </a:blipFill>
          <a:ln>
            <a:solidFill>
              <a:srgbClr val="EF7A45"/>
            </a:solidFill>
          </a:ln>
        </p:spPr>
        <p:txBody>
          <a:bodyPr lIns="360000" tIns="360000" rIns="360000" bIns="360000" anchor="ctr" anchorCtr="0"/>
          <a:lstStyle>
            <a:lvl1pPr marL="0" indent="0">
              <a:lnSpc>
                <a:spcPct val="100000"/>
              </a:lnSpc>
              <a:spcBef>
                <a:spcPts val="0"/>
              </a:spcBef>
              <a:buNone/>
              <a:defRPr sz="1800" b="1"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CONCLUSION</a:t>
            </a:r>
          </a:p>
          <a:p>
            <a:pPr lvl="0"/>
            <a:r>
              <a:rPr lang="fr-FR" dirty="0" smtClean="0"/>
              <a:t>OU IDÉE PRINCIPALE À METTRE EN AVANT</a:t>
            </a:r>
            <a:endParaRPr lang="fr-FR" dirty="0"/>
          </a:p>
        </p:txBody>
      </p:sp>
      <p:sp>
        <p:nvSpPr>
          <p:cNvPr id="3" name="Espace réservé de la date 2"/>
          <p:cNvSpPr>
            <a:spLocks noGrp="1"/>
          </p:cNvSpPr>
          <p:nvPr>
            <p:ph type="dt" sz="half" idx="24"/>
          </p:nvPr>
        </p:nvSpPr>
        <p:spPr/>
        <p:txBody>
          <a:bodyPr/>
          <a:lstStyle/>
          <a:p>
            <a:fld id="{3AE19E5B-D762-D94F-92E8-70E9B67B7FD5}" type="datetime4">
              <a:rPr lang="fr-FR" smtClean="0"/>
              <a:pPr/>
              <a:t>12 octobre 2016</a:t>
            </a:fld>
            <a:endParaRPr lang="fr-FR" dirty="0"/>
          </a:p>
        </p:txBody>
      </p:sp>
      <p:sp>
        <p:nvSpPr>
          <p:cNvPr id="4" name="Espace réservé du pied de page 3"/>
          <p:cNvSpPr>
            <a:spLocks noGrp="1"/>
          </p:cNvSpPr>
          <p:nvPr>
            <p:ph type="ftr" sz="quarter" idx="25"/>
          </p:nvPr>
        </p:nvSpPr>
        <p:spPr/>
        <p:txBody>
          <a:bodyPr/>
          <a:lstStyle/>
          <a:p>
            <a:r>
              <a:rPr lang="fr-FR" smtClean="0"/>
              <a:t>Titre de la présentation sur une seule ligne</a:t>
            </a:r>
            <a:endParaRPr lang="fr-FR" dirty="0"/>
          </a:p>
        </p:txBody>
      </p:sp>
      <p:sp>
        <p:nvSpPr>
          <p:cNvPr id="5" name="Espace réservé du numéro de diapositive 4"/>
          <p:cNvSpPr>
            <a:spLocks noGrp="1"/>
          </p:cNvSpPr>
          <p:nvPr>
            <p:ph type="sldNum" sz="quarter" idx="26"/>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15084563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18"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9" name="Espace réservé du contenu 16"/>
          <p:cNvSpPr>
            <a:spLocks noGrp="1"/>
          </p:cNvSpPr>
          <p:nvPr>
            <p:ph sz="quarter" idx="21"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3" name="Title 1"/>
          <p:cNvSpPr>
            <a:spLocks noGrp="1"/>
          </p:cNvSpPr>
          <p:nvPr>
            <p:ph type="title" hasCustomPrompt="1"/>
          </p:nvPr>
        </p:nvSpPr>
        <p:spPr>
          <a:xfrm>
            <a:off x="1242344" y="967747"/>
            <a:ext cx="7328567" cy="654378"/>
          </a:xfrm>
          <a:prstGeom prst="rect">
            <a:avLst/>
          </a:prstGeom>
        </p:spPr>
        <p:txBody>
          <a:bodyPr>
            <a:noAutofit/>
          </a:bodyPr>
          <a:lstStyle>
            <a:lvl1pPr>
              <a:defRPr sz="2300" b="1" i="0" spc="100" baseline="0">
                <a:solidFill>
                  <a:srgbClr val="DD503C"/>
                </a:solidFill>
                <a:latin typeface="Arial" charset="0"/>
                <a:ea typeface="Arial" charset="0"/>
                <a:cs typeface="Arial" charset="0"/>
              </a:defRPr>
            </a:lvl1pPr>
          </a:lstStyle>
          <a:p>
            <a:r>
              <a:rPr lang="fr-FR" dirty="0" smtClean="0"/>
              <a:t>TITRE DE LA SLIDE SUR UNE</a:t>
            </a:r>
            <a:br>
              <a:rPr lang="fr-FR" dirty="0" smtClean="0"/>
            </a:br>
            <a:r>
              <a:rPr lang="fr-FR" dirty="0" smtClean="0"/>
              <a:t>OU DEUX LIGNES</a:t>
            </a:r>
            <a:endParaRPr lang="en-US" dirty="0"/>
          </a:p>
        </p:txBody>
      </p:sp>
      <p:sp>
        <p:nvSpPr>
          <p:cNvPr id="16" name="Espace réservé du texte 13"/>
          <p:cNvSpPr>
            <a:spLocks noGrp="1"/>
          </p:cNvSpPr>
          <p:nvPr>
            <p:ph type="body" sz="quarter" idx="14" hasCustomPrompt="1"/>
          </p:nvPr>
        </p:nvSpPr>
        <p:spPr>
          <a:xfrm>
            <a:off x="1242344" y="2298632"/>
            <a:ext cx="7328569" cy="865003"/>
          </a:xfrm>
          <a:prstGeom prst="rect">
            <a:avLst/>
          </a:prstGeom>
        </p:spPr>
        <p:txBody>
          <a:bodyPr/>
          <a:lstStyle>
            <a:lvl1pPr marL="0" indent="0">
              <a:buFontTx/>
              <a:buNone/>
              <a:defRPr sz="1200" spc="100" baseline="0">
                <a:solidFill>
                  <a:srgbClr val="5F5F5F"/>
                </a:solidFill>
                <a:latin typeface="+mn-lt"/>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17" name="Espace réservé du texte 13"/>
          <p:cNvSpPr>
            <a:spLocks noGrp="1"/>
          </p:cNvSpPr>
          <p:nvPr>
            <p:ph type="body" sz="quarter" idx="15" hasCustomPrompt="1"/>
          </p:nvPr>
        </p:nvSpPr>
        <p:spPr>
          <a:xfrm>
            <a:off x="1242345" y="1911604"/>
            <a:ext cx="7328567" cy="387028"/>
          </a:xfrm>
          <a:prstGeom prst="rect">
            <a:avLst/>
          </a:prstGeom>
        </p:spPr>
        <p:txBody>
          <a:bodyPr/>
          <a:lstStyle>
            <a:lvl1pPr marL="0" indent="0">
              <a:buFontTx/>
              <a:buNone/>
              <a:defRPr sz="1900" b="1" i="0" spc="100" baseline="0">
                <a:solidFill>
                  <a:srgbClr val="5F5F5F"/>
                </a:solidFill>
                <a:latin typeface="Arial" charset="0"/>
                <a:ea typeface="Arial" charset="0"/>
                <a:cs typeface="Arial" charset="0"/>
              </a:defRPr>
            </a:lvl1pPr>
          </a:lstStyle>
          <a:p>
            <a:pPr lvl="0"/>
            <a:r>
              <a:rPr lang="fr-FR" dirty="0" smtClean="0"/>
              <a:t>PREMIER NIVEAU DE TEXTE</a:t>
            </a:r>
          </a:p>
        </p:txBody>
      </p:sp>
      <p:sp>
        <p:nvSpPr>
          <p:cNvPr id="22" name="Espace réservé du texte 13"/>
          <p:cNvSpPr>
            <a:spLocks noGrp="1"/>
          </p:cNvSpPr>
          <p:nvPr>
            <p:ph type="body" sz="quarter" idx="16" hasCustomPrompt="1"/>
          </p:nvPr>
        </p:nvSpPr>
        <p:spPr>
          <a:xfrm>
            <a:off x="1638173" y="3742594"/>
            <a:ext cx="6932739" cy="909041"/>
          </a:xfrm>
          <a:prstGeom prst="rect">
            <a:avLst/>
          </a:prstGeom>
        </p:spPr>
        <p:txBody>
          <a:bodyPr/>
          <a:lstStyle>
            <a:lvl1pPr marL="0" indent="0">
              <a:buFontTx/>
              <a:buNone/>
              <a:defRPr sz="1050" spc="100" baseline="0">
                <a:solidFill>
                  <a:srgbClr val="5F5F5F"/>
                </a:solidFill>
                <a:latin typeface="Arial" charset="0"/>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26" name="Espace réservé du texte 13"/>
          <p:cNvSpPr>
            <a:spLocks noGrp="1"/>
          </p:cNvSpPr>
          <p:nvPr>
            <p:ph type="body" sz="quarter" idx="17" hasCustomPrompt="1"/>
          </p:nvPr>
        </p:nvSpPr>
        <p:spPr>
          <a:xfrm>
            <a:off x="1638174" y="3355566"/>
            <a:ext cx="6932738" cy="387028"/>
          </a:xfrm>
          <a:prstGeom prst="rect">
            <a:avLst/>
          </a:prstGeom>
        </p:spPr>
        <p:txBody>
          <a:bodyPr/>
          <a:lstStyle>
            <a:lvl1pPr marL="0" indent="0">
              <a:buSzPct val="70000"/>
              <a:buFont typeface="Arial" charset="0"/>
              <a:buNone/>
              <a:defRPr sz="1600" b="1" i="0" spc="100" baseline="0">
                <a:solidFill>
                  <a:srgbClr val="5F5F5F"/>
                </a:solidFill>
                <a:latin typeface="Arial" charset="0"/>
                <a:ea typeface="Arial" charset="0"/>
                <a:cs typeface="Arial" charset="0"/>
              </a:defRPr>
            </a:lvl1pPr>
          </a:lstStyle>
          <a:p>
            <a:pPr lvl="0"/>
            <a:r>
              <a:rPr lang="fr-FR" dirty="0" smtClean="0"/>
              <a:t>SECOND NIVEAU DE TEXTE</a:t>
            </a:r>
          </a:p>
        </p:txBody>
      </p:sp>
      <p:sp>
        <p:nvSpPr>
          <p:cNvPr id="27" name="Espace réservé du texte 3"/>
          <p:cNvSpPr>
            <a:spLocks noGrp="1"/>
          </p:cNvSpPr>
          <p:nvPr>
            <p:ph type="body" sz="quarter" idx="23" hasCustomPrompt="1"/>
          </p:nvPr>
        </p:nvSpPr>
        <p:spPr>
          <a:xfrm>
            <a:off x="1369271" y="5121266"/>
            <a:ext cx="7201642" cy="969492"/>
          </a:xfrm>
          <a:prstGeom prst="rect">
            <a:avLst/>
          </a:prstGeom>
          <a:blipFill dpi="0" rotWithShape="1">
            <a:blip r:embed="rId2"/>
            <a:srcRect/>
            <a:stretch>
              <a:fillRect r="98000"/>
            </a:stretch>
          </a:blipFill>
          <a:ln>
            <a:solidFill>
              <a:srgbClr val="EF7A45"/>
            </a:solidFill>
          </a:ln>
        </p:spPr>
        <p:txBody>
          <a:bodyPr lIns="360000" tIns="360000" rIns="360000" bIns="360000" anchor="ctr" anchorCtr="0"/>
          <a:lstStyle>
            <a:lvl1pPr marL="0" indent="0">
              <a:lnSpc>
                <a:spcPct val="100000"/>
              </a:lnSpc>
              <a:spcBef>
                <a:spcPts val="0"/>
              </a:spcBef>
              <a:buNone/>
              <a:defRPr sz="1800" b="1"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CONCLUSION</a:t>
            </a:r>
          </a:p>
          <a:p>
            <a:pPr lvl="0"/>
            <a:r>
              <a:rPr lang="fr-FR" dirty="0" smtClean="0"/>
              <a:t>OU IDÉE PRINCIPALE À METTRE EN AVANT</a:t>
            </a:r>
            <a:endParaRPr lang="fr-FR" dirty="0"/>
          </a:p>
        </p:txBody>
      </p:sp>
      <p:sp>
        <p:nvSpPr>
          <p:cNvPr id="3" name="Espace réservé de la date 2"/>
          <p:cNvSpPr>
            <a:spLocks noGrp="1"/>
          </p:cNvSpPr>
          <p:nvPr>
            <p:ph type="dt" sz="half" idx="24"/>
          </p:nvPr>
        </p:nvSpPr>
        <p:spPr/>
        <p:txBody>
          <a:bodyPr/>
          <a:lstStyle/>
          <a:p>
            <a:fld id="{3AE19E5B-D762-D94F-92E8-70E9B67B7FD5}" type="datetime4">
              <a:rPr lang="fr-FR" smtClean="0"/>
              <a:pPr/>
              <a:t>12 octobre 2016</a:t>
            </a:fld>
            <a:endParaRPr lang="fr-FR" dirty="0"/>
          </a:p>
        </p:txBody>
      </p:sp>
      <p:sp>
        <p:nvSpPr>
          <p:cNvPr id="4" name="Espace réservé du pied de page 3"/>
          <p:cNvSpPr>
            <a:spLocks noGrp="1"/>
          </p:cNvSpPr>
          <p:nvPr>
            <p:ph type="ftr" sz="quarter" idx="25"/>
          </p:nvPr>
        </p:nvSpPr>
        <p:spPr/>
        <p:txBody>
          <a:bodyPr/>
          <a:lstStyle/>
          <a:p>
            <a:r>
              <a:rPr lang="fr-FR" smtClean="0"/>
              <a:t>Titre de la présentation sur une seule ligne</a:t>
            </a:r>
            <a:endParaRPr lang="fr-FR" dirty="0"/>
          </a:p>
        </p:txBody>
      </p:sp>
      <p:sp>
        <p:nvSpPr>
          <p:cNvPr id="5" name="Espace réservé du numéro de diapositive 4"/>
          <p:cNvSpPr>
            <a:spLocks noGrp="1"/>
          </p:cNvSpPr>
          <p:nvPr>
            <p:ph type="sldNum" sz="quarter" idx="26"/>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18976622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7738" y="2923656"/>
            <a:ext cx="7604185" cy="889644"/>
          </a:xfrm>
          <a:prstGeom prst="rect">
            <a:avLst/>
          </a:prstGeom>
        </p:spPr>
        <p:txBody>
          <a:bodyPr anchor="b">
            <a:normAutofit/>
          </a:bodyPr>
          <a:lstStyle>
            <a:lvl1pPr algn="r">
              <a:defRPr sz="2600" b="1" i="0" spc="100" baseline="0">
                <a:solidFill>
                  <a:srgbClr val="EF7A45"/>
                </a:solidFill>
                <a:latin typeface="Arial" charset="0"/>
                <a:ea typeface="Arial" charset="0"/>
                <a:cs typeface="Arial" charset="0"/>
              </a:defRPr>
            </a:lvl1pPr>
          </a:lstStyle>
          <a:p>
            <a:r>
              <a:rPr lang="fr-FR" dirty="0" smtClean="0"/>
              <a:t>TITRE DE LA PARTIE</a:t>
            </a:r>
            <a:br>
              <a:rPr lang="fr-FR" dirty="0" smtClean="0"/>
            </a:br>
            <a:r>
              <a:rPr lang="fr-FR" dirty="0" smtClean="0"/>
              <a:t>SUR UNE OU DEUX LIGNES</a:t>
            </a:r>
            <a:endParaRPr lang="en-US" dirty="0"/>
          </a:p>
        </p:txBody>
      </p:sp>
      <p:sp>
        <p:nvSpPr>
          <p:cNvPr id="13" name="Subtitle 2"/>
          <p:cNvSpPr>
            <a:spLocks noGrp="1"/>
          </p:cNvSpPr>
          <p:nvPr>
            <p:ph type="subTitle" idx="1" hasCustomPrompt="1"/>
          </p:nvPr>
        </p:nvSpPr>
        <p:spPr>
          <a:xfrm>
            <a:off x="1723923" y="3877387"/>
            <a:ext cx="6858000" cy="478256"/>
          </a:xfrm>
          <a:prstGeom prst="rect">
            <a:avLst/>
          </a:prstGeom>
        </p:spPr>
        <p:txBody>
          <a:bodyPr>
            <a:normAutofit/>
          </a:bodyPr>
          <a:lstStyle>
            <a:lvl1pPr marL="0" indent="0" algn="r">
              <a:buNone/>
              <a:defRPr sz="1800" b="0" i="0" spc="100" baseline="0">
                <a:solidFill>
                  <a:srgbClr val="5F5F5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Sous-titre et/ou complément d’information</a:t>
            </a:r>
            <a:endParaRPr lang="en-US" dirty="0"/>
          </a:p>
        </p:txBody>
      </p:sp>
      <p:sp>
        <p:nvSpPr>
          <p:cNvPr id="17"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8" name="Espace réservé du contenu 16"/>
          <p:cNvSpPr>
            <a:spLocks noGrp="1"/>
          </p:cNvSpPr>
          <p:nvPr>
            <p:ph sz="quarter" idx="14"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6" name="Espace réservé de la date 15"/>
          <p:cNvSpPr>
            <a:spLocks noGrp="1"/>
          </p:cNvSpPr>
          <p:nvPr>
            <p:ph type="dt" sz="half" idx="15"/>
          </p:nvPr>
        </p:nvSpPr>
        <p:spPr/>
        <p:txBody>
          <a:bodyPr/>
          <a:lstStyle/>
          <a:p>
            <a:fld id="{AD63873D-87B6-9846-A77E-479289793638}" type="datetime4">
              <a:rPr lang="fr-FR" smtClean="0"/>
              <a:pPr/>
              <a:t>12 octobre 2016</a:t>
            </a:fld>
            <a:endParaRPr lang="fr-FR" dirty="0"/>
          </a:p>
        </p:txBody>
      </p:sp>
      <p:sp>
        <p:nvSpPr>
          <p:cNvPr id="19" name="Espace réservé du pied de page 18"/>
          <p:cNvSpPr>
            <a:spLocks noGrp="1"/>
          </p:cNvSpPr>
          <p:nvPr>
            <p:ph type="ftr" sz="quarter" idx="16"/>
          </p:nvPr>
        </p:nvSpPr>
        <p:spPr/>
        <p:txBody>
          <a:bodyPr/>
          <a:lstStyle/>
          <a:p>
            <a:r>
              <a:rPr lang="fr-FR" smtClean="0"/>
              <a:t>Titre de la présentation sur une seule ligne</a:t>
            </a:r>
            <a:endParaRPr lang="fr-FR" dirty="0"/>
          </a:p>
        </p:txBody>
      </p:sp>
      <p:sp>
        <p:nvSpPr>
          <p:cNvPr id="20" name="Espace réservé du numéro de diapositive 19"/>
          <p:cNvSpPr>
            <a:spLocks noGrp="1"/>
          </p:cNvSpPr>
          <p:nvPr>
            <p:ph type="sldNum" sz="quarter" idx="17"/>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39551960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18"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9" name="Espace réservé du contenu 16"/>
          <p:cNvSpPr>
            <a:spLocks noGrp="1"/>
          </p:cNvSpPr>
          <p:nvPr>
            <p:ph sz="quarter" idx="21"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3" name="Title 1"/>
          <p:cNvSpPr>
            <a:spLocks noGrp="1"/>
          </p:cNvSpPr>
          <p:nvPr>
            <p:ph type="title" hasCustomPrompt="1"/>
          </p:nvPr>
        </p:nvSpPr>
        <p:spPr>
          <a:xfrm>
            <a:off x="1242344" y="967747"/>
            <a:ext cx="7328567" cy="654378"/>
          </a:xfrm>
          <a:prstGeom prst="rect">
            <a:avLst/>
          </a:prstGeom>
        </p:spPr>
        <p:txBody>
          <a:bodyPr>
            <a:noAutofit/>
          </a:bodyPr>
          <a:lstStyle>
            <a:lvl1pPr>
              <a:defRPr sz="2300" b="1" i="0" spc="100" baseline="0">
                <a:solidFill>
                  <a:srgbClr val="DD503C"/>
                </a:solidFill>
                <a:latin typeface="Arial" charset="0"/>
                <a:ea typeface="Arial" charset="0"/>
                <a:cs typeface="Arial" charset="0"/>
              </a:defRPr>
            </a:lvl1pPr>
          </a:lstStyle>
          <a:p>
            <a:r>
              <a:rPr lang="fr-FR" dirty="0" smtClean="0"/>
              <a:t>TITRE DE LA SLIDE SUR UNE</a:t>
            </a:r>
            <a:br>
              <a:rPr lang="fr-FR" dirty="0" smtClean="0"/>
            </a:br>
            <a:r>
              <a:rPr lang="fr-FR" dirty="0" smtClean="0"/>
              <a:t>OU DEUX LIGNES</a:t>
            </a:r>
            <a:endParaRPr lang="en-US" dirty="0"/>
          </a:p>
        </p:txBody>
      </p:sp>
      <p:sp>
        <p:nvSpPr>
          <p:cNvPr id="16" name="Espace réservé du texte 13"/>
          <p:cNvSpPr>
            <a:spLocks noGrp="1"/>
          </p:cNvSpPr>
          <p:nvPr>
            <p:ph type="body" sz="quarter" idx="14" hasCustomPrompt="1"/>
          </p:nvPr>
        </p:nvSpPr>
        <p:spPr>
          <a:xfrm>
            <a:off x="1242344" y="2298632"/>
            <a:ext cx="7328569" cy="865003"/>
          </a:xfrm>
          <a:prstGeom prst="rect">
            <a:avLst/>
          </a:prstGeom>
        </p:spPr>
        <p:txBody>
          <a:bodyPr/>
          <a:lstStyle>
            <a:lvl1pPr marL="0" indent="0">
              <a:buFontTx/>
              <a:buNone/>
              <a:defRPr sz="1200" spc="100" baseline="0">
                <a:solidFill>
                  <a:srgbClr val="5F5F5F"/>
                </a:solidFill>
                <a:latin typeface="+mn-lt"/>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17" name="Espace réservé du texte 13"/>
          <p:cNvSpPr>
            <a:spLocks noGrp="1"/>
          </p:cNvSpPr>
          <p:nvPr>
            <p:ph type="body" sz="quarter" idx="15" hasCustomPrompt="1"/>
          </p:nvPr>
        </p:nvSpPr>
        <p:spPr>
          <a:xfrm>
            <a:off x="1242345" y="1911604"/>
            <a:ext cx="7328567" cy="387028"/>
          </a:xfrm>
          <a:prstGeom prst="rect">
            <a:avLst/>
          </a:prstGeom>
        </p:spPr>
        <p:txBody>
          <a:bodyPr/>
          <a:lstStyle>
            <a:lvl1pPr marL="0" indent="0">
              <a:buFontTx/>
              <a:buNone/>
              <a:defRPr sz="1900" b="1" i="0" spc="100" baseline="0">
                <a:solidFill>
                  <a:srgbClr val="5F5F5F"/>
                </a:solidFill>
                <a:latin typeface="Arial" charset="0"/>
                <a:ea typeface="Arial" charset="0"/>
                <a:cs typeface="Arial" charset="0"/>
              </a:defRPr>
            </a:lvl1pPr>
          </a:lstStyle>
          <a:p>
            <a:pPr lvl="0"/>
            <a:r>
              <a:rPr lang="fr-FR" dirty="0" smtClean="0"/>
              <a:t>PREMIER NIVEAU DE TEXTE</a:t>
            </a:r>
          </a:p>
        </p:txBody>
      </p:sp>
      <p:sp>
        <p:nvSpPr>
          <p:cNvPr id="22" name="Espace réservé du texte 13"/>
          <p:cNvSpPr>
            <a:spLocks noGrp="1"/>
          </p:cNvSpPr>
          <p:nvPr>
            <p:ph type="body" sz="quarter" idx="16" hasCustomPrompt="1"/>
          </p:nvPr>
        </p:nvSpPr>
        <p:spPr>
          <a:xfrm>
            <a:off x="1638173" y="3742594"/>
            <a:ext cx="6932739" cy="909041"/>
          </a:xfrm>
          <a:prstGeom prst="rect">
            <a:avLst/>
          </a:prstGeom>
        </p:spPr>
        <p:txBody>
          <a:bodyPr/>
          <a:lstStyle>
            <a:lvl1pPr marL="0" indent="0">
              <a:buFontTx/>
              <a:buNone/>
              <a:defRPr sz="1050" spc="100" baseline="0">
                <a:solidFill>
                  <a:srgbClr val="5F5F5F"/>
                </a:solidFill>
                <a:latin typeface="Arial" charset="0"/>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26" name="Espace réservé du texte 13"/>
          <p:cNvSpPr>
            <a:spLocks noGrp="1"/>
          </p:cNvSpPr>
          <p:nvPr>
            <p:ph type="body" sz="quarter" idx="17" hasCustomPrompt="1"/>
          </p:nvPr>
        </p:nvSpPr>
        <p:spPr>
          <a:xfrm>
            <a:off x="1638174" y="3355566"/>
            <a:ext cx="6932738" cy="387028"/>
          </a:xfrm>
          <a:prstGeom prst="rect">
            <a:avLst/>
          </a:prstGeom>
        </p:spPr>
        <p:txBody>
          <a:bodyPr/>
          <a:lstStyle>
            <a:lvl1pPr marL="0" indent="0">
              <a:buSzPct val="70000"/>
              <a:buFont typeface="Arial" charset="0"/>
              <a:buNone/>
              <a:defRPr sz="1600" b="1" i="0" spc="100" baseline="0">
                <a:solidFill>
                  <a:srgbClr val="5F5F5F"/>
                </a:solidFill>
                <a:latin typeface="Arial" charset="0"/>
                <a:ea typeface="Arial" charset="0"/>
                <a:cs typeface="Arial" charset="0"/>
              </a:defRPr>
            </a:lvl1pPr>
          </a:lstStyle>
          <a:p>
            <a:pPr lvl="0"/>
            <a:r>
              <a:rPr lang="fr-FR" dirty="0" smtClean="0"/>
              <a:t>SECOND NIVEAU DE TEXTE</a:t>
            </a:r>
          </a:p>
        </p:txBody>
      </p:sp>
      <p:sp>
        <p:nvSpPr>
          <p:cNvPr id="27" name="Espace réservé du texte 3"/>
          <p:cNvSpPr>
            <a:spLocks noGrp="1"/>
          </p:cNvSpPr>
          <p:nvPr>
            <p:ph type="body" sz="quarter" idx="23" hasCustomPrompt="1"/>
          </p:nvPr>
        </p:nvSpPr>
        <p:spPr>
          <a:xfrm>
            <a:off x="1369271" y="5121266"/>
            <a:ext cx="7201642" cy="969492"/>
          </a:xfrm>
          <a:prstGeom prst="rect">
            <a:avLst/>
          </a:prstGeom>
          <a:blipFill dpi="0" rotWithShape="1">
            <a:blip r:embed="rId2"/>
            <a:srcRect/>
            <a:stretch>
              <a:fillRect r="98000"/>
            </a:stretch>
          </a:blipFill>
          <a:ln>
            <a:solidFill>
              <a:srgbClr val="EF7A45"/>
            </a:solidFill>
          </a:ln>
        </p:spPr>
        <p:txBody>
          <a:bodyPr lIns="360000" tIns="360000" rIns="360000" bIns="360000" anchor="ctr" anchorCtr="0"/>
          <a:lstStyle>
            <a:lvl1pPr marL="0" indent="0">
              <a:lnSpc>
                <a:spcPct val="100000"/>
              </a:lnSpc>
              <a:spcBef>
                <a:spcPts val="0"/>
              </a:spcBef>
              <a:buNone/>
              <a:defRPr sz="1800" b="1"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CONCLUSION</a:t>
            </a:r>
          </a:p>
          <a:p>
            <a:pPr lvl="0"/>
            <a:r>
              <a:rPr lang="fr-FR" dirty="0" smtClean="0"/>
              <a:t>OU IDÉE PRINCIPALE À METTRE EN AVANT</a:t>
            </a:r>
            <a:endParaRPr lang="fr-FR" dirty="0"/>
          </a:p>
        </p:txBody>
      </p:sp>
      <p:sp>
        <p:nvSpPr>
          <p:cNvPr id="3" name="Espace réservé de la date 2"/>
          <p:cNvSpPr>
            <a:spLocks noGrp="1"/>
          </p:cNvSpPr>
          <p:nvPr>
            <p:ph type="dt" sz="half" idx="24"/>
          </p:nvPr>
        </p:nvSpPr>
        <p:spPr/>
        <p:txBody>
          <a:bodyPr/>
          <a:lstStyle/>
          <a:p>
            <a:fld id="{3AE19E5B-D762-D94F-92E8-70E9B67B7FD5}" type="datetime4">
              <a:rPr lang="fr-FR" smtClean="0"/>
              <a:pPr/>
              <a:t>12 octobre 2016</a:t>
            </a:fld>
            <a:endParaRPr lang="fr-FR" dirty="0"/>
          </a:p>
        </p:txBody>
      </p:sp>
      <p:sp>
        <p:nvSpPr>
          <p:cNvPr id="4" name="Espace réservé du pied de page 3"/>
          <p:cNvSpPr>
            <a:spLocks noGrp="1"/>
          </p:cNvSpPr>
          <p:nvPr>
            <p:ph type="ftr" sz="quarter" idx="25"/>
          </p:nvPr>
        </p:nvSpPr>
        <p:spPr/>
        <p:txBody>
          <a:bodyPr/>
          <a:lstStyle/>
          <a:p>
            <a:r>
              <a:rPr lang="fr-FR" smtClean="0"/>
              <a:t>Titre de la présentation sur une seule ligne</a:t>
            </a:r>
            <a:endParaRPr lang="fr-FR" dirty="0"/>
          </a:p>
        </p:txBody>
      </p:sp>
      <p:sp>
        <p:nvSpPr>
          <p:cNvPr id="5" name="Espace réservé du numéro de diapositive 4"/>
          <p:cNvSpPr>
            <a:spLocks noGrp="1"/>
          </p:cNvSpPr>
          <p:nvPr>
            <p:ph type="sldNum" sz="quarter" idx="26"/>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41035941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18" name="Espace réservé du contenu 16"/>
          <p:cNvSpPr>
            <a:spLocks noGrp="1"/>
          </p:cNvSpPr>
          <p:nvPr>
            <p:ph sz="quarter" idx="13" hasCustomPrompt="1"/>
          </p:nvPr>
        </p:nvSpPr>
        <p:spPr>
          <a:xfrm>
            <a:off x="1123872" y="6508172"/>
            <a:ext cx="488588"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Page</a:t>
            </a:r>
            <a:endParaRPr lang="fr-FR" dirty="0"/>
          </a:p>
        </p:txBody>
      </p:sp>
      <p:sp>
        <p:nvSpPr>
          <p:cNvPr id="19" name="Espace réservé du contenu 16"/>
          <p:cNvSpPr>
            <a:spLocks noGrp="1"/>
          </p:cNvSpPr>
          <p:nvPr>
            <p:ph sz="quarter" idx="21" hasCustomPrompt="1"/>
          </p:nvPr>
        </p:nvSpPr>
        <p:spPr>
          <a:xfrm>
            <a:off x="1648028" y="6515463"/>
            <a:ext cx="157481" cy="162264"/>
          </a:xfrm>
          <a:prstGeom prst="rect">
            <a:avLst/>
          </a:prstGeom>
        </p:spPr>
        <p:txBody>
          <a:bodyPr/>
          <a:lstStyle>
            <a:lvl1pPr marL="0" indent="0">
              <a:buNone/>
              <a:defRPr sz="900">
                <a:solidFill>
                  <a:srgbClr val="5F5F5F"/>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smtClean="0"/>
              <a:t>-</a:t>
            </a:r>
            <a:endParaRPr lang="fr-FR" dirty="0"/>
          </a:p>
        </p:txBody>
      </p:sp>
      <p:sp>
        <p:nvSpPr>
          <p:cNvPr id="13" name="Title 1"/>
          <p:cNvSpPr>
            <a:spLocks noGrp="1"/>
          </p:cNvSpPr>
          <p:nvPr>
            <p:ph type="title" hasCustomPrompt="1"/>
          </p:nvPr>
        </p:nvSpPr>
        <p:spPr>
          <a:xfrm>
            <a:off x="1242344" y="967747"/>
            <a:ext cx="7328567" cy="654378"/>
          </a:xfrm>
          <a:prstGeom prst="rect">
            <a:avLst/>
          </a:prstGeom>
        </p:spPr>
        <p:txBody>
          <a:bodyPr>
            <a:noAutofit/>
          </a:bodyPr>
          <a:lstStyle>
            <a:lvl1pPr>
              <a:defRPr sz="2300" b="1" i="0" spc="100" baseline="0">
                <a:solidFill>
                  <a:srgbClr val="DD503C"/>
                </a:solidFill>
                <a:latin typeface="Arial" charset="0"/>
                <a:ea typeface="Arial" charset="0"/>
                <a:cs typeface="Arial" charset="0"/>
              </a:defRPr>
            </a:lvl1pPr>
          </a:lstStyle>
          <a:p>
            <a:r>
              <a:rPr lang="fr-FR" dirty="0" smtClean="0"/>
              <a:t>TITRE DE LA SLIDE SUR UNE</a:t>
            </a:r>
            <a:br>
              <a:rPr lang="fr-FR" dirty="0" smtClean="0"/>
            </a:br>
            <a:r>
              <a:rPr lang="fr-FR" dirty="0" smtClean="0"/>
              <a:t>OU DEUX LIGNES</a:t>
            </a:r>
            <a:endParaRPr lang="en-US" dirty="0"/>
          </a:p>
        </p:txBody>
      </p:sp>
      <p:sp>
        <p:nvSpPr>
          <p:cNvPr id="16" name="Espace réservé du texte 13"/>
          <p:cNvSpPr>
            <a:spLocks noGrp="1"/>
          </p:cNvSpPr>
          <p:nvPr>
            <p:ph type="body" sz="quarter" idx="14" hasCustomPrompt="1"/>
          </p:nvPr>
        </p:nvSpPr>
        <p:spPr>
          <a:xfrm>
            <a:off x="1242344" y="2298632"/>
            <a:ext cx="7328569" cy="865003"/>
          </a:xfrm>
          <a:prstGeom prst="rect">
            <a:avLst/>
          </a:prstGeom>
        </p:spPr>
        <p:txBody>
          <a:bodyPr/>
          <a:lstStyle>
            <a:lvl1pPr marL="0" indent="0">
              <a:buFontTx/>
              <a:buNone/>
              <a:defRPr sz="1200" spc="100" baseline="0">
                <a:solidFill>
                  <a:srgbClr val="5F5F5F"/>
                </a:solidFill>
                <a:latin typeface="+mn-lt"/>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17" name="Espace réservé du texte 13"/>
          <p:cNvSpPr>
            <a:spLocks noGrp="1"/>
          </p:cNvSpPr>
          <p:nvPr>
            <p:ph type="body" sz="quarter" idx="15" hasCustomPrompt="1"/>
          </p:nvPr>
        </p:nvSpPr>
        <p:spPr>
          <a:xfrm>
            <a:off x="1242345" y="1911604"/>
            <a:ext cx="7328567" cy="387028"/>
          </a:xfrm>
          <a:prstGeom prst="rect">
            <a:avLst/>
          </a:prstGeom>
        </p:spPr>
        <p:txBody>
          <a:bodyPr/>
          <a:lstStyle>
            <a:lvl1pPr marL="0" indent="0">
              <a:buFontTx/>
              <a:buNone/>
              <a:defRPr sz="1900" b="1" i="0" spc="100" baseline="0">
                <a:solidFill>
                  <a:srgbClr val="5F5F5F"/>
                </a:solidFill>
                <a:latin typeface="Arial" charset="0"/>
                <a:ea typeface="Arial" charset="0"/>
                <a:cs typeface="Arial" charset="0"/>
              </a:defRPr>
            </a:lvl1pPr>
          </a:lstStyle>
          <a:p>
            <a:pPr lvl="0"/>
            <a:r>
              <a:rPr lang="fr-FR" dirty="0" smtClean="0"/>
              <a:t>PREMIER NIVEAU DE TEXTE</a:t>
            </a:r>
          </a:p>
        </p:txBody>
      </p:sp>
      <p:sp>
        <p:nvSpPr>
          <p:cNvPr id="22" name="Espace réservé du texte 13"/>
          <p:cNvSpPr>
            <a:spLocks noGrp="1"/>
          </p:cNvSpPr>
          <p:nvPr>
            <p:ph type="body" sz="quarter" idx="16" hasCustomPrompt="1"/>
          </p:nvPr>
        </p:nvSpPr>
        <p:spPr>
          <a:xfrm>
            <a:off x="1638173" y="3742594"/>
            <a:ext cx="6932739" cy="909041"/>
          </a:xfrm>
          <a:prstGeom prst="rect">
            <a:avLst/>
          </a:prstGeom>
        </p:spPr>
        <p:txBody>
          <a:bodyPr/>
          <a:lstStyle>
            <a:lvl1pPr marL="0" indent="0">
              <a:buFontTx/>
              <a:buNone/>
              <a:defRPr sz="1050" spc="100" baseline="0">
                <a:solidFill>
                  <a:srgbClr val="5F5F5F"/>
                </a:solidFill>
                <a:latin typeface="Arial" charset="0"/>
                <a:ea typeface="Arial" charset="0"/>
                <a:cs typeface="Arial" charset="0"/>
              </a:defRPr>
            </a:lvl1pPr>
          </a:lstStyle>
          <a:p>
            <a:pPr lvl="0"/>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consectetur</a:t>
            </a:r>
            <a:r>
              <a:rPr lang="fr-FR" dirty="0" smtClean="0"/>
              <a:t> </a:t>
            </a:r>
            <a:r>
              <a:rPr lang="fr-FR" dirty="0" err="1" smtClean="0"/>
              <a:t>adipiscing</a:t>
            </a:r>
            <a:r>
              <a:rPr lang="fr-FR" dirty="0" smtClean="0"/>
              <a:t> </a:t>
            </a:r>
            <a:r>
              <a:rPr lang="fr-FR" dirty="0" err="1" smtClean="0"/>
              <a:t>elit</a:t>
            </a:r>
            <a:r>
              <a:rPr lang="fr-FR" dirty="0" smtClean="0"/>
              <a:t>, </a:t>
            </a:r>
            <a:r>
              <a:rPr lang="fr-FR" dirty="0" err="1" smtClean="0"/>
              <a:t>sed</a:t>
            </a:r>
            <a:r>
              <a:rPr lang="fr-FR" dirty="0" smtClean="0"/>
              <a:t> do </a:t>
            </a:r>
            <a:r>
              <a:rPr lang="fr-FR" dirty="0" err="1" smtClean="0"/>
              <a:t>eiusmod</a:t>
            </a:r>
            <a:r>
              <a:rPr lang="fr-FR" dirty="0" smtClean="0"/>
              <a:t> </a:t>
            </a:r>
            <a:r>
              <a:rPr lang="fr-FR" dirty="0" err="1" smtClean="0"/>
              <a:t>tempor</a:t>
            </a:r>
            <a:r>
              <a:rPr lang="fr-FR" dirty="0" smtClean="0"/>
              <a:t> </a:t>
            </a:r>
            <a:r>
              <a:rPr lang="fr-FR" dirty="0" err="1" smtClean="0"/>
              <a:t>incididunt</a:t>
            </a:r>
            <a:r>
              <a:rPr lang="fr-FR" dirty="0" smtClean="0"/>
              <a:t> ut </a:t>
            </a:r>
            <a:r>
              <a:rPr lang="fr-FR" dirty="0" err="1" smtClean="0"/>
              <a:t>labore</a:t>
            </a:r>
            <a:r>
              <a:rPr lang="fr-FR" dirty="0" smtClean="0"/>
              <a:t> et </a:t>
            </a:r>
            <a:r>
              <a:rPr lang="fr-FR" dirty="0" err="1" smtClean="0"/>
              <a:t>dolore</a:t>
            </a:r>
            <a:r>
              <a:rPr lang="fr-FR" dirty="0" smtClean="0"/>
              <a:t> magna </a:t>
            </a:r>
            <a:r>
              <a:rPr lang="fr-FR" dirty="0" err="1" smtClean="0"/>
              <a:t>aliqua</a:t>
            </a:r>
            <a:r>
              <a:rPr lang="fr-FR" dirty="0" smtClean="0"/>
              <a:t>. Ut </a:t>
            </a:r>
            <a:r>
              <a:rPr lang="fr-FR" dirty="0" err="1" smtClean="0"/>
              <a:t>enim</a:t>
            </a:r>
            <a:r>
              <a:rPr lang="fr-FR" dirty="0" smtClean="0"/>
              <a:t> ad </a:t>
            </a:r>
            <a:r>
              <a:rPr lang="fr-FR" dirty="0" err="1" smtClean="0"/>
              <a:t>minim</a:t>
            </a:r>
            <a:r>
              <a:rPr lang="fr-FR" dirty="0" smtClean="0"/>
              <a:t> </a:t>
            </a:r>
            <a:r>
              <a:rPr lang="fr-FR" dirty="0" err="1" smtClean="0"/>
              <a:t>veniam</a:t>
            </a:r>
            <a:r>
              <a:rPr lang="fr-FR" dirty="0" smtClean="0"/>
              <a:t>, </a:t>
            </a:r>
            <a:r>
              <a:rPr lang="fr-FR" dirty="0" err="1" smtClean="0"/>
              <a:t>quis</a:t>
            </a:r>
            <a:r>
              <a:rPr lang="fr-FR" dirty="0" smtClean="0"/>
              <a:t> </a:t>
            </a:r>
            <a:r>
              <a:rPr lang="fr-FR" dirty="0" err="1" smtClean="0"/>
              <a:t>nostrud</a:t>
            </a:r>
            <a:r>
              <a:rPr lang="fr-FR" dirty="0" smtClean="0"/>
              <a:t> </a:t>
            </a:r>
            <a:r>
              <a:rPr lang="fr-FR" dirty="0" err="1" smtClean="0"/>
              <a:t>exercitation</a:t>
            </a:r>
            <a:r>
              <a:rPr lang="fr-FR" dirty="0" smtClean="0"/>
              <a:t> </a:t>
            </a:r>
            <a:r>
              <a:rPr lang="fr-FR" dirty="0" err="1" smtClean="0"/>
              <a:t>ullamco</a:t>
            </a:r>
            <a:r>
              <a:rPr lang="fr-FR" dirty="0" smtClean="0"/>
              <a:t> </a:t>
            </a:r>
            <a:r>
              <a:rPr lang="fr-FR" dirty="0" err="1" smtClean="0"/>
              <a:t>laboris</a:t>
            </a:r>
            <a:r>
              <a:rPr lang="fr-FR" dirty="0" smtClean="0"/>
              <a:t> </a:t>
            </a:r>
            <a:r>
              <a:rPr lang="fr-FR" dirty="0" err="1" smtClean="0"/>
              <a:t>nisi</a:t>
            </a:r>
            <a:r>
              <a:rPr lang="fr-FR" dirty="0" smtClean="0"/>
              <a:t> ut </a:t>
            </a:r>
            <a:r>
              <a:rPr lang="fr-FR" dirty="0" err="1" smtClean="0"/>
              <a:t>aliquip</a:t>
            </a:r>
            <a:r>
              <a:rPr lang="fr-FR" dirty="0" smtClean="0"/>
              <a:t> ex </a:t>
            </a:r>
            <a:r>
              <a:rPr lang="fr-FR" dirty="0" err="1" smtClean="0"/>
              <a:t>ea</a:t>
            </a:r>
            <a:r>
              <a:rPr lang="fr-FR" dirty="0" smtClean="0"/>
              <a:t> </a:t>
            </a:r>
            <a:r>
              <a:rPr lang="fr-FR" dirty="0" err="1" smtClean="0"/>
              <a:t>commodo</a:t>
            </a:r>
            <a:r>
              <a:rPr lang="fr-FR" dirty="0" smtClean="0"/>
              <a:t> </a:t>
            </a:r>
            <a:r>
              <a:rPr lang="fr-FR" dirty="0" err="1" smtClean="0"/>
              <a:t>consequat</a:t>
            </a:r>
            <a:r>
              <a:rPr lang="fr-FR" dirty="0" smtClean="0"/>
              <a:t>.</a:t>
            </a:r>
          </a:p>
        </p:txBody>
      </p:sp>
      <p:sp>
        <p:nvSpPr>
          <p:cNvPr id="26" name="Espace réservé du texte 13"/>
          <p:cNvSpPr>
            <a:spLocks noGrp="1"/>
          </p:cNvSpPr>
          <p:nvPr>
            <p:ph type="body" sz="quarter" idx="17" hasCustomPrompt="1"/>
          </p:nvPr>
        </p:nvSpPr>
        <p:spPr>
          <a:xfrm>
            <a:off x="1638174" y="3355566"/>
            <a:ext cx="6932738" cy="387028"/>
          </a:xfrm>
          <a:prstGeom prst="rect">
            <a:avLst/>
          </a:prstGeom>
        </p:spPr>
        <p:txBody>
          <a:bodyPr/>
          <a:lstStyle>
            <a:lvl1pPr marL="0" indent="0">
              <a:buSzPct val="70000"/>
              <a:buFont typeface="Arial" charset="0"/>
              <a:buNone/>
              <a:defRPr sz="1600" b="1" i="0" spc="100" baseline="0">
                <a:solidFill>
                  <a:srgbClr val="5F5F5F"/>
                </a:solidFill>
                <a:latin typeface="Arial" charset="0"/>
                <a:ea typeface="Arial" charset="0"/>
                <a:cs typeface="Arial" charset="0"/>
              </a:defRPr>
            </a:lvl1pPr>
          </a:lstStyle>
          <a:p>
            <a:pPr lvl="0"/>
            <a:r>
              <a:rPr lang="fr-FR" dirty="0" smtClean="0"/>
              <a:t>SECOND NIVEAU DE TEXTE</a:t>
            </a:r>
          </a:p>
        </p:txBody>
      </p:sp>
      <p:sp>
        <p:nvSpPr>
          <p:cNvPr id="27" name="Espace réservé du texte 3"/>
          <p:cNvSpPr>
            <a:spLocks noGrp="1"/>
          </p:cNvSpPr>
          <p:nvPr>
            <p:ph type="body" sz="quarter" idx="23" hasCustomPrompt="1"/>
          </p:nvPr>
        </p:nvSpPr>
        <p:spPr>
          <a:xfrm>
            <a:off x="1369271" y="5121266"/>
            <a:ext cx="7201642" cy="969492"/>
          </a:xfrm>
          <a:prstGeom prst="rect">
            <a:avLst/>
          </a:prstGeom>
          <a:blipFill dpi="0" rotWithShape="1">
            <a:blip r:embed="rId2"/>
            <a:srcRect/>
            <a:stretch>
              <a:fillRect r="98000"/>
            </a:stretch>
          </a:blipFill>
          <a:ln>
            <a:solidFill>
              <a:srgbClr val="EF7A45"/>
            </a:solidFill>
          </a:ln>
        </p:spPr>
        <p:txBody>
          <a:bodyPr lIns="360000" tIns="360000" rIns="360000" bIns="360000" anchor="ctr" anchorCtr="0"/>
          <a:lstStyle>
            <a:lvl1pPr marL="0" indent="0">
              <a:lnSpc>
                <a:spcPct val="100000"/>
              </a:lnSpc>
              <a:spcBef>
                <a:spcPts val="0"/>
              </a:spcBef>
              <a:buNone/>
              <a:defRPr sz="1800" b="1"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CONCLUSION</a:t>
            </a:r>
          </a:p>
          <a:p>
            <a:pPr lvl="0"/>
            <a:r>
              <a:rPr lang="fr-FR" dirty="0" smtClean="0"/>
              <a:t>OU IDÉE PRINCIPALE À METTRE EN AVANT</a:t>
            </a:r>
            <a:endParaRPr lang="fr-FR" dirty="0"/>
          </a:p>
        </p:txBody>
      </p:sp>
      <p:sp>
        <p:nvSpPr>
          <p:cNvPr id="3" name="Espace réservé de la date 2"/>
          <p:cNvSpPr>
            <a:spLocks noGrp="1"/>
          </p:cNvSpPr>
          <p:nvPr>
            <p:ph type="dt" sz="half" idx="24"/>
          </p:nvPr>
        </p:nvSpPr>
        <p:spPr/>
        <p:txBody>
          <a:bodyPr/>
          <a:lstStyle/>
          <a:p>
            <a:fld id="{3AE19E5B-D762-D94F-92E8-70E9B67B7FD5}" type="datetime4">
              <a:rPr lang="fr-FR" smtClean="0"/>
              <a:pPr/>
              <a:t>12 octobre 2016</a:t>
            </a:fld>
            <a:endParaRPr lang="fr-FR" dirty="0"/>
          </a:p>
        </p:txBody>
      </p:sp>
      <p:sp>
        <p:nvSpPr>
          <p:cNvPr id="4" name="Espace réservé du pied de page 3"/>
          <p:cNvSpPr>
            <a:spLocks noGrp="1"/>
          </p:cNvSpPr>
          <p:nvPr>
            <p:ph type="ftr" sz="quarter" idx="25"/>
          </p:nvPr>
        </p:nvSpPr>
        <p:spPr/>
        <p:txBody>
          <a:bodyPr/>
          <a:lstStyle/>
          <a:p>
            <a:r>
              <a:rPr lang="fr-FR" smtClean="0"/>
              <a:t>Titre de la présentation sur une seule ligne</a:t>
            </a:r>
            <a:endParaRPr lang="fr-FR" dirty="0"/>
          </a:p>
        </p:txBody>
      </p:sp>
      <p:sp>
        <p:nvSpPr>
          <p:cNvPr id="5" name="Espace réservé du numéro de diapositive 4"/>
          <p:cNvSpPr>
            <a:spLocks noGrp="1"/>
          </p:cNvSpPr>
          <p:nvPr>
            <p:ph type="sldNum" sz="quarter" idx="26"/>
          </p:nvPr>
        </p:nvSpPr>
        <p:spPr/>
        <p:txBody>
          <a:bodyPr/>
          <a:lstStyle/>
          <a:p>
            <a:fld id="{7844E9DC-B65D-5F4F-8047-2A3F57528E63}" type="slidenum">
              <a:rPr lang="fr-FR" smtClean="0"/>
              <a:pPr/>
              <a:t>‹N°›</a:t>
            </a:fld>
            <a:endParaRPr lang="fr-FR" dirty="0"/>
          </a:p>
        </p:txBody>
      </p:sp>
    </p:spTree>
    <p:extLst>
      <p:ext uri="{BB962C8B-B14F-4D97-AF65-F5344CB8AC3E}">
        <p14:creationId xmlns:p14="http://schemas.microsoft.com/office/powerpoint/2010/main" val="3806926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heme" Target="../theme/theme5.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theme" Target="../theme/theme8.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theme" Target="../theme/theme9.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3" name="Imag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4" name="Imag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5898243" cy="6024634"/>
          </a:xfrm>
          <a:prstGeom prst="rect">
            <a:avLst/>
          </a:prstGeom>
        </p:spPr>
      </p:pic>
    </p:spTree>
    <p:extLst>
      <p:ext uri="{BB962C8B-B14F-4D97-AF65-F5344CB8AC3E}">
        <p14:creationId xmlns:p14="http://schemas.microsoft.com/office/powerpoint/2010/main" val="1449802175"/>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123872" y="6210337"/>
            <a:ext cx="3589377" cy="365125"/>
          </a:xfrm>
          <a:prstGeom prst="rect">
            <a:avLst/>
          </a:prstGeom>
        </p:spPr>
        <p:txBody>
          <a:bodyPr vert="horz" lIns="91440" tIns="45720" rIns="91440" bIns="45720" rtlCol="0" anchor="ctr"/>
          <a:lstStyle>
            <a:lvl1pPr algn="l">
              <a:defRPr sz="1000" b="1" i="0" spc="100" baseline="0">
                <a:solidFill>
                  <a:srgbClr val="5F5F5F"/>
                </a:solidFill>
                <a:latin typeface="Arial" charset="0"/>
                <a:ea typeface="Arial" charset="0"/>
                <a:cs typeface="Arial" charset="0"/>
              </a:defRPr>
            </a:lvl1pPr>
          </a:lstStyle>
          <a:p>
            <a:r>
              <a:rPr lang="fr-FR" dirty="0" smtClean="0"/>
              <a:t>Titre de la présentation sur une seule ligne</a:t>
            </a:r>
            <a:endParaRPr lang="fr-FR" dirty="0"/>
          </a:p>
        </p:txBody>
      </p:sp>
      <p:sp>
        <p:nvSpPr>
          <p:cNvPr id="8" name="Slide Number Placeholder 5"/>
          <p:cNvSpPr>
            <a:spLocks noGrp="1"/>
          </p:cNvSpPr>
          <p:nvPr>
            <p:ph type="sldNum" sz="quarter" idx="4"/>
          </p:nvPr>
        </p:nvSpPr>
        <p:spPr>
          <a:xfrm>
            <a:off x="1426333" y="6532776"/>
            <a:ext cx="334054"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7844E9DC-B65D-5F4F-8047-2A3F57528E63}" type="slidenum">
              <a:rPr lang="fr-FR" smtClean="0"/>
              <a:pPr/>
              <a:t>‹N°›</a:t>
            </a:fld>
            <a:endParaRPr lang="fr-FR" dirty="0"/>
          </a:p>
        </p:txBody>
      </p:sp>
      <p:sp>
        <p:nvSpPr>
          <p:cNvPr id="18" name="Espace réservé de la date 3"/>
          <p:cNvSpPr>
            <a:spLocks noGrp="1"/>
          </p:cNvSpPr>
          <p:nvPr>
            <p:ph type="dt" sz="half" idx="2"/>
          </p:nvPr>
        </p:nvSpPr>
        <p:spPr>
          <a:xfrm>
            <a:off x="1760387" y="6532776"/>
            <a:ext cx="2057400"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3AE19E5B-D762-D94F-92E8-70E9B67B7FD5}" type="datetime4">
              <a:rPr lang="fr-FR" smtClean="0"/>
              <a:t>12 octobre 2016</a:t>
            </a:fld>
            <a:endParaRPr lang="fr-FR" dirty="0"/>
          </a:p>
        </p:txBody>
      </p:sp>
      <p:pic>
        <p:nvPicPr>
          <p:cNvPr id="4" name="Imag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9" name="Imag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4785" y="6025116"/>
            <a:ext cx="852953" cy="832884"/>
          </a:xfrm>
          <a:prstGeom prst="rect">
            <a:avLst/>
          </a:prstGeom>
        </p:spPr>
      </p:pic>
      <p:pic>
        <p:nvPicPr>
          <p:cNvPr id="12" name="Imag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3" name="Imag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3167325" cy="3283889"/>
          </a:xfrm>
          <a:prstGeom prst="rect">
            <a:avLst/>
          </a:prstGeom>
        </p:spPr>
      </p:pic>
    </p:spTree>
    <p:extLst>
      <p:ext uri="{BB962C8B-B14F-4D97-AF65-F5344CB8AC3E}">
        <p14:creationId xmlns:p14="http://schemas.microsoft.com/office/powerpoint/2010/main" val="853076783"/>
      </p:ext>
    </p:extLst>
  </p:cSld>
  <p:clrMap bg1="lt1" tx1="dk1" bg2="lt2" tx2="dk2" accent1="accent1" accent2="accent2" accent3="accent3" accent4="accent4" accent5="accent5" accent6="accent6" hlink="hlink" folHlink="folHlink"/>
  <p:sldLayoutIdLst>
    <p:sldLayoutId id="2147483669" r:id="rId1"/>
    <p:sldLayoutId id="2147483667" r:id="rId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11" name="Imag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85" y="6025116"/>
            <a:ext cx="852953" cy="832884"/>
          </a:xfrm>
          <a:prstGeom prst="rect">
            <a:avLst/>
          </a:prstGeom>
        </p:spPr>
      </p:pic>
      <p:pic>
        <p:nvPicPr>
          <p:cNvPr id="12" name="Imag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3075122" cy="3085106"/>
          </a:xfrm>
          <a:prstGeom prst="rect">
            <a:avLst/>
          </a:prstGeom>
        </p:spPr>
      </p:pic>
      <p:sp>
        <p:nvSpPr>
          <p:cNvPr id="24" name="Footer Placeholder 4"/>
          <p:cNvSpPr>
            <a:spLocks noGrp="1"/>
          </p:cNvSpPr>
          <p:nvPr>
            <p:ph type="ftr" sz="quarter" idx="3"/>
          </p:nvPr>
        </p:nvSpPr>
        <p:spPr>
          <a:xfrm>
            <a:off x="1123872" y="6210337"/>
            <a:ext cx="3589377" cy="365125"/>
          </a:xfrm>
          <a:prstGeom prst="rect">
            <a:avLst/>
          </a:prstGeom>
        </p:spPr>
        <p:txBody>
          <a:bodyPr vert="horz" lIns="91440" tIns="45720" rIns="91440" bIns="45720" rtlCol="0" anchor="ctr"/>
          <a:lstStyle>
            <a:lvl1pPr algn="l">
              <a:defRPr sz="1000" b="1" i="0" spc="100" baseline="0">
                <a:solidFill>
                  <a:srgbClr val="5F5F5F"/>
                </a:solidFill>
                <a:latin typeface="Arial" charset="0"/>
                <a:ea typeface="Arial" charset="0"/>
                <a:cs typeface="Arial" charset="0"/>
              </a:defRPr>
            </a:lvl1pPr>
          </a:lstStyle>
          <a:p>
            <a:r>
              <a:rPr lang="fr-FR" dirty="0" smtClean="0"/>
              <a:t>Titre de la présentation sur une seule ligne</a:t>
            </a:r>
            <a:endParaRPr lang="fr-FR" dirty="0"/>
          </a:p>
        </p:txBody>
      </p:sp>
      <p:sp>
        <p:nvSpPr>
          <p:cNvPr id="25" name="Slide Number Placeholder 5"/>
          <p:cNvSpPr>
            <a:spLocks noGrp="1"/>
          </p:cNvSpPr>
          <p:nvPr>
            <p:ph type="sldNum" sz="quarter" idx="4"/>
          </p:nvPr>
        </p:nvSpPr>
        <p:spPr>
          <a:xfrm>
            <a:off x="1426333" y="6532776"/>
            <a:ext cx="334054"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7844E9DC-B65D-5F4F-8047-2A3F57528E63}" type="slidenum">
              <a:rPr lang="fr-FR" smtClean="0"/>
              <a:pPr/>
              <a:t>‹N°›</a:t>
            </a:fld>
            <a:endParaRPr lang="fr-FR" dirty="0"/>
          </a:p>
        </p:txBody>
      </p:sp>
      <p:sp>
        <p:nvSpPr>
          <p:cNvPr id="26" name="Espace réservé de la date 3"/>
          <p:cNvSpPr>
            <a:spLocks noGrp="1"/>
          </p:cNvSpPr>
          <p:nvPr>
            <p:ph type="dt" sz="half" idx="2"/>
          </p:nvPr>
        </p:nvSpPr>
        <p:spPr>
          <a:xfrm>
            <a:off x="1760387" y="6532776"/>
            <a:ext cx="2057400"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3AE19E5B-D762-D94F-92E8-70E9B67B7FD5}" type="datetime4">
              <a:rPr lang="fr-FR" smtClean="0"/>
              <a:t>12 octobre 2016</a:t>
            </a:fld>
            <a:endParaRPr lang="fr-FR" dirty="0"/>
          </a:p>
        </p:txBody>
      </p:sp>
    </p:spTree>
    <p:extLst>
      <p:ext uri="{BB962C8B-B14F-4D97-AF65-F5344CB8AC3E}">
        <p14:creationId xmlns:p14="http://schemas.microsoft.com/office/powerpoint/2010/main" val="597314761"/>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11" name="Imag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85" y="6025116"/>
            <a:ext cx="852953" cy="832884"/>
          </a:xfrm>
          <a:prstGeom prst="rect">
            <a:avLst/>
          </a:prstGeom>
        </p:spPr>
      </p:pic>
      <p:pic>
        <p:nvPicPr>
          <p:cNvPr id="12" name="Imag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3075122" cy="3085106"/>
          </a:xfrm>
          <a:prstGeom prst="rect">
            <a:avLst/>
          </a:prstGeom>
        </p:spPr>
      </p:pic>
      <p:sp>
        <p:nvSpPr>
          <p:cNvPr id="24" name="Footer Placeholder 4"/>
          <p:cNvSpPr>
            <a:spLocks noGrp="1"/>
          </p:cNvSpPr>
          <p:nvPr>
            <p:ph type="ftr" sz="quarter" idx="3"/>
          </p:nvPr>
        </p:nvSpPr>
        <p:spPr>
          <a:xfrm>
            <a:off x="1123872" y="6210337"/>
            <a:ext cx="3589377" cy="365125"/>
          </a:xfrm>
          <a:prstGeom prst="rect">
            <a:avLst/>
          </a:prstGeom>
        </p:spPr>
        <p:txBody>
          <a:bodyPr vert="horz" lIns="91440" tIns="45720" rIns="91440" bIns="45720" rtlCol="0" anchor="ctr"/>
          <a:lstStyle>
            <a:lvl1pPr algn="l">
              <a:defRPr sz="1000" b="1" i="0" spc="100" baseline="0">
                <a:solidFill>
                  <a:srgbClr val="5F5F5F"/>
                </a:solidFill>
                <a:latin typeface="Arial" charset="0"/>
                <a:ea typeface="Arial" charset="0"/>
                <a:cs typeface="Arial" charset="0"/>
              </a:defRPr>
            </a:lvl1pPr>
          </a:lstStyle>
          <a:p>
            <a:r>
              <a:rPr lang="fr-FR" dirty="0" smtClean="0"/>
              <a:t>Titre de la présentation sur une seule ligne</a:t>
            </a:r>
            <a:endParaRPr lang="fr-FR" dirty="0"/>
          </a:p>
        </p:txBody>
      </p:sp>
      <p:sp>
        <p:nvSpPr>
          <p:cNvPr id="25" name="Slide Number Placeholder 5"/>
          <p:cNvSpPr>
            <a:spLocks noGrp="1"/>
          </p:cNvSpPr>
          <p:nvPr>
            <p:ph type="sldNum" sz="quarter" idx="4"/>
          </p:nvPr>
        </p:nvSpPr>
        <p:spPr>
          <a:xfrm>
            <a:off x="1426333" y="6532776"/>
            <a:ext cx="334054"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7844E9DC-B65D-5F4F-8047-2A3F57528E63}" type="slidenum">
              <a:rPr lang="fr-FR" smtClean="0"/>
              <a:pPr/>
              <a:t>‹N°›</a:t>
            </a:fld>
            <a:endParaRPr lang="fr-FR" dirty="0"/>
          </a:p>
        </p:txBody>
      </p:sp>
      <p:sp>
        <p:nvSpPr>
          <p:cNvPr id="26" name="Espace réservé de la date 3"/>
          <p:cNvSpPr>
            <a:spLocks noGrp="1"/>
          </p:cNvSpPr>
          <p:nvPr>
            <p:ph type="dt" sz="half" idx="2"/>
          </p:nvPr>
        </p:nvSpPr>
        <p:spPr>
          <a:xfrm>
            <a:off x="1760387" y="6532776"/>
            <a:ext cx="2057400"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3AE19E5B-D762-D94F-92E8-70E9B67B7FD5}" type="datetime4">
              <a:rPr lang="fr-FR" smtClean="0"/>
              <a:pPr/>
              <a:t>12 octobre 2016</a:t>
            </a:fld>
            <a:endParaRPr lang="fr-FR" dirty="0"/>
          </a:p>
        </p:txBody>
      </p:sp>
    </p:spTree>
    <p:extLst>
      <p:ext uri="{BB962C8B-B14F-4D97-AF65-F5344CB8AC3E}">
        <p14:creationId xmlns:p14="http://schemas.microsoft.com/office/powerpoint/2010/main" val="367951344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11" name="Imag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4785" y="6025116"/>
            <a:ext cx="852953" cy="832884"/>
          </a:xfrm>
          <a:prstGeom prst="rect">
            <a:avLst/>
          </a:prstGeom>
        </p:spPr>
      </p:pic>
      <p:pic>
        <p:nvPicPr>
          <p:cNvPr id="12" name="Imag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14" name="Image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3075122" cy="3085106"/>
          </a:xfrm>
          <a:prstGeom prst="rect">
            <a:avLst/>
          </a:prstGeom>
        </p:spPr>
      </p:pic>
      <p:sp>
        <p:nvSpPr>
          <p:cNvPr id="24" name="Footer Placeholder 4"/>
          <p:cNvSpPr>
            <a:spLocks noGrp="1"/>
          </p:cNvSpPr>
          <p:nvPr>
            <p:ph type="ftr" sz="quarter" idx="3"/>
          </p:nvPr>
        </p:nvSpPr>
        <p:spPr>
          <a:xfrm>
            <a:off x="1123872" y="6210337"/>
            <a:ext cx="3589377" cy="365125"/>
          </a:xfrm>
          <a:prstGeom prst="rect">
            <a:avLst/>
          </a:prstGeom>
        </p:spPr>
        <p:txBody>
          <a:bodyPr vert="horz" lIns="91440" tIns="45720" rIns="91440" bIns="45720" rtlCol="0" anchor="ctr"/>
          <a:lstStyle>
            <a:lvl1pPr algn="l">
              <a:defRPr sz="1000" b="1" i="0" spc="100" baseline="0">
                <a:solidFill>
                  <a:srgbClr val="5F5F5F"/>
                </a:solidFill>
                <a:latin typeface="Arial" charset="0"/>
                <a:ea typeface="Arial" charset="0"/>
                <a:cs typeface="Arial" charset="0"/>
              </a:defRPr>
            </a:lvl1pPr>
          </a:lstStyle>
          <a:p>
            <a:r>
              <a:rPr lang="fr-FR" dirty="0" smtClean="0"/>
              <a:t>Titre de la présentation sur une seule ligne</a:t>
            </a:r>
            <a:endParaRPr lang="fr-FR" dirty="0"/>
          </a:p>
        </p:txBody>
      </p:sp>
      <p:sp>
        <p:nvSpPr>
          <p:cNvPr id="25" name="Slide Number Placeholder 5"/>
          <p:cNvSpPr>
            <a:spLocks noGrp="1"/>
          </p:cNvSpPr>
          <p:nvPr>
            <p:ph type="sldNum" sz="quarter" idx="4"/>
          </p:nvPr>
        </p:nvSpPr>
        <p:spPr>
          <a:xfrm>
            <a:off x="1426333" y="6532776"/>
            <a:ext cx="334054"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7844E9DC-B65D-5F4F-8047-2A3F57528E63}" type="slidenum">
              <a:rPr lang="fr-FR" smtClean="0"/>
              <a:pPr/>
              <a:t>‹N°›</a:t>
            </a:fld>
            <a:endParaRPr lang="fr-FR" dirty="0"/>
          </a:p>
        </p:txBody>
      </p:sp>
      <p:sp>
        <p:nvSpPr>
          <p:cNvPr id="26" name="Espace réservé de la date 3"/>
          <p:cNvSpPr>
            <a:spLocks noGrp="1"/>
          </p:cNvSpPr>
          <p:nvPr>
            <p:ph type="dt" sz="half" idx="2"/>
          </p:nvPr>
        </p:nvSpPr>
        <p:spPr>
          <a:xfrm>
            <a:off x="1760387" y="6532776"/>
            <a:ext cx="2057400"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3AE19E5B-D762-D94F-92E8-70E9B67B7FD5}" type="datetime4">
              <a:rPr lang="fr-FR" smtClean="0"/>
              <a:pPr/>
              <a:t>12 octobre 2016</a:t>
            </a:fld>
            <a:endParaRPr lang="fr-FR" dirty="0"/>
          </a:p>
        </p:txBody>
      </p:sp>
    </p:spTree>
    <p:extLst>
      <p:ext uri="{BB962C8B-B14F-4D97-AF65-F5344CB8AC3E}">
        <p14:creationId xmlns:p14="http://schemas.microsoft.com/office/powerpoint/2010/main" val="4249788309"/>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11" name="Imag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85" y="6025116"/>
            <a:ext cx="852953" cy="832884"/>
          </a:xfrm>
          <a:prstGeom prst="rect">
            <a:avLst/>
          </a:prstGeom>
        </p:spPr>
      </p:pic>
      <p:pic>
        <p:nvPicPr>
          <p:cNvPr id="12" name="Imag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3075122" cy="3085106"/>
          </a:xfrm>
          <a:prstGeom prst="rect">
            <a:avLst/>
          </a:prstGeom>
        </p:spPr>
      </p:pic>
      <p:sp>
        <p:nvSpPr>
          <p:cNvPr id="24" name="Footer Placeholder 4"/>
          <p:cNvSpPr>
            <a:spLocks noGrp="1"/>
          </p:cNvSpPr>
          <p:nvPr>
            <p:ph type="ftr" sz="quarter" idx="3"/>
          </p:nvPr>
        </p:nvSpPr>
        <p:spPr>
          <a:xfrm>
            <a:off x="1123872" y="6210337"/>
            <a:ext cx="3589377" cy="365125"/>
          </a:xfrm>
          <a:prstGeom prst="rect">
            <a:avLst/>
          </a:prstGeom>
        </p:spPr>
        <p:txBody>
          <a:bodyPr vert="horz" lIns="91440" tIns="45720" rIns="91440" bIns="45720" rtlCol="0" anchor="ctr"/>
          <a:lstStyle>
            <a:lvl1pPr algn="l">
              <a:defRPr sz="1000" b="1" i="0" spc="100" baseline="0">
                <a:solidFill>
                  <a:srgbClr val="5F5F5F"/>
                </a:solidFill>
                <a:latin typeface="Arial" charset="0"/>
                <a:ea typeface="Arial" charset="0"/>
                <a:cs typeface="Arial" charset="0"/>
              </a:defRPr>
            </a:lvl1pPr>
          </a:lstStyle>
          <a:p>
            <a:r>
              <a:rPr lang="fr-FR" dirty="0" smtClean="0"/>
              <a:t>Titre de la présentation sur une seule ligne</a:t>
            </a:r>
            <a:endParaRPr lang="fr-FR" dirty="0"/>
          </a:p>
        </p:txBody>
      </p:sp>
      <p:sp>
        <p:nvSpPr>
          <p:cNvPr id="25" name="Slide Number Placeholder 5"/>
          <p:cNvSpPr>
            <a:spLocks noGrp="1"/>
          </p:cNvSpPr>
          <p:nvPr>
            <p:ph type="sldNum" sz="quarter" idx="4"/>
          </p:nvPr>
        </p:nvSpPr>
        <p:spPr>
          <a:xfrm>
            <a:off x="1426333" y="6532776"/>
            <a:ext cx="334054"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7844E9DC-B65D-5F4F-8047-2A3F57528E63}" type="slidenum">
              <a:rPr lang="fr-FR" smtClean="0"/>
              <a:pPr/>
              <a:t>‹N°›</a:t>
            </a:fld>
            <a:endParaRPr lang="fr-FR" dirty="0"/>
          </a:p>
        </p:txBody>
      </p:sp>
      <p:sp>
        <p:nvSpPr>
          <p:cNvPr id="26" name="Espace réservé de la date 3"/>
          <p:cNvSpPr>
            <a:spLocks noGrp="1"/>
          </p:cNvSpPr>
          <p:nvPr>
            <p:ph type="dt" sz="half" idx="2"/>
          </p:nvPr>
        </p:nvSpPr>
        <p:spPr>
          <a:xfrm>
            <a:off x="1760387" y="6532776"/>
            <a:ext cx="2057400"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3AE19E5B-D762-D94F-92E8-70E9B67B7FD5}" type="datetime4">
              <a:rPr lang="fr-FR" smtClean="0"/>
              <a:pPr/>
              <a:t>12 octobre 2016</a:t>
            </a:fld>
            <a:endParaRPr lang="fr-FR" dirty="0"/>
          </a:p>
        </p:txBody>
      </p:sp>
    </p:spTree>
    <p:extLst>
      <p:ext uri="{BB962C8B-B14F-4D97-AF65-F5344CB8AC3E}">
        <p14:creationId xmlns:p14="http://schemas.microsoft.com/office/powerpoint/2010/main" val="3377969352"/>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11" name="Imag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85" y="6025116"/>
            <a:ext cx="852953" cy="832884"/>
          </a:xfrm>
          <a:prstGeom prst="rect">
            <a:avLst/>
          </a:prstGeom>
        </p:spPr>
      </p:pic>
      <p:pic>
        <p:nvPicPr>
          <p:cNvPr id="12" name="Imag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3075122" cy="3085106"/>
          </a:xfrm>
          <a:prstGeom prst="rect">
            <a:avLst/>
          </a:prstGeom>
        </p:spPr>
      </p:pic>
      <p:sp>
        <p:nvSpPr>
          <p:cNvPr id="24" name="Footer Placeholder 4"/>
          <p:cNvSpPr>
            <a:spLocks noGrp="1"/>
          </p:cNvSpPr>
          <p:nvPr>
            <p:ph type="ftr" sz="quarter" idx="3"/>
          </p:nvPr>
        </p:nvSpPr>
        <p:spPr>
          <a:xfrm>
            <a:off x="1123872" y="6210337"/>
            <a:ext cx="3589377" cy="365125"/>
          </a:xfrm>
          <a:prstGeom prst="rect">
            <a:avLst/>
          </a:prstGeom>
        </p:spPr>
        <p:txBody>
          <a:bodyPr vert="horz" lIns="91440" tIns="45720" rIns="91440" bIns="45720" rtlCol="0" anchor="ctr"/>
          <a:lstStyle>
            <a:lvl1pPr algn="l">
              <a:defRPr sz="1000" b="1" i="0" spc="100" baseline="0">
                <a:solidFill>
                  <a:srgbClr val="5F5F5F"/>
                </a:solidFill>
                <a:latin typeface="Arial" charset="0"/>
                <a:ea typeface="Arial" charset="0"/>
                <a:cs typeface="Arial" charset="0"/>
              </a:defRPr>
            </a:lvl1pPr>
          </a:lstStyle>
          <a:p>
            <a:r>
              <a:rPr lang="fr-FR" dirty="0" smtClean="0"/>
              <a:t>Titre de la présentation sur une seule ligne</a:t>
            </a:r>
            <a:endParaRPr lang="fr-FR" dirty="0"/>
          </a:p>
        </p:txBody>
      </p:sp>
      <p:sp>
        <p:nvSpPr>
          <p:cNvPr id="25" name="Slide Number Placeholder 5"/>
          <p:cNvSpPr>
            <a:spLocks noGrp="1"/>
          </p:cNvSpPr>
          <p:nvPr>
            <p:ph type="sldNum" sz="quarter" idx="4"/>
          </p:nvPr>
        </p:nvSpPr>
        <p:spPr>
          <a:xfrm>
            <a:off x="1426333" y="6532776"/>
            <a:ext cx="334054"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7844E9DC-B65D-5F4F-8047-2A3F57528E63}" type="slidenum">
              <a:rPr lang="fr-FR" smtClean="0"/>
              <a:pPr/>
              <a:t>‹N°›</a:t>
            </a:fld>
            <a:endParaRPr lang="fr-FR" dirty="0"/>
          </a:p>
        </p:txBody>
      </p:sp>
      <p:sp>
        <p:nvSpPr>
          <p:cNvPr id="26" name="Espace réservé de la date 3"/>
          <p:cNvSpPr>
            <a:spLocks noGrp="1"/>
          </p:cNvSpPr>
          <p:nvPr>
            <p:ph type="dt" sz="half" idx="2"/>
          </p:nvPr>
        </p:nvSpPr>
        <p:spPr>
          <a:xfrm>
            <a:off x="1760387" y="6532776"/>
            <a:ext cx="2057400"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3AE19E5B-D762-D94F-92E8-70E9B67B7FD5}" type="datetime4">
              <a:rPr lang="fr-FR" smtClean="0"/>
              <a:pPr/>
              <a:t>12 octobre 2016</a:t>
            </a:fld>
            <a:endParaRPr lang="fr-FR" dirty="0"/>
          </a:p>
        </p:txBody>
      </p:sp>
    </p:spTree>
    <p:extLst>
      <p:ext uri="{BB962C8B-B14F-4D97-AF65-F5344CB8AC3E}">
        <p14:creationId xmlns:p14="http://schemas.microsoft.com/office/powerpoint/2010/main" val="1692538640"/>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11" name="Imag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85" y="6025116"/>
            <a:ext cx="852953" cy="832884"/>
          </a:xfrm>
          <a:prstGeom prst="rect">
            <a:avLst/>
          </a:prstGeom>
        </p:spPr>
      </p:pic>
      <p:pic>
        <p:nvPicPr>
          <p:cNvPr id="12" name="Imag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3075122" cy="3085106"/>
          </a:xfrm>
          <a:prstGeom prst="rect">
            <a:avLst/>
          </a:prstGeom>
        </p:spPr>
      </p:pic>
      <p:sp>
        <p:nvSpPr>
          <p:cNvPr id="24" name="Footer Placeholder 4"/>
          <p:cNvSpPr>
            <a:spLocks noGrp="1"/>
          </p:cNvSpPr>
          <p:nvPr>
            <p:ph type="ftr" sz="quarter" idx="3"/>
          </p:nvPr>
        </p:nvSpPr>
        <p:spPr>
          <a:xfrm>
            <a:off x="1123872" y="6210337"/>
            <a:ext cx="3589377" cy="365125"/>
          </a:xfrm>
          <a:prstGeom prst="rect">
            <a:avLst/>
          </a:prstGeom>
        </p:spPr>
        <p:txBody>
          <a:bodyPr vert="horz" lIns="91440" tIns="45720" rIns="91440" bIns="45720" rtlCol="0" anchor="ctr"/>
          <a:lstStyle>
            <a:lvl1pPr algn="l">
              <a:defRPr sz="1000" b="1" i="0" spc="100" baseline="0">
                <a:solidFill>
                  <a:srgbClr val="5F5F5F"/>
                </a:solidFill>
                <a:latin typeface="Arial" charset="0"/>
                <a:ea typeface="Arial" charset="0"/>
                <a:cs typeface="Arial" charset="0"/>
              </a:defRPr>
            </a:lvl1pPr>
          </a:lstStyle>
          <a:p>
            <a:r>
              <a:rPr lang="fr-FR" dirty="0" smtClean="0"/>
              <a:t>Titre de la présentation sur une seule ligne</a:t>
            </a:r>
            <a:endParaRPr lang="fr-FR" dirty="0"/>
          </a:p>
        </p:txBody>
      </p:sp>
      <p:sp>
        <p:nvSpPr>
          <p:cNvPr id="25" name="Slide Number Placeholder 5"/>
          <p:cNvSpPr>
            <a:spLocks noGrp="1"/>
          </p:cNvSpPr>
          <p:nvPr>
            <p:ph type="sldNum" sz="quarter" idx="4"/>
          </p:nvPr>
        </p:nvSpPr>
        <p:spPr>
          <a:xfrm>
            <a:off x="1426333" y="6532776"/>
            <a:ext cx="334054"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7844E9DC-B65D-5F4F-8047-2A3F57528E63}" type="slidenum">
              <a:rPr lang="fr-FR" smtClean="0"/>
              <a:pPr/>
              <a:t>‹N°›</a:t>
            </a:fld>
            <a:endParaRPr lang="fr-FR" dirty="0"/>
          </a:p>
        </p:txBody>
      </p:sp>
      <p:sp>
        <p:nvSpPr>
          <p:cNvPr id="26" name="Espace réservé de la date 3"/>
          <p:cNvSpPr>
            <a:spLocks noGrp="1"/>
          </p:cNvSpPr>
          <p:nvPr>
            <p:ph type="dt" sz="half" idx="2"/>
          </p:nvPr>
        </p:nvSpPr>
        <p:spPr>
          <a:xfrm>
            <a:off x="1760387" y="6532776"/>
            <a:ext cx="2057400"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3AE19E5B-D762-D94F-92E8-70E9B67B7FD5}" type="datetime4">
              <a:rPr lang="fr-FR" smtClean="0"/>
              <a:pPr/>
              <a:t>12 octobre 2016</a:t>
            </a:fld>
            <a:endParaRPr lang="fr-FR" dirty="0"/>
          </a:p>
        </p:txBody>
      </p:sp>
    </p:spTree>
    <p:extLst>
      <p:ext uri="{BB962C8B-B14F-4D97-AF65-F5344CB8AC3E}">
        <p14:creationId xmlns:p14="http://schemas.microsoft.com/office/powerpoint/2010/main" val="241199244"/>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6152" y="6268860"/>
            <a:ext cx="999626" cy="297313"/>
          </a:xfrm>
          <a:prstGeom prst="rect">
            <a:avLst/>
          </a:prstGeom>
        </p:spPr>
      </p:pic>
      <p:pic>
        <p:nvPicPr>
          <p:cNvPr id="11" name="Imag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85" y="6025116"/>
            <a:ext cx="852953" cy="832884"/>
          </a:xfrm>
          <a:prstGeom prst="rect">
            <a:avLst/>
          </a:prstGeom>
        </p:spPr>
      </p:pic>
      <p:pic>
        <p:nvPicPr>
          <p:cNvPr id="12" name="Imag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27566" y="228269"/>
            <a:ext cx="1598212" cy="730466"/>
          </a:xfrm>
          <a:prstGeom prst="rect">
            <a:avLst/>
          </a:prstGeom>
        </p:spPr>
      </p:pic>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3075122" cy="3085106"/>
          </a:xfrm>
          <a:prstGeom prst="rect">
            <a:avLst/>
          </a:prstGeom>
        </p:spPr>
      </p:pic>
      <p:sp>
        <p:nvSpPr>
          <p:cNvPr id="24" name="Footer Placeholder 4"/>
          <p:cNvSpPr>
            <a:spLocks noGrp="1"/>
          </p:cNvSpPr>
          <p:nvPr>
            <p:ph type="ftr" sz="quarter" idx="3"/>
          </p:nvPr>
        </p:nvSpPr>
        <p:spPr>
          <a:xfrm>
            <a:off x="1123872" y="6210337"/>
            <a:ext cx="3589377" cy="365125"/>
          </a:xfrm>
          <a:prstGeom prst="rect">
            <a:avLst/>
          </a:prstGeom>
        </p:spPr>
        <p:txBody>
          <a:bodyPr vert="horz" lIns="91440" tIns="45720" rIns="91440" bIns="45720" rtlCol="0" anchor="ctr"/>
          <a:lstStyle>
            <a:lvl1pPr algn="l">
              <a:defRPr sz="1000" b="1" i="0" spc="100" baseline="0">
                <a:solidFill>
                  <a:srgbClr val="5F5F5F"/>
                </a:solidFill>
                <a:latin typeface="Arial" charset="0"/>
                <a:ea typeface="Arial" charset="0"/>
                <a:cs typeface="Arial" charset="0"/>
              </a:defRPr>
            </a:lvl1pPr>
          </a:lstStyle>
          <a:p>
            <a:r>
              <a:rPr lang="fr-FR" dirty="0" smtClean="0"/>
              <a:t>Titre de la présentation sur une seule ligne</a:t>
            </a:r>
            <a:endParaRPr lang="fr-FR" dirty="0"/>
          </a:p>
        </p:txBody>
      </p:sp>
      <p:sp>
        <p:nvSpPr>
          <p:cNvPr id="25" name="Slide Number Placeholder 5"/>
          <p:cNvSpPr>
            <a:spLocks noGrp="1"/>
          </p:cNvSpPr>
          <p:nvPr>
            <p:ph type="sldNum" sz="quarter" idx="4"/>
          </p:nvPr>
        </p:nvSpPr>
        <p:spPr>
          <a:xfrm>
            <a:off x="1426333" y="6532776"/>
            <a:ext cx="334054"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7844E9DC-B65D-5F4F-8047-2A3F57528E63}" type="slidenum">
              <a:rPr lang="fr-FR" smtClean="0"/>
              <a:pPr/>
              <a:t>‹N°›</a:t>
            </a:fld>
            <a:endParaRPr lang="fr-FR" dirty="0"/>
          </a:p>
        </p:txBody>
      </p:sp>
      <p:sp>
        <p:nvSpPr>
          <p:cNvPr id="26" name="Espace réservé de la date 3"/>
          <p:cNvSpPr>
            <a:spLocks noGrp="1"/>
          </p:cNvSpPr>
          <p:nvPr>
            <p:ph type="dt" sz="half" idx="2"/>
          </p:nvPr>
        </p:nvSpPr>
        <p:spPr>
          <a:xfrm>
            <a:off x="1760387" y="6532776"/>
            <a:ext cx="2057400" cy="162264"/>
          </a:xfrm>
          <a:prstGeom prst="rect">
            <a:avLst/>
          </a:prstGeom>
        </p:spPr>
        <p:txBody>
          <a:bodyPr vert="horz" lIns="91440" tIns="45720" rIns="91440" bIns="45720" rtlCol="0" anchor="ctr"/>
          <a:lstStyle>
            <a:lvl1pPr algn="l">
              <a:defRPr sz="900" b="0" i="0">
                <a:solidFill>
                  <a:srgbClr val="5F5F5F"/>
                </a:solidFill>
                <a:latin typeface="Arial" charset="0"/>
                <a:ea typeface="Arial" charset="0"/>
                <a:cs typeface="Arial" charset="0"/>
              </a:defRPr>
            </a:lvl1pPr>
          </a:lstStyle>
          <a:p>
            <a:fld id="{3AE19E5B-D762-D94F-92E8-70E9B67B7FD5}" type="datetime4">
              <a:rPr lang="fr-FR" smtClean="0"/>
              <a:pPr/>
              <a:t>12 octobre 2016</a:t>
            </a:fld>
            <a:endParaRPr lang="fr-FR" dirty="0"/>
          </a:p>
        </p:txBody>
      </p:sp>
    </p:spTree>
    <p:extLst>
      <p:ext uri="{BB962C8B-B14F-4D97-AF65-F5344CB8AC3E}">
        <p14:creationId xmlns:p14="http://schemas.microsoft.com/office/powerpoint/2010/main" val="231064013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13672" y="2976609"/>
            <a:ext cx="7604185" cy="822239"/>
          </a:xfrm>
        </p:spPr>
        <p:txBody>
          <a:bodyPr>
            <a:normAutofit fontScale="90000"/>
          </a:bodyPr>
          <a:lstStyle/>
          <a:p>
            <a:r>
              <a:rPr lang="fr-FR" dirty="0" smtClean="0"/>
              <a:t>Actualisation du BP UKAD et EcoTi,</a:t>
            </a:r>
            <a:br>
              <a:rPr lang="fr-FR" dirty="0" smtClean="0"/>
            </a:br>
            <a:r>
              <a:rPr lang="fr-FR" dirty="0" smtClean="0"/>
              <a:t>conséquences sur le financement</a:t>
            </a:r>
            <a:r>
              <a:rPr lang="fr-FR" dirty="0"/>
              <a:t/>
            </a:r>
            <a:br>
              <a:rPr lang="fr-FR" dirty="0"/>
            </a:br>
            <a:endParaRPr lang="fr-FR" dirty="0"/>
          </a:p>
        </p:txBody>
      </p:sp>
      <p:sp>
        <p:nvSpPr>
          <p:cNvPr id="3" name="Sous-titre 2"/>
          <p:cNvSpPr>
            <a:spLocks noGrp="1"/>
          </p:cNvSpPr>
          <p:nvPr>
            <p:ph type="subTitle" idx="1"/>
          </p:nvPr>
        </p:nvSpPr>
        <p:spPr/>
        <p:txBody>
          <a:bodyPr>
            <a:normAutofit lnSpcReduction="10000"/>
          </a:bodyPr>
          <a:lstStyle/>
          <a:p>
            <a:r>
              <a:rPr lang="fr-FR" b="1" i="1" dirty="0" smtClean="0"/>
              <a:t>11 octobre 2016</a:t>
            </a:r>
            <a:endParaRPr lang="fr-FR" b="1" i="1" dirty="0"/>
          </a:p>
        </p:txBody>
      </p:sp>
    </p:spTree>
    <p:extLst>
      <p:ext uri="{BB962C8B-B14F-4D97-AF65-F5344CB8AC3E}">
        <p14:creationId xmlns:p14="http://schemas.microsoft.com/office/powerpoint/2010/main" val="208855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10</a:t>
            </a:fld>
            <a:endParaRPr lang="fr-FR" dirty="0"/>
          </a:p>
        </p:txBody>
      </p:sp>
      <p:sp>
        <p:nvSpPr>
          <p:cNvPr id="7" name="Titre 6"/>
          <p:cNvSpPr>
            <a:spLocks noGrp="1"/>
          </p:cNvSpPr>
          <p:nvPr>
            <p:ph type="title"/>
          </p:nvPr>
        </p:nvSpPr>
        <p:spPr>
          <a:xfrm>
            <a:off x="216023" y="183976"/>
            <a:ext cx="7328567" cy="654378"/>
          </a:xfrm>
        </p:spPr>
        <p:txBody>
          <a:bodyPr/>
          <a:lstStyle/>
          <a:p>
            <a:r>
              <a:rPr lang="fr-FR" dirty="0" smtClean="0"/>
              <a:t>Points de décision </a:t>
            </a:r>
            <a:endParaRPr lang="fr-FR" dirty="0"/>
          </a:p>
        </p:txBody>
      </p:sp>
      <p:sp>
        <p:nvSpPr>
          <p:cNvPr id="13" name="Rectangle 12"/>
          <p:cNvSpPr/>
          <p:nvPr/>
        </p:nvSpPr>
        <p:spPr>
          <a:xfrm>
            <a:off x="336281" y="915914"/>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3" name="Espace réservé du texte 2"/>
          <p:cNvSpPr>
            <a:spLocks noGrp="1"/>
          </p:cNvSpPr>
          <p:nvPr>
            <p:ph type="body" sz="quarter" idx="15"/>
          </p:nvPr>
        </p:nvSpPr>
        <p:spPr>
          <a:xfrm>
            <a:off x="336282" y="1360967"/>
            <a:ext cx="8701392" cy="4338083"/>
          </a:xfrm>
        </p:spPr>
        <p:txBody>
          <a:bodyPr/>
          <a:lstStyle/>
          <a:p>
            <a:r>
              <a:rPr lang="fr-FR" sz="1600" dirty="0" smtClean="0"/>
              <a:t>2 points de décision sont identifiés :</a:t>
            </a:r>
          </a:p>
          <a:p>
            <a:pPr marL="285750" indent="-285750">
              <a:buFont typeface="Wingdings" panose="05000000000000000000" pitchFamily="2" charset="2"/>
              <a:buChar char="q"/>
            </a:pPr>
            <a:r>
              <a:rPr lang="fr-FR" sz="1600" dirty="0" smtClean="0"/>
              <a:t>En T4 2017, </a:t>
            </a:r>
            <a:r>
              <a:rPr lang="fr-FR" sz="1600" dirty="0" smtClean="0"/>
              <a:t>si </a:t>
            </a:r>
            <a:r>
              <a:rPr lang="fr-FR" sz="1600" dirty="0" smtClean="0"/>
              <a:t>le carnet </a:t>
            </a:r>
            <a:r>
              <a:rPr lang="fr-FR" sz="1600" dirty="0" smtClean="0"/>
              <a:t>de commandes </a:t>
            </a:r>
            <a:r>
              <a:rPr lang="fr-FR" sz="1600" dirty="0" smtClean="0"/>
              <a:t>est faible </a:t>
            </a:r>
            <a:r>
              <a:rPr lang="fr-FR" sz="1600" dirty="0" smtClean="0"/>
              <a:t>à cette date</a:t>
            </a:r>
            <a:r>
              <a:rPr lang="fr-FR" sz="1600" dirty="0" smtClean="0"/>
              <a:t>, nous atteignons une limite en cash </a:t>
            </a:r>
            <a:r>
              <a:rPr lang="fr-FR" sz="1600" dirty="0" smtClean="0">
                <a:sym typeface="Wingdings" panose="05000000000000000000" pitchFamily="2" charset="2"/>
              </a:rPr>
              <a:t></a:t>
            </a:r>
            <a:r>
              <a:rPr lang="fr-FR" sz="1600" dirty="0" smtClean="0"/>
              <a:t> </a:t>
            </a:r>
            <a:r>
              <a:rPr lang="fr-FR" sz="1600" dirty="0" smtClean="0"/>
              <a:t>décision de se positionner sur le scénario de repli (M) et donc demander 2,6 M€ d’emprunts supplémentaires et prendre note du non investissement du 2</a:t>
            </a:r>
            <a:r>
              <a:rPr lang="fr-FR" sz="1600" baseline="30000" dirty="0" smtClean="0"/>
              <a:t>ème</a:t>
            </a:r>
            <a:r>
              <a:rPr lang="fr-FR" sz="1600" dirty="0" smtClean="0"/>
              <a:t> VAR.</a:t>
            </a:r>
          </a:p>
          <a:p>
            <a:pPr marL="285750" indent="-285750">
              <a:buFont typeface="Wingdings" panose="05000000000000000000" pitchFamily="2" charset="2"/>
              <a:buChar char="q"/>
            </a:pPr>
            <a:endParaRPr lang="fr-FR" sz="1600" dirty="0" smtClean="0"/>
          </a:p>
          <a:p>
            <a:pPr marL="285750" indent="-285750">
              <a:buFont typeface="Wingdings" panose="05000000000000000000" pitchFamily="2" charset="2"/>
              <a:buChar char="q"/>
            </a:pPr>
            <a:r>
              <a:rPr lang="fr-FR" sz="1600" dirty="0" smtClean="0"/>
              <a:t>Suivant évolution </a:t>
            </a:r>
            <a:r>
              <a:rPr lang="fr-FR" sz="1600" dirty="0" smtClean="0"/>
              <a:t>de l’activité, </a:t>
            </a:r>
            <a:r>
              <a:rPr lang="fr-FR" sz="1600" dirty="0" smtClean="0"/>
              <a:t>passage du scénario de protection aux autres scénarii, par décision d’investissement dans le 2</a:t>
            </a:r>
            <a:r>
              <a:rPr lang="fr-FR" sz="1600" baseline="30000" dirty="0" smtClean="0"/>
              <a:t>ème</a:t>
            </a:r>
            <a:r>
              <a:rPr lang="fr-FR" sz="1600" dirty="0" smtClean="0"/>
              <a:t> four VAR :</a:t>
            </a:r>
          </a:p>
          <a:p>
            <a:endParaRPr lang="fr-FR" sz="1600" dirty="0"/>
          </a:p>
          <a:p>
            <a:pPr marL="971550" lvl="1" indent="-285750">
              <a:buFont typeface="Wingdings" panose="05000000000000000000" pitchFamily="2" charset="2"/>
              <a:buChar char="q"/>
            </a:pPr>
            <a:r>
              <a:rPr lang="fr-FR" sz="1600" b="1" spc="100" dirty="0" smtClean="0">
                <a:solidFill>
                  <a:srgbClr val="5F5F5F"/>
                </a:solidFill>
                <a:latin typeface="Arial" charset="0"/>
                <a:ea typeface="Arial" charset="0"/>
                <a:cs typeface="Arial" charset="0"/>
              </a:rPr>
              <a:t>De M à I : décision au plus tard en septembre 2019,</a:t>
            </a:r>
          </a:p>
          <a:p>
            <a:pPr marL="971550" lvl="1" indent="-285750">
              <a:buFont typeface="Wingdings" panose="05000000000000000000" pitchFamily="2" charset="2"/>
              <a:buChar char="q"/>
            </a:pPr>
            <a:endParaRPr lang="fr-FR" sz="1600" b="1" spc="100" dirty="0" smtClean="0">
              <a:solidFill>
                <a:srgbClr val="5F5F5F"/>
              </a:solidFill>
              <a:latin typeface="Arial" charset="0"/>
              <a:ea typeface="Arial" charset="0"/>
              <a:cs typeface="Arial" charset="0"/>
            </a:endParaRPr>
          </a:p>
          <a:p>
            <a:pPr marL="971550" lvl="1" indent="-285750">
              <a:buFont typeface="Wingdings" panose="05000000000000000000" pitchFamily="2" charset="2"/>
              <a:buChar char="q"/>
            </a:pPr>
            <a:r>
              <a:rPr lang="fr-FR" sz="1600" b="1" spc="100" dirty="0" smtClean="0">
                <a:solidFill>
                  <a:srgbClr val="5F5F5F"/>
                </a:solidFill>
                <a:latin typeface="Arial" charset="0"/>
                <a:ea typeface="Arial" charset="0"/>
                <a:cs typeface="Arial" charset="0"/>
              </a:rPr>
              <a:t>De M à H : décision au plus tard en février 2019,</a:t>
            </a:r>
          </a:p>
          <a:p>
            <a:pPr marL="971550" lvl="1" indent="-285750">
              <a:buFont typeface="Wingdings" panose="05000000000000000000" pitchFamily="2" charset="2"/>
              <a:buChar char="q"/>
            </a:pPr>
            <a:endParaRPr lang="fr-FR" sz="1600" b="1" spc="100" dirty="0" smtClean="0">
              <a:solidFill>
                <a:srgbClr val="5F5F5F"/>
              </a:solidFill>
              <a:latin typeface="Arial" charset="0"/>
              <a:ea typeface="Arial" charset="0"/>
              <a:cs typeface="Arial" charset="0"/>
            </a:endParaRPr>
          </a:p>
          <a:p>
            <a:pPr marL="971550" lvl="1" indent="-285750">
              <a:buFont typeface="Wingdings" panose="05000000000000000000" pitchFamily="2" charset="2"/>
              <a:buChar char="q"/>
            </a:pPr>
            <a:r>
              <a:rPr lang="fr-FR" sz="1600" b="1" spc="100" dirty="0" smtClean="0">
                <a:solidFill>
                  <a:srgbClr val="5F5F5F"/>
                </a:solidFill>
                <a:latin typeface="Arial" charset="0"/>
                <a:ea typeface="Arial" charset="0"/>
                <a:cs typeface="Arial" charset="0"/>
              </a:rPr>
              <a:t>De M à G : décision au plus tard en septembre 2018.</a:t>
            </a:r>
            <a:endParaRPr lang="fr-FR" sz="1600" b="1" spc="100" dirty="0">
              <a:solidFill>
                <a:srgbClr val="5F5F5F"/>
              </a:solidFill>
              <a:latin typeface="Arial" charset="0"/>
              <a:ea typeface="Arial" charset="0"/>
              <a:cs typeface="Arial" charset="0"/>
            </a:endParaRPr>
          </a:p>
          <a:p>
            <a:endParaRPr lang="fr-FR" sz="1600" dirty="0" smtClean="0"/>
          </a:p>
          <a:p>
            <a:pPr marL="342900" indent="-342900">
              <a:buFontTx/>
              <a:buChar char="-"/>
            </a:pPr>
            <a:endParaRPr lang="fr-FR" sz="1600" dirty="0" smtClean="0"/>
          </a:p>
          <a:p>
            <a:endParaRPr lang="fr-FR" sz="1600" dirty="0"/>
          </a:p>
        </p:txBody>
      </p:sp>
      <p:sp>
        <p:nvSpPr>
          <p:cNvPr id="11" name="Espace réservé du contenu 10"/>
          <p:cNvSpPr>
            <a:spLocks noGrp="1"/>
          </p:cNvSpPr>
          <p:nvPr>
            <p:ph sz="quarter" idx="21"/>
          </p:nvPr>
        </p:nvSpPr>
        <p:spPr/>
        <p:txBody>
          <a:bodyPr/>
          <a:lstStyle/>
          <a:p>
            <a:endParaRPr lang="fr-FR"/>
          </a:p>
        </p:txBody>
      </p:sp>
      <p:sp>
        <p:nvSpPr>
          <p:cNvPr id="2" name="Espace réservé du contenu 1"/>
          <p:cNvSpPr>
            <a:spLocks noGrp="1"/>
          </p:cNvSpPr>
          <p:nvPr>
            <p:ph sz="quarter" idx="13"/>
          </p:nvPr>
        </p:nvSpPr>
        <p:spPr/>
        <p:txBody>
          <a:bodyPr/>
          <a:lstStyle/>
          <a:p>
            <a:endParaRPr lang="en-GB"/>
          </a:p>
        </p:txBody>
      </p:sp>
    </p:spTree>
    <p:extLst>
      <p:ext uri="{BB962C8B-B14F-4D97-AF65-F5344CB8AC3E}">
        <p14:creationId xmlns:p14="http://schemas.microsoft.com/office/powerpoint/2010/main" val="1296456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11</a:t>
            </a:fld>
            <a:endParaRPr lang="fr-FR" dirty="0"/>
          </a:p>
        </p:txBody>
      </p:sp>
      <p:sp>
        <p:nvSpPr>
          <p:cNvPr id="7" name="Titre 6"/>
          <p:cNvSpPr>
            <a:spLocks noGrp="1"/>
          </p:cNvSpPr>
          <p:nvPr>
            <p:ph type="title"/>
          </p:nvPr>
        </p:nvSpPr>
        <p:spPr>
          <a:xfrm>
            <a:off x="216023" y="183976"/>
            <a:ext cx="7328567" cy="654378"/>
          </a:xfrm>
        </p:spPr>
        <p:txBody>
          <a:bodyPr/>
          <a:lstStyle/>
          <a:p>
            <a:r>
              <a:rPr lang="fr-FR" dirty="0" smtClean="0"/>
              <a:t>Synthèse</a:t>
            </a:r>
            <a:endParaRPr lang="fr-FR" dirty="0"/>
          </a:p>
        </p:txBody>
      </p:sp>
      <p:sp>
        <p:nvSpPr>
          <p:cNvPr id="13" name="Rectangle 12"/>
          <p:cNvSpPr/>
          <p:nvPr/>
        </p:nvSpPr>
        <p:spPr>
          <a:xfrm>
            <a:off x="336281" y="915914"/>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3" name="Espace réservé du texte 2"/>
          <p:cNvSpPr>
            <a:spLocks noGrp="1"/>
          </p:cNvSpPr>
          <p:nvPr>
            <p:ph type="body" sz="quarter" idx="15"/>
          </p:nvPr>
        </p:nvSpPr>
        <p:spPr>
          <a:xfrm>
            <a:off x="336282" y="1075217"/>
            <a:ext cx="8701392" cy="4338083"/>
          </a:xfrm>
        </p:spPr>
        <p:txBody>
          <a:bodyPr/>
          <a:lstStyle/>
          <a:p>
            <a:r>
              <a:rPr lang="fr-FR" sz="1600" dirty="0" smtClean="0"/>
              <a:t>A date, nous nous basons sur le scénario G, avec un besoin de </a:t>
            </a:r>
            <a:r>
              <a:rPr lang="fr-FR" sz="1600" dirty="0" smtClean="0"/>
              <a:t>4 </a:t>
            </a:r>
            <a:r>
              <a:rPr lang="fr-FR" sz="1600" dirty="0" smtClean="0"/>
              <a:t>M€ d’emprunts supplémentaires (versus le </a:t>
            </a:r>
            <a:r>
              <a:rPr lang="fr-FR" sz="1600" dirty="0" err="1" smtClean="0"/>
              <a:t>closing</a:t>
            </a:r>
            <a:r>
              <a:rPr lang="fr-FR" sz="1600" dirty="0" smtClean="0"/>
              <a:t>).</a:t>
            </a:r>
          </a:p>
          <a:p>
            <a:r>
              <a:rPr lang="fr-FR" sz="1600" dirty="0" smtClean="0"/>
              <a:t>Nous gardons la possibilité de basculer sur le scénario de protection (scénario M) si le carnet de commandes est insuffisant </a:t>
            </a:r>
            <a:r>
              <a:rPr lang="fr-FR" sz="1600" dirty="0" smtClean="0">
                <a:sym typeface="Wingdings" panose="05000000000000000000" pitchFamily="2" charset="2"/>
              </a:rPr>
              <a:t> EcoTi sera en limite de cash à partir de </a:t>
            </a:r>
            <a:r>
              <a:rPr lang="fr-FR" sz="1600" dirty="0" smtClean="0">
                <a:sym typeface="Wingdings" panose="05000000000000000000" pitchFamily="2" charset="2"/>
              </a:rPr>
              <a:t>T4 </a:t>
            </a:r>
            <a:r>
              <a:rPr lang="fr-FR" sz="1600" dirty="0" smtClean="0">
                <a:sym typeface="Wingdings" panose="05000000000000000000" pitchFamily="2" charset="2"/>
              </a:rPr>
              <a:t>2017. Ce scénario </a:t>
            </a:r>
            <a:r>
              <a:rPr lang="fr-FR" sz="1600" dirty="0" smtClean="0"/>
              <a:t>limite les décaissements en cas de non atteinte du BP, mais préserve l’avenir et la possibilité de basculer sur des scénarii proches de celui du closing, aux dates butées indiquées dans le document.</a:t>
            </a:r>
          </a:p>
          <a:p>
            <a:r>
              <a:rPr lang="fr-FR" sz="1600" b="1" spc="100" dirty="0" smtClean="0">
                <a:solidFill>
                  <a:srgbClr val="5F5F5F"/>
                </a:solidFill>
                <a:latin typeface="Arial" charset="0"/>
                <a:ea typeface="Arial" charset="0"/>
                <a:cs typeface="Arial" charset="0"/>
              </a:rPr>
              <a:t>Rappel du scénario G :</a:t>
            </a:r>
          </a:p>
          <a:p>
            <a:pPr marL="171450" indent="-171450">
              <a:buFont typeface="Arial" panose="020B0604020202020204" pitchFamily="34" charset="0"/>
              <a:buChar char="•"/>
            </a:pPr>
            <a:r>
              <a:rPr lang="fr-FR" sz="1200" dirty="0"/>
              <a:t>TRI: </a:t>
            </a:r>
            <a:r>
              <a:rPr lang="fr-FR" sz="1200" dirty="0" smtClean="0"/>
              <a:t>16,5%</a:t>
            </a:r>
            <a:endParaRPr lang="fr-FR" sz="1200" dirty="0"/>
          </a:p>
          <a:p>
            <a:pPr marL="171450" indent="-171450">
              <a:buFont typeface="Arial" panose="020B0604020202020204" pitchFamily="34" charset="0"/>
              <a:buChar char="•"/>
            </a:pPr>
            <a:r>
              <a:rPr lang="fr-FR" sz="1200" dirty="0"/>
              <a:t>Durée de remboursement: </a:t>
            </a:r>
            <a:r>
              <a:rPr lang="fr-FR" sz="1200" dirty="0" smtClean="0"/>
              <a:t>10 ans 7 mois</a:t>
            </a:r>
            <a:endParaRPr lang="fr-FR" sz="1200" dirty="0"/>
          </a:p>
          <a:p>
            <a:pPr marL="171450" indent="-171450">
              <a:buFont typeface="Arial" panose="020B0604020202020204" pitchFamily="34" charset="0"/>
              <a:buChar char="•"/>
            </a:pPr>
            <a:r>
              <a:rPr lang="fr-FR" sz="1200" dirty="0"/>
              <a:t>Valeur crée: </a:t>
            </a:r>
            <a:r>
              <a:rPr lang="fr-FR" sz="1200" dirty="0" smtClean="0"/>
              <a:t>52,1 </a:t>
            </a:r>
            <a:r>
              <a:rPr lang="fr-FR" sz="1200" dirty="0"/>
              <a:t>M€</a:t>
            </a:r>
          </a:p>
          <a:p>
            <a:endParaRPr lang="fr-FR" sz="1200" dirty="0" smtClean="0"/>
          </a:p>
          <a:p>
            <a:r>
              <a:rPr lang="fr-FR" sz="1600" dirty="0" smtClean="0"/>
              <a:t>Si le scénario M devait se réaliser, il entrainerait une rémunération bien moindre des actionnaires</a:t>
            </a:r>
            <a:r>
              <a:rPr lang="fr-FR" sz="1600" dirty="0" smtClean="0"/>
              <a:t>. Pour </a:t>
            </a:r>
            <a:r>
              <a:rPr lang="fr-FR" sz="1600" dirty="0" smtClean="0"/>
              <a:t>rappel, le scénario M:</a:t>
            </a:r>
          </a:p>
          <a:p>
            <a:pPr marL="171450" indent="-171450">
              <a:buFont typeface="Arial" panose="020B0604020202020204" pitchFamily="34" charset="0"/>
              <a:buChar char="•"/>
            </a:pPr>
            <a:r>
              <a:rPr lang="fr-FR" sz="1200" dirty="0" smtClean="0"/>
              <a:t>TRI: 10,7%</a:t>
            </a:r>
          </a:p>
          <a:p>
            <a:pPr marL="171450" indent="-171450">
              <a:buFont typeface="Arial" panose="020B0604020202020204" pitchFamily="34" charset="0"/>
              <a:buChar char="•"/>
            </a:pPr>
            <a:r>
              <a:rPr lang="fr-FR" sz="1200" dirty="0" smtClean="0"/>
              <a:t>Durée de remboursement: &gt; 20 ans</a:t>
            </a:r>
          </a:p>
          <a:p>
            <a:pPr marL="171450" indent="-171450">
              <a:buFont typeface="Arial" panose="020B0604020202020204" pitchFamily="34" charset="0"/>
              <a:buChar char="•"/>
            </a:pPr>
            <a:r>
              <a:rPr lang="fr-FR" sz="1200" dirty="0" smtClean="0"/>
              <a:t>Valeur crée: 7,12 M€</a:t>
            </a:r>
          </a:p>
          <a:p>
            <a:endParaRPr lang="fr-FR" sz="1600" dirty="0" smtClean="0"/>
          </a:p>
          <a:p>
            <a:pPr marL="342900" indent="-342900">
              <a:buFontTx/>
              <a:buChar char="-"/>
            </a:pPr>
            <a:endParaRPr lang="fr-FR" sz="1600" dirty="0" smtClean="0"/>
          </a:p>
          <a:p>
            <a:endParaRPr lang="fr-FR" sz="1600" dirty="0"/>
          </a:p>
        </p:txBody>
      </p:sp>
      <p:sp>
        <p:nvSpPr>
          <p:cNvPr id="11" name="Espace réservé du contenu 10"/>
          <p:cNvSpPr>
            <a:spLocks noGrp="1"/>
          </p:cNvSpPr>
          <p:nvPr>
            <p:ph sz="quarter" idx="21"/>
          </p:nvPr>
        </p:nvSpPr>
        <p:spPr/>
        <p:txBody>
          <a:bodyPr/>
          <a:lstStyle/>
          <a:p>
            <a:endParaRPr lang="fr-FR"/>
          </a:p>
        </p:txBody>
      </p:sp>
      <p:sp>
        <p:nvSpPr>
          <p:cNvPr id="2" name="Espace réservé du contenu 1"/>
          <p:cNvSpPr>
            <a:spLocks noGrp="1"/>
          </p:cNvSpPr>
          <p:nvPr>
            <p:ph sz="quarter" idx="13"/>
          </p:nvPr>
        </p:nvSpPr>
        <p:spPr/>
        <p:txBody>
          <a:bodyPr/>
          <a:lstStyle/>
          <a:p>
            <a:endParaRPr lang="en-GB"/>
          </a:p>
        </p:txBody>
      </p:sp>
    </p:spTree>
    <p:extLst>
      <p:ext uri="{BB962C8B-B14F-4D97-AF65-F5344CB8AC3E}">
        <p14:creationId xmlns:p14="http://schemas.microsoft.com/office/powerpoint/2010/main" val="4085979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12</a:t>
            </a:fld>
            <a:endParaRPr lang="fr-FR" dirty="0"/>
          </a:p>
        </p:txBody>
      </p:sp>
      <p:sp>
        <p:nvSpPr>
          <p:cNvPr id="7" name="Titre 6"/>
          <p:cNvSpPr>
            <a:spLocks noGrp="1"/>
          </p:cNvSpPr>
          <p:nvPr>
            <p:ph type="title"/>
          </p:nvPr>
        </p:nvSpPr>
        <p:spPr>
          <a:xfrm>
            <a:off x="216023" y="183976"/>
            <a:ext cx="7328567" cy="654378"/>
          </a:xfrm>
        </p:spPr>
        <p:txBody>
          <a:bodyPr/>
          <a:lstStyle/>
          <a:p>
            <a:r>
              <a:rPr lang="fr-FR" dirty="0" smtClean="0"/>
              <a:t>Impact rémunération ADEME</a:t>
            </a:r>
            <a:endParaRPr lang="fr-FR" dirty="0"/>
          </a:p>
        </p:txBody>
      </p:sp>
      <p:sp>
        <p:nvSpPr>
          <p:cNvPr id="13" name="Rectangle 12"/>
          <p:cNvSpPr/>
          <p:nvPr/>
        </p:nvSpPr>
        <p:spPr>
          <a:xfrm>
            <a:off x="336281" y="915914"/>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3" name="Espace réservé du texte 2"/>
          <p:cNvSpPr>
            <a:spLocks noGrp="1"/>
          </p:cNvSpPr>
          <p:nvPr>
            <p:ph type="body" sz="quarter" idx="15"/>
          </p:nvPr>
        </p:nvSpPr>
        <p:spPr>
          <a:xfrm>
            <a:off x="316898" y="1073887"/>
            <a:ext cx="8701392" cy="4338083"/>
          </a:xfrm>
        </p:spPr>
        <p:txBody>
          <a:bodyPr/>
          <a:lstStyle/>
          <a:p>
            <a:r>
              <a:rPr lang="fr-FR" sz="1600" u="sng" dirty="0" smtClean="0"/>
              <a:t>Hypothèses</a:t>
            </a:r>
            <a:r>
              <a:rPr lang="fr-FR" sz="1600" dirty="0" smtClean="0"/>
              <a:t> :</a:t>
            </a:r>
          </a:p>
          <a:p>
            <a:pPr marL="285750" indent="-285750">
              <a:buFont typeface="Wingdings" panose="05000000000000000000" pitchFamily="2" charset="2"/>
              <a:buChar char="q"/>
            </a:pPr>
            <a:r>
              <a:rPr lang="fr-FR" sz="1600" dirty="0" smtClean="0"/>
              <a:t>Exercice de sortie de l’ADEME en décembre 2023, paiement en décembre 2024</a:t>
            </a:r>
          </a:p>
          <a:p>
            <a:pPr marL="285750" indent="-285750">
              <a:buFont typeface="Wingdings" panose="05000000000000000000" pitchFamily="2" charset="2"/>
              <a:buChar char="q"/>
            </a:pPr>
            <a:r>
              <a:rPr lang="fr-FR" sz="1600" dirty="0" smtClean="0"/>
              <a:t>6000 t de DP issues des lingots UKTMP, dans tous les cas.</a:t>
            </a:r>
            <a:endParaRPr lang="fr-FR" sz="1600" dirty="0"/>
          </a:p>
        </p:txBody>
      </p:sp>
      <p:sp>
        <p:nvSpPr>
          <p:cNvPr id="11" name="Espace réservé du contenu 10"/>
          <p:cNvSpPr>
            <a:spLocks noGrp="1"/>
          </p:cNvSpPr>
          <p:nvPr>
            <p:ph sz="quarter" idx="21"/>
          </p:nvPr>
        </p:nvSpPr>
        <p:spPr/>
        <p:txBody>
          <a:bodyPr/>
          <a:lstStyle/>
          <a:p>
            <a:endParaRPr lang="fr-FR"/>
          </a:p>
        </p:txBody>
      </p:sp>
      <p:graphicFrame>
        <p:nvGraphicFramePr>
          <p:cNvPr id="5" name="Espace réservé du contenu 4"/>
          <p:cNvGraphicFramePr>
            <a:graphicFrameLocks noGrp="1"/>
          </p:cNvGraphicFramePr>
          <p:nvPr>
            <p:ph sz="quarter" idx="13"/>
            <p:extLst>
              <p:ext uri="{D42A27DB-BD31-4B8C-83A1-F6EECF244321}">
                <p14:modId xmlns:p14="http://schemas.microsoft.com/office/powerpoint/2010/main" val="1191805398"/>
              </p:ext>
            </p:extLst>
          </p:nvPr>
        </p:nvGraphicFramePr>
        <p:xfrm>
          <a:off x="435933" y="2636873"/>
          <a:ext cx="8378458" cy="3179136"/>
        </p:xfrm>
        <a:graphic>
          <a:graphicData uri="http://schemas.openxmlformats.org/drawingml/2006/table">
            <a:tbl>
              <a:tblPr>
                <a:tableStyleId>{5C22544A-7EE6-4342-B048-85BDC9FD1C3A}</a:tableStyleId>
              </a:tblPr>
              <a:tblGrid>
                <a:gridCol w="2602618"/>
                <a:gridCol w="1155168"/>
                <a:gridCol w="1155168"/>
                <a:gridCol w="1155168"/>
                <a:gridCol w="1155168"/>
                <a:gridCol w="1155168"/>
              </a:tblGrid>
              <a:tr h="529856">
                <a:tc>
                  <a:txBody>
                    <a:bodyPr/>
                    <a:lstStyle/>
                    <a:p>
                      <a:pPr algn="l" fontAlgn="b"/>
                      <a:r>
                        <a:rPr lang="fr-FR" sz="1800" b="0" i="0" u="none" strike="noStrike" dirty="0" smtClean="0">
                          <a:solidFill>
                            <a:srgbClr val="000000"/>
                          </a:solidFill>
                          <a:effectLst/>
                          <a:latin typeface="Calibri"/>
                        </a:rPr>
                        <a:t>Scénarii</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a:effectLst/>
                        </a:rPr>
                        <a:t>A</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a:effectLst/>
                        </a:rPr>
                        <a:t>G</a:t>
                      </a:r>
                      <a:endParaRPr lang="fr-FR" sz="1800" b="0" i="0" u="none" strike="noStrike">
                        <a:solidFill>
                          <a:srgbClr val="000000"/>
                        </a:solidFill>
                        <a:effectLst/>
                        <a:latin typeface="Calibri"/>
                      </a:endParaRPr>
                    </a:p>
                  </a:txBody>
                  <a:tcPr marL="0" marR="0" marT="0" marB="0" anchor="ctr"/>
                </a:tc>
                <a:tc>
                  <a:txBody>
                    <a:bodyPr/>
                    <a:lstStyle/>
                    <a:p>
                      <a:pPr algn="ctr" fontAlgn="b"/>
                      <a:r>
                        <a:rPr lang="fr-FR" sz="1800" u="none" strike="noStrike">
                          <a:effectLst/>
                        </a:rPr>
                        <a:t>H</a:t>
                      </a:r>
                      <a:endParaRPr lang="fr-FR" sz="1800" b="0" i="0" u="none" strike="noStrike">
                        <a:solidFill>
                          <a:srgbClr val="000000"/>
                        </a:solidFill>
                        <a:effectLst/>
                        <a:latin typeface="Calibri"/>
                      </a:endParaRPr>
                    </a:p>
                  </a:txBody>
                  <a:tcPr marL="0" marR="0" marT="0" marB="0" anchor="ctr"/>
                </a:tc>
                <a:tc>
                  <a:txBody>
                    <a:bodyPr/>
                    <a:lstStyle/>
                    <a:p>
                      <a:pPr algn="ctr" fontAlgn="b"/>
                      <a:r>
                        <a:rPr lang="fr-FR" sz="1800" u="none" strike="noStrike">
                          <a:effectLst/>
                        </a:rPr>
                        <a:t>I</a:t>
                      </a:r>
                      <a:endParaRPr lang="fr-FR" sz="1800" b="0" i="0" u="none" strike="noStrike">
                        <a:solidFill>
                          <a:srgbClr val="000000"/>
                        </a:solidFill>
                        <a:effectLst/>
                        <a:latin typeface="Calibri"/>
                      </a:endParaRPr>
                    </a:p>
                  </a:txBody>
                  <a:tcPr marL="0" marR="0" marT="0" marB="0" anchor="ctr"/>
                </a:tc>
                <a:tc>
                  <a:txBody>
                    <a:bodyPr/>
                    <a:lstStyle/>
                    <a:p>
                      <a:pPr algn="ctr" fontAlgn="b"/>
                      <a:r>
                        <a:rPr lang="fr-FR" sz="1800" u="none" strike="noStrike">
                          <a:effectLst/>
                        </a:rPr>
                        <a:t>M</a:t>
                      </a:r>
                      <a:endParaRPr lang="fr-FR" sz="1800" b="0" i="0" u="none" strike="noStrike">
                        <a:solidFill>
                          <a:srgbClr val="000000"/>
                        </a:solidFill>
                        <a:effectLst/>
                        <a:latin typeface="Calibri"/>
                      </a:endParaRPr>
                    </a:p>
                  </a:txBody>
                  <a:tcPr marL="0" marR="0" marT="0" marB="0" anchor="ctr"/>
                </a:tc>
              </a:tr>
              <a:tr h="529856">
                <a:tc>
                  <a:txBody>
                    <a:bodyPr/>
                    <a:lstStyle/>
                    <a:p>
                      <a:pPr algn="l" fontAlgn="b"/>
                      <a:r>
                        <a:rPr lang="fr-FR" sz="1800" u="none" strike="noStrike" dirty="0">
                          <a:effectLst/>
                        </a:rPr>
                        <a:t>Tonnage EcoTitanium  </a:t>
                      </a:r>
                      <a:r>
                        <a:rPr lang="fr-FR" sz="1800" u="none" strike="noStrike" dirty="0" smtClean="0">
                          <a:effectLst/>
                        </a:rPr>
                        <a:t>2022 </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4032</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chemeClr val="dk1"/>
                          </a:solidFill>
                          <a:effectLst/>
                          <a:latin typeface="+mn-lt"/>
                        </a:rPr>
                        <a:t>3985</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chemeClr val="dk1"/>
                          </a:solidFill>
                          <a:effectLst/>
                          <a:latin typeface="+mn-lt"/>
                        </a:rPr>
                        <a:t>3548</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3125</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a:effectLst/>
                        </a:rPr>
                        <a:t>2500</a:t>
                      </a:r>
                      <a:endParaRPr lang="fr-FR" sz="1800" b="0" i="0" u="none" strike="noStrike" dirty="0">
                        <a:solidFill>
                          <a:srgbClr val="000000"/>
                        </a:solidFill>
                        <a:effectLst/>
                        <a:latin typeface="Calibri"/>
                      </a:endParaRPr>
                    </a:p>
                  </a:txBody>
                  <a:tcPr marL="0" marR="0" marT="0" marB="0" anchor="ctr"/>
                </a:tc>
              </a:tr>
              <a:tr h="529856">
                <a:tc>
                  <a:txBody>
                    <a:bodyPr/>
                    <a:lstStyle/>
                    <a:p>
                      <a:pPr algn="l" fontAlgn="b"/>
                      <a:r>
                        <a:rPr lang="fr-FR" sz="1800" b="0" i="0" u="none" strike="noStrike" dirty="0" smtClean="0">
                          <a:solidFill>
                            <a:srgbClr val="000000"/>
                          </a:solidFill>
                          <a:effectLst/>
                          <a:latin typeface="Calibri"/>
                        </a:rPr>
                        <a:t>Parité $/€</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rgbClr val="000000"/>
                          </a:solidFill>
                          <a:effectLst/>
                          <a:latin typeface="Calibri"/>
                        </a:rPr>
                        <a:t>1,4</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rgbClr val="000000"/>
                          </a:solidFill>
                          <a:effectLst/>
                          <a:latin typeface="Calibri"/>
                        </a:rPr>
                        <a:t>1,12</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rgbClr val="000000"/>
                          </a:solidFill>
                          <a:effectLst/>
                          <a:latin typeface="Calibri"/>
                        </a:rPr>
                        <a:t>1,12</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rgbClr val="000000"/>
                          </a:solidFill>
                          <a:effectLst/>
                          <a:latin typeface="Calibri"/>
                        </a:rPr>
                        <a:t>1,12</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rgbClr val="000000"/>
                          </a:solidFill>
                          <a:effectLst/>
                          <a:latin typeface="Calibri"/>
                        </a:rPr>
                        <a:t>1,12</a:t>
                      </a:r>
                      <a:endParaRPr lang="fr-FR" sz="1800" b="0" i="0" u="none" strike="noStrike" dirty="0">
                        <a:solidFill>
                          <a:srgbClr val="000000"/>
                        </a:solidFill>
                        <a:effectLst/>
                        <a:latin typeface="Calibri"/>
                      </a:endParaRPr>
                    </a:p>
                  </a:txBody>
                  <a:tcPr marL="0" marR="0" marT="0" marB="0" anchor="ctr"/>
                </a:tc>
              </a:tr>
              <a:tr h="529856">
                <a:tc>
                  <a:txBody>
                    <a:bodyPr/>
                    <a:lstStyle/>
                    <a:p>
                      <a:pPr algn="l" fontAlgn="b"/>
                      <a:r>
                        <a:rPr lang="fr-FR" sz="1800" u="none" strike="noStrike" dirty="0" err="1">
                          <a:effectLst/>
                        </a:rPr>
                        <a:t>Ebitda</a:t>
                      </a:r>
                      <a:r>
                        <a:rPr lang="fr-FR" sz="1800" u="none" strike="noStrike" dirty="0">
                          <a:effectLst/>
                        </a:rPr>
                        <a:t> UKAD (M€)</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chemeClr val="dk1"/>
                          </a:solidFill>
                          <a:effectLst/>
                          <a:latin typeface="+mn-lt"/>
                        </a:rPr>
                        <a:t>10,7</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22,2</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21,6</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21,1</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chemeClr val="dk1"/>
                          </a:solidFill>
                          <a:effectLst/>
                          <a:latin typeface="+mn-lt"/>
                        </a:rPr>
                        <a:t>20,2</a:t>
                      </a:r>
                      <a:endParaRPr lang="fr-FR" sz="1800" b="0" i="0" u="none" strike="noStrike" dirty="0">
                        <a:solidFill>
                          <a:srgbClr val="000000"/>
                        </a:solidFill>
                        <a:effectLst/>
                        <a:latin typeface="Calibri"/>
                      </a:endParaRPr>
                    </a:p>
                  </a:txBody>
                  <a:tcPr marL="0" marR="0" marT="0" marB="0" anchor="ctr"/>
                </a:tc>
              </a:tr>
              <a:tr h="529856">
                <a:tc>
                  <a:txBody>
                    <a:bodyPr/>
                    <a:lstStyle/>
                    <a:p>
                      <a:pPr algn="l" fontAlgn="b"/>
                      <a:r>
                        <a:rPr lang="fr-FR" sz="1800" u="none" strike="noStrike" dirty="0" err="1">
                          <a:effectLst/>
                        </a:rPr>
                        <a:t>Ebitda</a:t>
                      </a:r>
                      <a:r>
                        <a:rPr lang="fr-FR" sz="1800" u="none" strike="noStrike" dirty="0">
                          <a:effectLst/>
                        </a:rPr>
                        <a:t> EcoTitanium (M€)</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19,8</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22,7</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20,3</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chemeClr val="dk1"/>
                          </a:solidFill>
                          <a:effectLst/>
                          <a:latin typeface="+mn-lt"/>
                        </a:rPr>
                        <a:t>17,4</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chemeClr val="dk1"/>
                          </a:solidFill>
                          <a:effectLst/>
                          <a:latin typeface="+mn-lt"/>
                        </a:rPr>
                        <a:t>12,3</a:t>
                      </a:r>
                      <a:endParaRPr lang="fr-FR" sz="1800" b="0" i="0" u="none" strike="noStrike" dirty="0">
                        <a:solidFill>
                          <a:srgbClr val="000000"/>
                        </a:solidFill>
                        <a:effectLst/>
                        <a:latin typeface="Calibri"/>
                      </a:endParaRPr>
                    </a:p>
                  </a:txBody>
                  <a:tcPr marL="0" marR="0" marT="0" marB="0" anchor="ctr"/>
                </a:tc>
              </a:tr>
              <a:tr h="529856">
                <a:tc>
                  <a:txBody>
                    <a:bodyPr/>
                    <a:lstStyle/>
                    <a:p>
                      <a:pPr algn="l" fontAlgn="b"/>
                      <a:r>
                        <a:rPr lang="fr-FR" sz="1800" u="none" strike="noStrike" dirty="0">
                          <a:effectLst/>
                        </a:rPr>
                        <a:t>Rémunération (M€)</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14,8</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b="0" i="0" u="none" strike="noStrike" dirty="0" smtClean="0">
                          <a:solidFill>
                            <a:schemeClr val="dk1"/>
                          </a:solidFill>
                          <a:effectLst/>
                          <a:latin typeface="+mn-lt"/>
                        </a:rPr>
                        <a:t>20,2</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17,2</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14,4</a:t>
                      </a:r>
                      <a:endParaRPr lang="fr-FR" sz="1800" b="0" i="0" u="none" strike="noStrike" dirty="0">
                        <a:solidFill>
                          <a:srgbClr val="000000"/>
                        </a:solidFill>
                        <a:effectLst/>
                        <a:latin typeface="Calibri"/>
                      </a:endParaRPr>
                    </a:p>
                  </a:txBody>
                  <a:tcPr marL="0" marR="0" marT="0" marB="0" anchor="ctr"/>
                </a:tc>
                <a:tc>
                  <a:txBody>
                    <a:bodyPr/>
                    <a:lstStyle/>
                    <a:p>
                      <a:pPr algn="ctr" fontAlgn="b"/>
                      <a:r>
                        <a:rPr lang="fr-FR" sz="1800" u="none" strike="noStrike" dirty="0" smtClean="0">
                          <a:effectLst/>
                        </a:rPr>
                        <a:t>11,4</a:t>
                      </a:r>
                      <a:endParaRPr lang="fr-FR" sz="1800" b="0" i="0" u="none" strike="noStrike" dirty="0">
                        <a:solidFill>
                          <a:srgbClr val="000000"/>
                        </a:solidFill>
                        <a:effectLst/>
                        <a:latin typeface="Calibri"/>
                      </a:endParaRPr>
                    </a:p>
                  </a:txBody>
                  <a:tcPr marL="0" marR="0" marT="0" marB="0" anchor="ctr"/>
                </a:tc>
              </a:tr>
            </a:tbl>
          </a:graphicData>
        </a:graphic>
      </p:graphicFrame>
    </p:spTree>
    <p:extLst>
      <p:ext uri="{BB962C8B-B14F-4D97-AF65-F5344CB8AC3E}">
        <p14:creationId xmlns:p14="http://schemas.microsoft.com/office/powerpoint/2010/main" val="1733399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2</a:t>
            </a:fld>
            <a:endParaRPr lang="fr-FR" dirty="0"/>
          </a:p>
        </p:txBody>
      </p:sp>
      <p:sp>
        <p:nvSpPr>
          <p:cNvPr id="7" name="Titre 6"/>
          <p:cNvSpPr>
            <a:spLocks noGrp="1"/>
          </p:cNvSpPr>
          <p:nvPr>
            <p:ph type="title"/>
          </p:nvPr>
        </p:nvSpPr>
        <p:spPr>
          <a:xfrm>
            <a:off x="216023" y="183976"/>
            <a:ext cx="7328567" cy="654378"/>
          </a:xfrm>
        </p:spPr>
        <p:txBody>
          <a:bodyPr/>
          <a:lstStyle/>
          <a:p>
            <a:r>
              <a:rPr lang="fr-FR" dirty="0" smtClean="0"/>
              <a:t>Différents scénarios pour </a:t>
            </a:r>
            <a:br>
              <a:rPr lang="fr-FR" dirty="0" smtClean="0"/>
            </a:br>
            <a:r>
              <a:rPr lang="fr-FR" dirty="0" smtClean="0"/>
              <a:t>l’actualisation du BP UKAD / EcoTi</a:t>
            </a:r>
            <a:endParaRPr lang="fr-FR" dirty="0"/>
          </a:p>
        </p:txBody>
      </p:sp>
      <p:sp>
        <p:nvSpPr>
          <p:cNvPr id="13" name="Rectangle 12"/>
          <p:cNvSpPr/>
          <p:nvPr/>
        </p:nvSpPr>
        <p:spPr>
          <a:xfrm>
            <a:off x="336282" y="947812"/>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3" name="Espace réservé du texte 2"/>
          <p:cNvSpPr>
            <a:spLocks noGrp="1"/>
          </p:cNvSpPr>
          <p:nvPr>
            <p:ph type="body" sz="quarter" idx="15"/>
          </p:nvPr>
        </p:nvSpPr>
        <p:spPr>
          <a:xfrm>
            <a:off x="336282" y="1063598"/>
            <a:ext cx="8701392" cy="1246266"/>
          </a:xfrm>
        </p:spPr>
        <p:txBody>
          <a:bodyPr/>
          <a:lstStyle/>
          <a:p>
            <a:endParaRPr lang="fr-FR" dirty="0"/>
          </a:p>
          <a:p>
            <a:endParaRPr lang="fr-FR" dirty="0" smtClean="0"/>
          </a:p>
          <a:p>
            <a:endParaRPr lang="fr-FR" dirty="0" smtClean="0"/>
          </a:p>
          <a:p>
            <a:pPr marL="342900" indent="-342900">
              <a:buFontTx/>
              <a:buChar char="-"/>
            </a:pPr>
            <a:endParaRPr lang="fr-FR" dirty="0" smtClean="0"/>
          </a:p>
          <a:p>
            <a:pPr marL="342900" indent="-342900">
              <a:buFontTx/>
              <a:buChar char="-"/>
            </a:pP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2997885758"/>
              </p:ext>
            </p:extLst>
          </p:nvPr>
        </p:nvGraphicFramePr>
        <p:xfrm>
          <a:off x="216023" y="1686731"/>
          <a:ext cx="8587736" cy="2931160"/>
        </p:xfrm>
        <a:graphic>
          <a:graphicData uri="http://schemas.openxmlformats.org/drawingml/2006/table">
            <a:tbl>
              <a:tblPr firstRow="1" bandRow="1">
                <a:tableStyleId>{5C22544A-7EE6-4342-B048-85BDC9FD1C3A}</a:tableStyleId>
              </a:tblPr>
              <a:tblGrid>
                <a:gridCol w="2835521"/>
                <a:gridCol w="5752215"/>
              </a:tblGrid>
              <a:tr h="370840">
                <a:tc>
                  <a:txBody>
                    <a:bodyPr/>
                    <a:lstStyle/>
                    <a:p>
                      <a:pPr algn="ctr"/>
                      <a:r>
                        <a:rPr lang="fr-FR" dirty="0" smtClean="0"/>
                        <a:t>Catégories</a:t>
                      </a:r>
                      <a:endParaRPr lang="fr-FR" dirty="0"/>
                    </a:p>
                  </a:txBody>
                  <a:tcPr anchor="ctr"/>
                </a:tc>
                <a:tc>
                  <a:txBody>
                    <a:bodyPr/>
                    <a:lstStyle/>
                    <a:p>
                      <a:pPr algn="ctr"/>
                      <a:r>
                        <a:rPr lang="fr-FR" dirty="0" smtClean="0"/>
                        <a:t>Composition des scénarios</a:t>
                      </a:r>
                      <a:endParaRPr lang="fr-FR" dirty="0"/>
                    </a:p>
                  </a:txBody>
                  <a:tcPr anchor="ctr"/>
                </a:tc>
              </a:tr>
              <a:tr h="640080">
                <a:tc>
                  <a:txBody>
                    <a:bodyPr/>
                    <a:lstStyle/>
                    <a:p>
                      <a:pPr algn="ctr"/>
                      <a:r>
                        <a:rPr lang="fr-FR" sz="1800" dirty="0" smtClean="0"/>
                        <a:t>Catégorie 1</a:t>
                      </a:r>
                      <a:endParaRPr lang="fr-FR" sz="1800" dirty="0"/>
                    </a:p>
                  </a:txBody>
                  <a:tcPr anchor="ctr"/>
                </a:tc>
                <a:tc>
                  <a:txBody>
                    <a:bodyPr/>
                    <a:lstStyle/>
                    <a:p>
                      <a:pPr algn="l"/>
                      <a:r>
                        <a:rPr lang="fr-FR" sz="1800" dirty="0" err="1" smtClean="0"/>
                        <a:t>Conbid</a:t>
                      </a:r>
                      <a:r>
                        <a:rPr lang="fr-FR" sz="1800" dirty="0" smtClean="0"/>
                        <a:t> (ne concerne pas </a:t>
                      </a:r>
                      <a:r>
                        <a:rPr lang="fr-FR" sz="1800" dirty="0" smtClean="0"/>
                        <a:t>EcoTitanium, mais UKAD) </a:t>
                      </a:r>
                      <a:r>
                        <a:rPr lang="fr-FR" sz="1800" dirty="0" smtClean="0"/>
                        <a:t>+ quelques affaires signées.</a:t>
                      </a:r>
                      <a:endParaRPr lang="fr-FR" sz="1800" dirty="0"/>
                    </a:p>
                  </a:txBody>
                  <a:tcPr anchor="ctr"/>
                </a:tc>
              </a:tr>
              <a:tr h="640080">
                <a:tc>
                  <a:txBody>
                    <a:bodyPr/>
                    <a:lstStyle/>
                    <a:p>
                      <a:pPr algn="ctr"/>
                      <a:r>
                        <a:rPr lang="fr-FR" sz="1800" dirty="0" smtClean="0"/>
                        <a:t>Catégorie 2</a:t>
                      </a:r>
                      <a:endParaRPr lang="fr-FR" sz="1800" dirty="0"/>
                    </a:p>
                  </a:txBody>
                  <a:tcPr anchor="ctr"/>
                </a:tc>
                <a:tc>
                  <a:txBody>
                    <a:bodyPr/>
                    <a:lstStyle/>
                    <a:p>
                      <a:pPr algn="l"/>
                      <a:r>
                        <a:rPr lang="fr-FR" sz="1800" dirty="0" smtClean="0"/>
                        <a:t>Négo en cours,</a:t>
                      </a:r>
                      <a:r>
                        <a:rPr lang="fr-FR" sz="1800" baseline="0" dirty="0" smtClean="0"/>
                        <a:t> </a:t>
                      </a:r>
                      <a:r>
                        <a:rPr lang="fr-FR" sz="1800" dirty="0" smtClean="0"/>
                        <a:t>travail avancé.</a:t>
                      </a:r>
                    </a:p>
                    <a:p>
                      <a:pPr algn="l"/>
                      <a:r>
                        <a:rPr lang="fr-FR" sz="1800" dirty="0" smtClean="0"/>
                        <a:t>Exemple </a:t>
                      </a:r>
                      <a:r>
                        <a:rPr lang="fr-FR" sz="1800" dirty="0" smtClean="0"/>
                        <a:t>Bombardier...</a:t>
                      </a:r>
                      <a:endParaRPr lang="fr-FR" sz="1800" dirty="0"/>
                    </a:p>
                  </a:txBody>
                  <a:tcPr anchor="ctr"/>
                </a:tc>
              </a:tr>
              <a:tr h="640080">
                <a:tc>
                  <a:txBody>
                    <a:bodyPr/>
                    <a:lstStyle/>
                    <a:p>
                      <a:pPr algn="ctr"/>
                      <a:r>
                        <a:rPr lang="fr-FR" sz="1800" dirty="0" smtClean="0"/>
                        <a:t>Catégorie 3</a:t>
                      </a:r>
                      <a:endParaRPr lang="fr-FR" sz="1800" dirty="0"/>
                    </a:p>
                  </a:txBody>
                  <a:tcPr anchor="ctr"/>
                </a:tc>
                <a:tc>
                  <a:txBody>
                    <a:bodyPr/>
                    <a:lstStyle/>
                    <a:p>
                      <a:pPr algn="l"/>
                      <a:r>
                        <a:rPr lang="fr-FR" sz="1800" dirty="0" smtClean="0"/>
                        <a:t>Des offres et des cibles mais pas de commandes à</a:t>
                      </a:r>
                      <a:r>
                        <a:rPr lang="fr-FR" sz="1800" baseline="0" dirty="0" smtClean="0"/>
                        <a:t> attendre avant le démarrage effectif </a:t>
                      </a:r>
                      <a:r>
                        <a:rPr lang="fr-FR" sz="1800" baseline="0" dirty="0" smtClean="0"/>
                        <a:t>d’EcoTitanium.</a:t>
                      </a:r>
                      <a:endParaRPr lang="fr-FR" sz="1800" dirty="0"/>
                    </a:p>
                  </a:txBody>
                  <a:tcPr anchor="ctr"/>
                </a:tc>
              </a:tr>
              <a:tr h="640080">
                <a:tc>
                  <a:txBody>
                    <a:bodyPr/>
                    <a:lstStyle/>
                    <a:p>
                      <a:pPr algn="ctr"/>
                      <a:r>
                        <a:rPr lang="fr-FR" sz="1800" dirty="0" smtClean="0"/>
                        <a:t>Catégorie 4</a:t>
                      </a:r>
                      <a:endParaRPr lang="fr-FR" sz="1800" dirty="0"/>
                    </a:p>
                  </a:txBody>
                  <a:tcPr anchor="ctr"/>
                </a:tc>
                <a:tc>
                  <a:txBody>
                    <a:bodyPr/>
                    <a:lstStyle/>
                    <a:p>
                      <a:pPr algn="l"/>
                      <a:r>
                        <a:rPr lang="fr-FR" sz="1800" dirty="0" smtClean="0"/>
                        <a:t>Bouclage pour obtenir</a:t>
                      </a:r>
                      <a:r>
                        <a:rPr lang="fr-FR" sz="1800" baseline="0" dirty="0" smtClean="0"/>
                        <a:t> les tonnes du BP initial</a:t>
                      </a:r>
                      <a:r>
                        <a:rPr lang="fr-FR" sz="1800" baseline="0" dirty="0" smtClean="0"/>
                        <a:t>. Actions en cours mais de cibles crédibles identifiées  à ce jour.</a:t>
                      </a:r>
                      <a:endParaRPr lang="fr-FR" sz="1800" dirty="0"/>
                    </a:p>
                  </a:txBody>
                  <a:tcPr anchor="ctr"/>
                </a:tc>
              </a:tr>
            </a:tbl>
          </a:graphicData>
        </a:graphic>
      </p:graphicFrame>
      <p:sp>
        <p:nvSpPr>
          <p:cNvPr id="11" name="Espace réservé du contenu 10"/>
          <p:cNvSpPr>
            <a:spLocks noGrp="1"/>
          </p:cNvSpPr>
          <p:nvPr>
            <p:ph sz="quarter" idx="21"/>
          </p:nvPr>
        </p:nvSpPr>
        <p:spPr/>
        <p:txBody>
          <a:bodyPr/>
          <a:lstStyle/>
          <a:p>
            <a:endParaRPr lang="fr-FR"/>
          </a:p>
        </p:txBody>
      </p:sp>
      <p:sp>
        <p:nvSpPr>
          <p:cNvPr id="20" name="Espace réservé du contenu 19"/>
          <p:cNvSpPr>
            <a:spLocks noGrp="1"/>
          </p:cNvSpPr>
          <p:nvPr>
            <p:ph sz="quarter" idx="13"/>
          </p:nvPr>
        </p:nvSpPr>
        <p:spPr/>
        <p:txBody>
          <a:bodyPr/>
          <a:lstStyle/>
          <a:p>
            <a:endParaRPr lang="fr-FR"/>
          </a:p>
        </p:txBody>
      </p:sp>
    </p:spTree>
    <p:extLst>
      <p:ext uri="{BB962C8B-B14F-4D97-AF65-F5344CB8AC3E}">
        <p14:creationId xmlns:p14="http://schemas.microsoft.com/office/powerpoint/2010/main" val="4218140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3</a:t>
            </a:fld>
            <a:endParaRPr lang="fr-FR" dirty="0"/>
          </a:p>
        </p:txBody>
      </p:sp>
      <p:sp>
        <p:nvSpPr>
          <p:cNvPr id="7" name="Titre 6"/>
          <p:cNvSpPr>
            <a:spLocks noGrp="1"/>
          </p:cNvSpPr>
          <p:nvPr>
            <p:ph type="title"/>
          </p:nvPr>
        </p:nvSpPr>
        <p:spPr>
          <a:xfrm>
            <a:off x="216023" y="183976"/>
            <a:ext cx="7692943" cy="654378"/>
          </a:xfrm>
        </p:spPr>
        <p:txBody>
          <a:bodyPr/>
          <a:lstStyle/>
          <a:p>
            <a:r>
              <a:rPr lang="fr-FR" dirty="0" smtClean="0"/>
              <a:t>Tonnage lié aux différents scénarios (juillet 2016)</a:t>
            </a:r>
            <a:endParaRPr lang="fr-FR" dirty="0"/>
          </a:p>
        </p:txBody>
      </p:sp>
      <p:sp>
        <p:nvSpPr>
          <p:cNvPr id="13" name="Rectangle 12"/>
          <p:cNvSpPr/>
          <p:nvPr/>
        </p:nvSpPr>
        <p:spPr>
          <a:xfrm>
            <a:off x="336282" y="607570"/>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11" name="Espace réservé du contenu 10"/>
          <p:cNvSpPr>
            <a:spLocks noGrp="1"/>
          </p:cNvSpPr>
          <p:nvPr>
            <p:ph sz="quarter" idx="21"/>
          </p:nvPr>
        </p:nvSpPr>
        <p:spPr/>
        <p:txBody>
          <a:bodyPr/>
          <a:lstStyle/>
          <a:p>
            <a:endParaRPr lang="fr-FR"/>
          </a:p>
        </p:txBody>
      </p:sp>
      <p:sp>
        <p:nvSpPr>
          <p:cNvPr id="3" name="Espace réservé du contenu 2"/>
          <p:cNvSpPr>
            <a:spLocks noGrp="1"/>
          </p:cNvSpPr>
          <p:nvPr>
            <p:ph sz="quarter" idx="13"/>
          </p:nvPr>
        </p:nvSpPr>
        <p:spPr/>
        <p:txBody>
          <a:bodyPr/>
          <a:lstStyle/>
          <a:p>
            <a:endParaRPr lang="fr-FR"/>
          </a:p>
        </p:txBody>
      </p:sp>
      <p:graphicFrame>
        <p:nvGraphicFramePr>
          <p:cNvPr id="9" name="Espace réservé du contenu 1"/>
          <p:cNvGraphicFramePr>
            <a:graphicFrameLocks/>
          </p:cNvGraphicFramePr>
          <p:nvPr>
            <p:extLst>
              <p:ext uri="{D42A27DB-BD31-4B8C-83A1-F6EECF244321}">
                <p14:modId xmlns:p14="http://schemas.microsoft.com/office/powerpoint/2010/main" val="951680044"/>
              </p:ext>
            </p:extLst>
          </p:nvPr>
        </p:nvGraphicFramePr>
        <p:xfrm>
          <a:off x="424263" y="1284607"/>
          <a:ext cx="8485820" cy="3329922"/>
        </p:xfrm>
        <a:graphic>
          <a:graphicData uri="http://schemas.openxmlformats.org/drawingml/2006/table">
            <a:tbl>
              <a:tblPr firstRow="1" bandRow="1">
                <a:tableStyleId>{5C22544A-7EE6-4342-B048-85BDC9FD1C3A}</a:tableStyleId>
              </a:tblPr>
              <a:tblGrid>
                <a:gridCol w="848582"/>
                <a:gridCol w="848582"/>
                <a:gridCol w="848582"/>
                <a:gridCol w="848582"/>
                <a:gridCol w="848582"/>
                <a:gridCol w="848582"/>
                <a:gridCol w="848582"/>
                <a:gridCol w="848582"/>
                <a:gridCol w="848582"/>
                <a:gridCol w="848582"/>
              </a:tblGrid>
              <a:tr h="554987">
                <a:tc>
                  <a:txBody>
                    <a:bodyPr/>
                    <a:lstStyle/>
                    <a:p>
                      <a:pPr algn="ctr" fontAlgn="b"/>
                      <a:r>
                        <a:rPr lang="fr-FR" sz="1400" b="0" i="0" u="none" strike="noStrike" dirty="0" smtClean="0">
                          <a:solidFill>
                            <a:srgbClr val="000000"/>
                          </a:solidFill>
                          <a:effectLst/>
                          <a:latin typeface="Calibri"/>
                        </a:rPr>
                        <a:t>Catégories</a:t>
                      </a:r>
                      <a:r>
                        <a:rPr lang="fr-FR" sz="1400" b="0" i="0" u="none" strike="noStrike" baseline="0" dirty="0" smtClean="0">
                          <a:solidFill>
                            <a:srgbClr val="000000"/>
                          </a:solidFill>
                          <a:effectLst/>
                          <a:latin typeface="Calibri"/>
                        </a:rPr>
                        <a:t> </a:t>
                      </a:r>
                      <a:endParaRPr lang="fr-FR" sz="1400" b="0"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a:solidFill>
                            <a:srgbClr val="000000"/>
                          </a:solidFill>
                          <a:effectLst/>
                          <a:latin typeface="Calibri"/>
                        </a:rPr>
                        <a:t>2017</a:t>
                      </a:r>
                    </a:p>
                  </a:txBody>
                  <a:tcPr marL="0" marR="0" marT="0" marB="0" anchor="ctr"/>
                </a:tc>
                <a:tc>
                  <a:txBody>
                    <a:bodyPr/>
                    <a:lstStyle/>
                    <a:p>
                      <a:pPr algn="ctr" fontAlgn="ctr"/>
                      <a:r>
                        <a:rPr lang="fr-FR" sz="1400" b="1" i="0" u="none" strike="noStrike" dirty="0">
                          <a:solidFill>
                            <a:srgbClr val="000000"/>
                          </a:solidFill>
                          <a:effectLst/>
                          <a:latin typeface="Calibri"/>
                        </a:rPr>
                        <a:t>2018</a:t>
                      </a:r>
                    </a:p>
                  </a:txBody>
                  <a:tcPr marL="0" marR="0" marT="0" marB="0" anchor="ctr"/>
                </a:tc>
                <a:tc>
                  <a:txBody>
                    <a:bodyPr/>
                    <a:lstStyle/>
                    <a:p>
                      <a:pPr algn="ctr" fontAlgn="ctr"/>
                      <a:r>
                        <a:rPr lang="fr-FR" sz="1400" b="1" i="0" u="none" strike="noStrike" dirty="0">
                          <a:solidFill>
                            <a:srgbClr val="000000"/>
                          </a:solidFill>
                          <a:effectLst/>
                          <a:latin typeface="Calibri"/>
                        </a:rPr>
                        <a:t>2019</a:t>
                      </a:r>
                    </a:p>
                  </a:txBody>
                  <a:tcPr marL="0" marR="0" marT="0" marB="0" anchor="ctr"/>
                </a:tc>
                <a:tc>
                  <a:txBody>
                    <a:bodyPr/>
                    <a:lstStyle/>
                    <a:p>
                      <a:pPr algn="ctr" fontAlgn="ctr"/>
                      <a:r>
                        <a:rPr lang="fr-FR" sz="1400" b="1" i="0" u="none" strike="noStrike" dirty="0">
                          <a:solidFill>
                            <a:srgbClr val="000000"/>
                          </a:solidFill>
                          <a:effectLst/>
                          <a:latin typeface="Calibri"/>
                        </a:rPr>
                        <a:t>2020</a:t>
                      </a:r>
                    </a:p>
                  </a:txBody>
                  <a:tcPr marL="0" marR="0" marT="0" marB="0" anchor="ctr"/>
                </a:tc>
                <a:tc>
                  <a:txBody>
                    <a:bodyPr/>
                    <a:lstStyle/>
                    <a:p>
                      <a:pPr algn="ctr" fontAlgn="ctr"/>
                      <a:r>
                        <a:rPr lang="fr-FR" sz="1400" b="1" i="0" u="none" strike="noStrike" dirty="0">
                          <a:solidFill>
                            <a:srgbClr val="000000"/>
                          </a:solidFill>
                          <a:effectLst/>
                          <a:latin typeface="Calibri"/>
                        </a:rPr>
                        <a:t>2021</a:t>
                      </a:r>
                    </a:p>
                  </a:txBody>
                  <a:tcPr marL="0" marR="0" marT="0" marB="0" anchor="ctr"/>
                </a:tc>
                <a:tc>
                  <a:txBody>
                    <a:bodyPr/>
                    <a:lstStyle/>
                    <a:p>
                      <a:pPr algn="ctr" fontAlgn="ctr"/>
                      <a:r>
                        <a:rPr lang="fr-FR" sz="1400" b="1" i="0" u="none" strike="noStrike" dirty="0">
                          <a:solidFill>
                            <a:srgbClr val="000000"/>
                          </a:solidFill>
                          <a:effectLst/>
                          <a:latin typeface="Calibri"/>
                        </a:rPr>
                        <a:t>2022</a:t>
                      </a:r>
                    </a:p>
                  </a:txBody>
                  <a:tcPr marL="0" marR="0" marT="0" marB="0" anchor="ctr"/>
                </a:tc>
                <a:tc>
                  <a:txBody>
                    <a:bodyPr/>
                    <a:lstStyle/>
                    <a:p>
                      <a:pPr algn="ctr" fontAlgn="ctr"/>
                      <a:r>
                        <a:rPr lang="fr-FR" sz="1400" b="1" i="0" u="none" strike="noStrike">
                          <a:solidFill>
                            <a:srgbClr val="000000"/>
                          </a:solidFill>
                          <a:effectLst/>
                          <a:latin typeface="Calibri"/>
                        </a:rPr>
                        <a:t>2023</a:t>
                      </a:r>
                    </a:p>
                  </a:txBody>
                  <a:tcPr marL="0" marR="0" marT="0" marB="0" anchor="ctr"/>
                </a:tc>
                <a:tc>
                  <a:txBody>
                    <a:bodyPr/>
                    <a:lstStyle/>
                    <a:p>
                      <a:pPr algn="ctr" fontAlgn="ctr"/>
                      <a:r>
                        <a:rPr lang="fr-FR" sz="1400" b="1" i="0" u="none" strike="noStrike">
                          <a:solidFill>
                            <a:srgbClr val="000000"/>
                          </a:solidFill>
                          <a:effectLst/>
                          <a:latin typeface="Calibri"/>
                        </a:rPr>
                        <a:t>2024</a:t>
                      </a:r>
                    </a:p>
                  </a:txBody>
                  <a:tcPr marL="0" marR="0" marT="0" marB="0" anchor="ctr"/>
                </a:tc>
                <a:tc>
                  <a:txBody>
                    <a:bodyPr/>
                    <a:lstStyle/>
                    <a:p>
                      <a:pPr algn="ctr" fontAlgn="ctr"/>
                      <a:r>
                        <a:rPr lang="fr-FR" sz="1400" b="1" i="0" u="none" strike="noStrike">
                          <a:solidFill>
                            <a:srgbClr val="000000"/>
                          </a:solidFill>
                          <a:effectLst/>
                          <a:latin typeface="Calibri"/>
                        </a:rPr>
                        <a:t>2025</a:t>
                      </a:r>
                    </a:p>
                  </a:txBody>
                  <a:tcPr marL="0" marR="0" marT="0" marB="0" anchor="ctr"/>
                </a:tc>
              </a:tr>
              <a:tr h="554987">
                <a:tc>
                  <a:txBody>
                    <a:bodyPr/>
                    <a:lstStyle/>
                    <a:p>
                      <a:pPr algn="ctr" fontAlgn="b"/>
                      <a:r>
                        <a:rPr lang="fr-FR" sz="1400" b="0" i="0" u="none" strike="noStrike" dirty="0" smtClean="0">
                          <a:solidFill>
                            <a:srgbClr val="000000"/>
                          </a:solidFill>
                          <a:effectLst/>
                          <a:latin typeface="Calibri"/>
                        </a:rPr>
                        <a:t>Catégorie </a:t>
                      </a:r>
                      <a:r>
                        <a:rPr lang="fr-FR" sz="1400" b="0" i="0" u="none" strike="noStrike" dirty="0">
                          <a:solidFill>
                            <a:srgbClr val="000000"/>
                          </a:solidFill>
                          <a:effectLst/>
                          <a:latin typeface="Calibri"/>
                        </a:rPr>
                        <a:t>1</a:t>
                      </a:r>
                    </a:p>
                  </a:txBody>
                  <a:tcPr marL="0" marR="0" marT="0" marB="0" anchor="ctr"/>
                </a:tc>
                <a:tc>
                  <a:txBody>
                    <a:bodyPr/>
                    <a:lstStyle/>
                    <a:p>
                      <a:pPr algn="ctr" fontAlgn="ctr"/>
                      <a:r>
                        <a:rPr lang="fr-FR" sz="1400" b="0" i="0" u="none" strike="noStrike" dirty="0" smtClean="0">
                          <a:solidFill>
                            <a:srgbClr val="000000"/>
                          </a:solidFill>
                          <a:effectLst/>
                          <a:latin typeface="Calibri"/>
                        </a:rPr>
                        <a:t>0 </a:t>
                      </a:r>
                      <a:r>
                        <a:rPr lang="fr-FR" sz="1400" b="0" i="0" u="none" strike="noStrike" dirty="0">
                          <a:solidFill>
                            <a:srgbClr val="000000"/>
                          </a:solidFill>
                          <a:effectLst/>
                          <a:latin typeface="Calibri"/>
                        </a:rPr>
                        <a:t>t </a:t>
                      </a:r>
                    </a:p>
                  </a:txBody>
                  <a:tcPr marL="0" marR="0" marT="0" marB="0" anchor="ctr"/>
                </a:tc>
                <a:tc>
                  <a:txBody>
                    <a:bodyPr/>
                    <a:lstStyle/>
                    <a:p>
                      <a:pPr algn="ctr" fontAlgn="ctr"/>
                      <a:r>
                        <a:rPr lang="fr-FR" sz="1400" b="0" i="0" u="none" strike="noStrike" dirty="0">
                          <a:solidFill>
                            <a:srgbClr val="000000"/>
                          </a:solidFill>
                          <a:effectLst/>
                          <a:latin typeface="Calibri"/>
                        </a:rPr>
                        <a:t>21 t </a:t>
                      </a:r>
                    </a:p>
                  </a:txBody>
                  <a:tcPr marL="0" marR="0" marT="0" marB="0" anchor="ctr"/>
                </a:tc>
                <a:tc>
                  <a:txBody>
                    <a:bodyPr/>
                    <a:lstStyle/>
                    <a:p>
                      <a:pPr algn="ctr" fontAlgn="ctr"/>
                      <a:r>
                        <a:rPr lang="fr-FR" sz="1400" b="0" i="0" u="none" strike="noStrike" dirty="0">
                          <a:solidFill>
                            <a:srgbClr val="000000"/>
                          </a:solidFill>
                          <a:effectLst/>
                          <a:latin typeface="Calibri"/>
                        </a:rPr>
                        <a:t>85 t </a:t>
                      </a:r>
                    </a:p>
                  </a:txBody>
                  <a:tcPr marL="0" marR="0" marT="0" marB="0" anchor="ctr"/>
                </a:tc>
                <a:tc>
                  <a:txBody>
                    <a:bodyPr/>
                    <a:lstStyle/>
                    <a:p>
                      <a:pPr algn="ctr" fontAlgn="ctr"/>
                      <a:r>
                        <a:rPr lang="fr-FR" sz="1400" b="0" i="0" u="none" strike="noStrike" dirty="0">
                          <a:solidFill>
                            <a:srgbClr val="000000"/>
                          </a:solidFill>
                          <a:effectLst/>
                          <a:latin typeface="Calibri"/>
                        </a:rPr>
                        <a:t>85 t </a:t>
                      </a:r>
                    </a:p>
                  </a:txBody>
                  <a:tcPr marL="0" marR="0" marT="0" marB="0" anchor="ctr"/>
                </a:tc>
                <a:tc>
                  <a:txBody>
                    <a:bodyPr/>
                    <a:lstStyle/>
                    <a:p>
                      <a:pPr algn="ctr" fontAlgn="ctr"/>
                      <a:r>
                        <a:rPr lang="fr-FR" sz="1400" b="0" i="0" u="none" strike="noStrike" dirty="0">
                          <a:solidFill>
                            <a:srgbClr val="000000"/>
                          </a:solidFill>
                          <a:effectLst/>
                          <a:latin typeface="Calibri"/>
                        </a:rPr>
                        <a:t>85 t </a:t>
                      </a:r>
                    </a:p>
                  </a:txBody>
                  <a:tcPr marL="0" marR="0" marT="0" marB="0" anchor="ctr"/>
                </a:tc>
                <a:tc>
                  <a:txBody>
                    <a:bodyPr/>
                    <a:lstStyle/>
                    <a:p>
                      <a:pPr algn="ctr" fontAlgn="ctr"/>
                      <a:r>
                        <a:rPr lang="fr-FR" sz="1400" b="0" i="0" u="none" strike="noStrike" dirty="0">
                          <a:solidFill>
                            <a:srgbClr val="000000"/>
                          </a:solidFill>
                          <a:effectLst/>
                          <a:latin typeface="Calibri"/>
                        </a:rPr>
                        <a:t>85 t </a:t>
                      </a:r>
                    </a:p>
                  </a:txBody>
                  <a:tcPr marL="0" marR="0" marT="0" marB="0" anchor="ctr"/>
                </a:tc>
                <a:tc>
                  <a:txBody>
                    <a:bodyPr/>
                    <a:lstStyle/>
                    <a:p>
                      <a:pPr algn="ctr" fontAlgn="ctr"/>
                      <a:r>
                        <a:rPr lang="fr-FR" sz="1400" b="0" i="0" u="none" strike="noStrike">
                          <a:solidFill>
                            <a:srgbClr val="000000"/>
                          </a:solidFill>
                          <a:effectLst/>
                          <a:latin typeface="Calibri"/>
                        </a:rPr>
                        <a:t>85 t </a:t>
                      </a:r>
                    </a:p>
                  </a:txBody>
                  <a:tcPr marL="0" marR="0" marT="0" marB="0" anchor="ctr"/>
                </a:tc>
                <a:tc>
                  <a:txBody>
                    <a:bodyPr/>
                    <a:lstStyle/>
                    <a:p>
                      <a:pPr algn="ctr" fontAlgn="ctr"/>
                      <a:r>
                        <a:rPr lang="fr-FR" sz="1400" b="0" i="0" u="none" strike="noStrike">
                          <a:solidFill>
                            <a:srgbClr val="000000"/>
                          </a:solidFill>
                          <a:effectLst/>
                          <a:latin typeface="Calibri"/>
                        </a:rPr>
                        <a:t>350 t </a:t>
                      </a:r>
                    </a:p>
                  </a:txBody>
                  <a:tcPr marL="0" marR="0" marT="0" marB="0" anchor="ctr"/>
                </a:tc>
                <a:tc>
                  <a:txBody>
                    <a:bodyPr/>
                    <a:lstStyle/>
                    <a:p>
                      <a:pPr algn="ctr" fontAlgn="ctr"/>
                      <a:r>
                        <a:rPr lang="fr-FR" sz="1400" b="0" i="0" u="none" strike="noStrike">
                          <a:solidFill>
                            <a:srgbClr val="000000"/>
                          </a:solidFill>
                          <a:effectLst/>
                          <a:latin typeface="Calibri"/>
                        </a:rPr>
                        <a:t>350 t </a:t>
                      </a:r>
                    </a:p>
                  </a:txBody>
                  <a:tcPr marL="0" marR="0" marT="0" marB="0" anchor="ctr"/>
                </a:tc>
              </a:tr>
              <a:tr h="554987">
                <a:tc>
                  <a:txBody>
                    <a:bodyPr/>
                    <a:lstStyle/>
                    <a:p>
                      <a:pPr algn="ctr" fontAlgn="b"/>
                      <a:r>
                        <a:rPr lang="fr-FR" sz="1400" b="0" i="0" u="none" strike="noStrike" dirty="0" smtClean="0">
                          <a:solidFill>
                            <a:srgbClr val="000000"/>
                          </a:solidFill>
                          <a:effectLst/>
                          <a:latin typeface="Calibri"/>
                        </a:rPr>
                        <a:t>Catégorie </a:t>
                      </a:r>
                      <a:r>
                        <a:rPr lang="fr-FR" sz="1400" b="0" i="0" u="none" strike="noStrike" dirty="0">
                          <a:solidFill>
                            <a:srgbClr val="000000"/>
                          </a:solidFill>
                          <a:effectLst/>
                          <a:latin typeface="Calibri"/>
                        </a:rPr>
                        <a:t>2</a:t>
                      </a:r>
                    </a:p>
                  </a:txBody>
                  <a:tcPr marL="0" marR="0" marT="0" marB="0" anchor="ctr"/>
                </a:tc>
                <a:tc>
                  <a:txBody>
                    <a:bodyPr/>
                    <a:lstStyle/>
                    <a:p>
                      <a:pPr algn="ctr" fontAlgn="ctr"/>
                      <a:r>
                        <a:rPr lang="fr-FR" sz="1400" b="0" i="0" u="none" strike="noStrike" dirty="0" smtClean="0">
                          <a:solidFill>
                            <a:srgbClr val="000000"/>
                          </a:solidFill>
                          <a:effectLst/>
                          <a:latin typeface="Calibri"/>
                        </a:rPr>
                        <a:t>0 </a:t>
                      </a:r>
                      <a:r>
                        <a:rPr lang="fr-FR" sz="1400" b="0" i="0" u="none" strike="noStrike" dirty="0">
                          <a:solidFill>
                            <a:srgbClr val="000000"/>
                          </a:solidFill>
                          <a:effectLst/>
                          <a:latin typeface="Calibri"/>
                        </a:rPr>
                        <a:t>t </a:t>
                      </a:r>
                    </a:p>
                  </a:txBody>
                  <a:tcPr marL="0" marR="0" marT="0" marB="0" anchor="ctr"/>
                </a:tc>
                <a:tc>
                  <a:txBody>
                    <a:bodyPr/>
                    <a:lstStyle/>
                    <a:p>
                      <a:pPr algn="ctr" fontAlgn="ctr"/>
                      <a:r>
                        <a:rPr lang="fr-FR" sz="1400" b="0" i="0" u="none" strike="noStrike">
                          <a:solidFill>
                            <a:srgbClr val="000000"/>
                          </a:solidFill>
                          <a:effectLst/>
                          <a:latin typeface="Calibri"/>
                        </a:rPr>
                        <a:t>133 t </a:t>
                      </a:r>
                    </a:p>
                  </a:txBody>
                  <a:tcPr marL="0" marR="0" marT="0" marB="0" anchor="ctr"/>
                </a:tc>
                <a:tc>
                  <a:txBody>
                    <a:bodyPr/>
                    <a:lstStyle/>
                    <a:p>
                      <a:pPr algn="ctr" fontAlgn="ctr"/>
                      <a:r>
                        <a:rPr lang="fr-FR" sz="1400" b="0" i="0" u="none" strike="noStrike">
                          <a:solidFill>
                            <a:srgbClr val="000000"/>
                          </a:solidFill>
                          <a:effectLst/>
                          <a:latin typeface="Calibri"/>
                        </a:rPr>
                        <a:t>273 t </a:t>
                      </a:r>
                    </a:p>
                  </a:txBody>
                  <a:tcPr marL="0" marR="0" marT="0" marB="0" anchor="ctr"/>
                </a:tc>
                <a:tc>
                  <a:txBody>
                    <a:bodyPr/>
                    <a:lstStyle/>
                    <a:p>
                      <a:pPr algn="ctr" fontAlgn="ctr"/>
                      <a:r>
                        <a:rPr lang="fr-FR" sz="1400" b="0" i="0" u="none" strike="noStrike">
                          <a:solidFill>
                            <a:srgbClr val="000000"/>
                          </a:solidFill>
                          <a:effectLst/>
                          <a:latin typeface="Calibri"/>
                        </a:rPr>
                        <a:t>485 t </a:t>
                      </a:r>
                    </a:p>
                  </a:txBody>
                  <a:tcPr marL="0" marR="0" marT="0" marB="0" anchor="ctr"/>
                </a:tc>
                <a:tc>
                  <a:txBody>
                    <a:bodyPr/>
                    <a:lstStyle/>
                    <a:p>
                      <a:pPr algn="ctr" fontAlgn="ctr"/>
                      <a:r>
                        <a:rPr lang="fr-FR" sz="1400" b="0" i="0" u="none" strike="noStrike" dirty="0">
                          <a:solidFill>
                            <a:srgbClr val="000000"/>
                          </a:solidFill>
                          <a:effectLst/>
                          <a:latin typeface="Calibri"/>
                        </a:rPr>
                        <a:t>598 t </a:t>
                      </a:r>
                    </a:p>
                  </a:txBody>
                  <a:tcPr marL="0" marR="0" marT="0" marB="0" anchor="ctr"/>
                </a:tc>
                <a:tc>
                  <a:txBody>
                    <a:bodyPr/>
                    <a:lstStyle/>
                    <a:p>
                      <a:pPr algn="ctr" fontAlgn="ctr"/>
                      <a:r>
                        <a:rPr lang="fr-FR" sz="1400" b="0" i="0" u="none" strike="noStrike" dirty="0">
                          <a:solidFill>
                            <a:srgbClr val="000000"/>
                          </a:solidFill>
                          <a:effectLst/>
                          <a:latin typeface="Calibri"/>
                        </a:rPr>
                        <a:t>718 t </a:t>
                      </a:r>
                    </a:p>
                  </a:txBody>
                  <a:tcPr marL="0" marR="0" marT="0" marB="0" anchor="ctr"/>
                </a:tc>
                <a:tc>
                  <a:txBody>
                    <a:bodyPr/>
                    <a:lstStyle/>
                    <a:p>
                      <a:pPr algn="ctr" fontAlgn="ctr"/>
                      <a:r>
                        <a:rPr lang="fr-FR" sz="1400" b="0" i="0" u="none" strike="noStrike" dirty="0">
                          <a:solidFill>
                            <a:srgbClr val="000000"/>
                          </a:solidFill>
                          <a:effectLst/>
                          <a:latin typeface="Calibri"/>
                        </a:rPr>
                        <a:t>830 t </a:t>
                      </a:r>
                    </a:p>
                  </a:txBody>
                  <a:tcPr marL="0" marR="0" marT="0" marB="0" anchor="ctr"/>
                </a:tc>
                <a:tc>
                  <a:txBody>
                    <a:bodyPr/>
                    <a:lstStyle/>
                    <a:p>
                      <a:pPr algn="ctr" fontAlgn="ctr"/>
                      <a:r>
                        <a:rPr lang="fr-FR" sz="1400" b="0" i="0" u="none" strike="noStrike">
                          <a:solidFill>
                            <a:srgbClr val="000000"/>
                          </a:solidFill>
                          <a:effectLst/>
                          <a:latin typeface="Calibri"/>
                        </a:rPr>
                        <a:t>943 t </a:t>
                      </a:r>
                    </a:p>
                  </a:txBody>
                  <a:tcPr marL="0" marR="0" marT="0" marB="0" anchor="ctr"/>
                </a:tc>
                <a:tc>
                  <a:txBody>
                    <a:bodyPr/>
                    <a:lstStyle/>
                    <a:p>
                      <a:pPr algn="ctr" fontAlgn="ctr"/>
                      <a:r>
                        <a:rPr lang="fr-FR" sz="1400" b="0" i="0" u="none" strike="noStrike">
                          <a:solidFill>
                            <a:srgbClr val="000000"/>
                          </a:solidFill>
                          <a:effectLst/>
                          <a:latin typeface="Calibri"/>
                        </a:rPr>
                        <a:t>1 055 t </a:t>
                      </a:r>
                    </a:p>
                  </a:txBody>
                  <a:tcPr marL="0" marR="0" marT="0" marB="0" anchor="ctr"/>
                </a:tc>
              </a:tr>
              <a:tr h="554987">
                <a:tc>
                  <a:txBody>
                    <a:bodyPr/>
                    <a:lstStyle/>
                    <a:p>
                      <a:pPr algn="ctr" fontAlgn="b"/>
                      <a:r>
                        <a:rPr lang="fr-FR" sz="1400" b="0" i="0" u="none" strike="noStrike" dirty="0" smtClean="0">
                          <a:solidFill>
                            <a:srgbClr val="000000"/>
                          </a:solidFill>
                          <a:effectLst/>
                          <a:latin typeface="Calibri"/>
                        </a:rPr>
                        <a:t>Catégorie </a:t>
                      </a:r>
                      <a:r>
                        <a:rPr lang="fr-FR" sz="1400" b="0" i="0" u="none" strike="noStrike" dirty="0">
                          <a:solidFill>
                            <a:srgbClr val="000000"/>
                          </a:solidFill>
                          <a:effectLst/>
                          <a:latin typeface="Calibri"/>
                        </a:rPr>
                        <a:t>3</a:t>
                      </a:r>
                    </a:p>
                  </a:txBody>
                  <a:tcPr marL="0" marR="0" marT="0" marB="0" anchor="ctr"/>
                </a:tc>
                <a:tc>
                  <a:txBody>
                    <a:bodyPr/>
                    <a:lstStyle/>
                    <a:p>
                      <a:pPr algn="ctr" fontAlgn="ctr"/>
                      <a:r>
                        <a:rPr lang="fr-FR" sz="1400" b="0" i="0" u="none" strike="noStrike" dirty="0" smtClean="0">
                          <a:solidFill>
                            <a:srgbClr val="000000"/>
                          </a:solidFill>
                          <a:effectLst/>
                          <a:latin typeface="Calibri"/>
                        </a:rPr>
                        <a:t>100 </a:t>
                      </a:r>
                      <a:r>
                        <a:rPr lang="fr-FR" sz="1400" b="0" i="0" u="none" strike="noStrike" dirty="0">
                          <a:solidFill>
                            <a:srgbClr val="000000"/>
                          </a:solidFill>
                          <a:effectLst/>
                          <a:latin typeface="Calibri"/>
                        </a:rPr>
                        <a:t>t </a:t>
                      </a:r>
                    </a:p>
                  </a:txBody>
                  <a:tcPr marL="0" marR="0" marT="0" marB="0" anchor="ctr"/>
                </a:tc>
                <a:tc>
                  <a:txBody>
                    <a:bodyPr/>
                    <a:lstStyle/>
                    <a:p>
                      <a:pPr algn="ctr" fontAlgn="ctr"/>
                      <a:r>
                        <a:rPr lang="fr-FR" sz="1400" b="0" i="0" u="none" strike="noStrike">
                          <a:solidFill>
                            <a:srgbClr val="000000"/>
                          </a:solidFill>
                          <a:effectLst/>
                          <a:latin typeface="Calibri"/>
                        </a:rPr>
                        <a:t>713 t </a:t>
                      </a:r>
                    </a:p>
                  </a:txBody>
                  <a:tcPr marL="0" marR="0" marT="0" marB="0" anchor="ctr"/>
                </a:tc>
                <a:tc>
                  <a:txBody>
                    <a:bodyPr/>
                    <a:lstStyle/>
                    <a:p>
                      <a:pPr algn="ctr" fontAlgn="ctr"/>
                      <a:r>
                        <a:rPr lang="fr-FR" sz="1400" b="0" i="0" u="none" strike="noStrike">
                          <a:solidFill>
                            <a:srgbClr val="000000"/>
                          </a:solidFill>
                          <a:effectLst/>
                          <a:latin typeface="Calibri"/>
                        </a:rPr>
                        <a:t>1 081 t </a:t>
                      </a:r>
                    </a:p>
                  </a:txBody>
                  <a:tcPr marL="0" marR="0" marT="0" marB="0" anchor="ctr"/>
                </a:tc>
                <a:tc>
                  <a:txBody>
                    <a:bodyPr/>
                    <a:lstStyle/>
                    <a:p>
                      <a:pPr algn="ctr" fontAlgn="ctr"/>
                      <a:r>
                        <a:rPr lang="fr-FR" sz="1400" b="0" i="0" u="none" strike="noStrike">
                          <a:solidFill>
                            <a:srgbClr val="000000"/>
                          </a:solidFill>
                          <a:effectLst/>
                          <a:latin typeface="Calibri"/>
                        </a:rPr>
                        <a:t>1 570 t </a:t>
                      </a:r>
                    </a:p>
                  </a:txBody>
                  <a:tcPr marL="0" marR="0" marT="0" marB="0" anchor="ctr"/>
                </a:tc>
                <a:tc>
                  <a:txBody>
                    <a:bodyPr/>
                    <a:lstStyle/>
                    <a:p>
                      <a:pPr algn="ctr" fontAlgn="ctr"/>
                      <a:r>
                        <a:rPr lang="fr-FR" sz="1400" b="0" i="0" u="none" strike="noStrike">
                          <a:solidFill>
                            <a:srgbClr val="000000"/>
                          </a:solidFill>
                          <a:effectLst/>
                          <a:latin typeface="Calibri"/>
                        </a:rPr>
                        <a:t>2 034 t </a:t>
                      </a:r>
                    </a:p>
                  </a:txBody>
                  <a:tcPr marL="0" marR="0" marT="0" marB="0" anchor="ctr"/>
                </a:tc>
                <a:tc>
                  <a:txBody>
                    <a:bodyPr/>
                    <a:lstStyle/>
                    <a:p>
                      <a:pPr algn="ctr" fontAlgn="ctr"/>
                      <a:r>
                        <a:rPr lang="fr-FR" sz="1400" b="0" i="0" u="none" strike="noStrike" dirty="0">
                          <a:solidFill>
                            <a:srgbClr val="000000"/>
                          </a:solidFill>
                          <a:effectLst/>
                          <a:latin typeface="Calibri"/>
                        </a:rPr>
                        <a:t>2 613 t </a:t>
                      </a:r>
                    </a:p>
                  </a:txBody>
                  <a:tcPr marL="0" marR="0" marT="0" marB="0" anchor="ctr"/>
                </a:tc>
                <a:tc>
                  <a:txBody>
                    <a:bodyPr/>
                    <a:lstStyle/>
                    <a:p>
                      <a:pPr algn="ctr" fontAlgn="ctr"/>
                      <a:r>
                        <a:rPr lang="fr-FR" sz="1400" b="0" i="0" u="none" strike="noStrike" dirty="0">
                          <a:solidFill>
                            <a:srgbClr val="000000"/>
                          </a:solidFill>
                          <a:effectLst/>
                          <a:latin typeface="Calibri"/>
                        </a:rPr>
                        <a:t>2 684 t </a:t>
                      </a:r>
                    </a:p>
                  </a:txBody>
                  <a:tcPr marL="0" marR="0" marT="0" marB="0" anchor="ctr"/>
                </a:tc>
                <a:tc>
                  <a:txBody>
                    <a:bodyPr/>
                    <a:lstStyle/>
                    <a:p>
                      <a:pPr algn="ctr" fontAlgn="ctr"/>
                      <a:r>
                        <a:rPr lang="fr-FR" sz="1400" b="0" i="0" u="none" strike="noStrike" dirty="0">
                          <a:solidFill>
                            <a:srgbClr val="000000"/>
                          </a:solidFill>
                          <a:effectLst/>
                          <a:latin typeface="Calibri"/>
                        </a:rPr>
                        <a:t>2 707 t </a:t>
                      </a:r>
                    </a:p>
                  </a:txBody>
                  <a:tcPr marL="0" marR="0" marT="0" marB="0" anchor="ctr"/>
                </a:tc>
                <a:tc>
                  <a:txBody>
                    <a:bodyPr/>
                    <a:lstStyle/>
                    <a:p>
                      <a:pPr algn="ctr" fontAlgn="ctr"/>
                      <a:r>
                        <a:rPr lang="fr-FR" sz="1400" b="0" i="0" u="none" strike="noStrike" dirty="0">
                          <a:solidFill>
                            <a:srgbClr val="000000"/>
                          </a:solidFill>
                          <a:effectLst/>
                          <a:latin typeface="Calibri"/>
                        </a:rPr>
                        <a:t>2 657 t </a:t>
                      </a:r>
                    </a:p>
                  </a:txBody>
                  <a:tcPr marL="0" marR="0" marT="0" marB="0" anchor="ctr"/>
                </a:tc>
              </a:tr>
              <a:tr h="554987">
                <a:tc>
                  <a:txBody>
                    <a:bodyPr/>
                    <a:lstStyle/>
                    <a:p>
                      <a:pPr algn="ctr" fontAlgn="b"/>
                      <a:r>
                        <a:rPr lang="fr-FR" sz="1400" b="0" i="0" u="none" strike="noStrike" dirty="0" smtClean="0">
                          <a:solidFill>
                            <a:srgbClr val="000000"/>
                          </a:solidFill>
                          <a:effectLst/>
                          <a:latin typeface="Calibri"/>
                        </a:rPr>
                        <a:t>Catégorie </a:t>
                      </a:r>
                      <a:r>
                        <a:rPr lang="fr-FR" sz="1400" b="0" i="0" u="none" strike="noStrike" dirty="0">
                          <a:solidFill>
                            <a:srgbClr val="000000"/>
                          </a:solidFill>
                          <a:effectLst/>
                          <a:latin typeface="Calibri"/>
                        </a:rPr>
                        <a:t>4</a:t>
                      </a:r>
                    </a:p>
                  </a:txBody>
                  <a:tcPr marL="0" marR="0" marT="0" marB="0" anchor="ctr"/>
                </a:tc>
                <a:tc>
                  <a:txBody>
                    <a:bodyPr/>
                    <a:lstStyle/>
                    <a:p>
                      <a:pPr algn="ctr" fontAlgn="ctr"/>
                      <a:r>
                        <a:rPr lang="fr-FR" sz="1400" b="0" i="0" u="none" strike="noStrike">
                          <a:solidFill>
                            <a:srgbClr val="000000"/>
                          </a:solidFill>
                          <a:effectLst/>
                          <a:latin typeface="Calibri"/>
                        </a:rPr>
                        <a:t>0 t </a:t>
                      </a:r>
                    </a:p>
                  </a:txBody>
                  <a:tcPr marL="0" marR="0" marT="0" marB="0" anchor="ctr"/>
                </a:tc>
                <a:tc>
                  <a:txBody>
                    <a:bodyPr/>
                    <a:lstStyle/>
                    <a:p>
                      <a:pPr algn="ctr" fontAlgn="ctr"/>
                      <a:r>
                        <a:rPr lang="fr-FR" sz="1400" b="0" i="0" u="none" strike="noStrike">
                          <a:solidFill>
                            <a:srgbClr val="000000"/>
                          </a:solidFill>
                          <a:effectLst/>
                          <a:latin typeface="Calibri"/>
                        </a:rPr>
                        <a:t>294 t </a:t>
                      </a:r>
                    </a:p>
                  </a:txBody>
                  <a:tcPr marL="0" marR="0" marT="0" marB="0" anchor="ctr"/>
                </a:tc>
                <a:tc>
                  <a:txBody>
                    <a:bodyPr/>
                    <a:lstStyle/>
                    <a:p>
                      <a:pPr algn="ctr" fontAlgn="ctr"/>
                      <a:r>
                        <a:rPr lang="fr-FR" sz="1400" b="0" i="0" u="none" strike="noStrike">
                          <a:solidFill>
                            <a:srgbClr val="000000"/>
                          </a:solidFill>
                          <a:effectLst/>
                          <a:latin typeface="Calibri"/>
                        </a:rPr>
                        <a:t>376 t </a:t>
                      </a:r>
                    </a:p>
                  </a:txBody>
                  <a:tcPr marL="0" marR="0" marT="0" marB="0" anchor="ctr"/>
                </a:tc>
                <a:tc>
                  <a:txBody>
                    <a:bodyPr/>
                    <a:lstStyle/>
                    <a:p>
                      <a:pPr algn="ctr" fontAlgn="ctr"/>
                      <a:r>
                        <a:rPr lang="fr-FR" sz="1400" b="0" i="0" u="none" strike="noStrike">
                          <a:solidFill>
                            <a:srgbClr val="000000"/>
                          </a:solidFill>
                          <a:effectLst/>
                          <a:latin typeface="Calibri"/>
                        </a:rPr>
                        <a:t>665 t </a:t>
                      </a:r>
                    </a:p>
                  </a:txBody>
                  <a:tcPr marL="0" marR="0" marT="0" marB="0" anchor="ctr"/>
                </a:tc>
                <a:tc>
                  <a:txBody>
                    <a:bodyPr/>
                    <a:lstStyle/>
                    <a:p>
                      <a:pPr algn="ctr" fontAlgn="ctr"/>
                      <a:r>
                        <a:rPr lang="fr-FR" sz="1400" b="0" i="0" u="none" strike="noStrike" dirty="0">
                          <a:solidFill>
                            <a:srgbClr val="000000"/>
                          </a:solidFill>
                          <a:effectLst/>
                          <a:latin typeface="Calibri"/>
                        </a:rPr>
                        <a:t>790 t </a:t>
                      </a:r>
                    </a:p>
                  </a:txBody>
                  <a:tcPr marL="0" marR="0" marT="0" marB="0" anchor="ctr"/>
                </a:tc>
                <a:tc>
                  <a:txBody>
                    <a:bodyPr/>
                    <a:lstStyle/>
                    <a:p>
                      <a:pPr algn="ctr" fontAlgn="ctr"/>
                      <a:r>
                        <a:rPr lang="fr-FR" sz="1400" b="0" i="0" u="none" strike="noStrike">
                          <a:solidFill>
                            <a:srgbClr val="000000"/>
                          </a:solidFill>
                          <a:effectLst/>
                          <a:latin typeface="Calibri"/>
                        </a:rPr>
                        <a:t>616 t </a:t>
                      </a:r>
                    </a:p>
                  </a:txBody>
                  <a:tcPr marL="0" marR="0" marT="0" marB="0" anchor="ctr"/>
                </a:tc>
                <a:tc>
                  <a:txBody>
                    <a:bodyPr/>
                    <a:lstStyle/>
                    <a:p>
                      <a:pPr algn="ctr" fontAlgn="ctr"/>
                      <a:r>
                        <a:rPr lang="fr-FR" sz="1400" b="0" i="0" u="none" strike="noStrike" dirty="0">
                          <a:solidFill>
                            <a:srgbClr val="000000"/>
                          </a:solidFill>
                          <a:effectLst/>
                          <a:latin typeface="Calibri"/>
                        </a:rPr>
                        <a:t>433 t </a:t>
                      </a:r>
                    </a:p>
                  </a:txBody>
                  <a:tcPr marL="0" marR="0" marT="0" marB="0" anchor="ctr"/>
                </a:tc>
                <a:tc>
                  <a:txBody>
                    <a:bodyPr/>
                    <a:lstStyle/>
                    <a:p>
                      <a:pPr algn="ctr" fontAlgn="ctr"/>
                      <a:r>
                        <a:rPr lang="fr-FR" sz="1400" b="0" i="0" u="none" strike="noStrike" dirty="0">
                          <a:solidFill>
                            <a:srgbClr val="000000"/>
                          </a:solidFill>
                          <a:effectLst/>
                          <a:latin typeface="Calibri"/>
                        </a:rPr>
                        <a:t>33 t </a:t>
                      </a:r>
                    </a:p>
                  </a:txBody>
                  <a:tcPr marL="0" marR="0" marT="0" marB="0" anchor="ctr"/>
                </a:tc>
                <a:tc>
                  <a:txBody>
                    <a:bodyPr/>
                    <a:lstStyle/>
                    <a:p>
                      <a:pPr algn="ctr" fontAlgn="ctr"/>
                      <a:r>
                        <a:rPr lang="fr-FR" sz="1400" b="0" i="0" u="none" strike="noStrike">
                          <a:solidFill>
                            <a:srgbClr val="000000"/>
                          </a:solidFill>
                          <a:effectLst/>
                          <a:latin typeface="Calibri"/>
                        </a:rPr>
                        <a:t>0 t </a:t>
                      </a:r>
                    </a:p>
                  </a:txBody>
                  <a:tcPr marL="0" marR="0" marT="0" marB="0" anchor="ctr"/>
                </a:tc>
              </a:tr>
              <a:tr h="554987">
                <a:tc>
                  <a:txBody>
                    <a:bodyPr/>
                    <a:lstStyle/>
                    <a:p>
                      <a:pPr algn="ctr" fontAlgn="b"/>
                      <a:r>
                        <a:rPr lang="fr-FR" sz="1400" b="1" i="0" u="none" strike="noStrike" dirty="0">
                          <a:solidFill>
                            <a:srgbClr val="000000"/>
                          </a:solidFill>
                          <a:effectLst/>
                          <a:latin typeface="Calibri"/>
                        </a:rPr>
                        <a:t>TOTAL</a:t>
                      </a:r>
                    </a:p>
                  </a:txBody>
                  <a:tcPr marL="0" marR="0" marT="0" marB="0" anchor="ctr"/>
                </a:tc>
                <a:tc>
                  <a:txBody>
                    <a:bodyPr/>
                    <a:lstStyle/>
                    <a:p>
                      <a:pPr algn="ctr" fontAlgn="ctr"/>
                      <a:r>
                        <a:rPr lang="fr-FR" sz="1400" b="1" i="0" u="none" strike="noStrike" dirty="0" smtClean="0">
                          <a:solidFill>
                            <a:srgbClr val="000000"/>
                          </a:solidFill>
                          <a:effectLst/>
                          <a:latin typeface="Calibri"/>
                        </a:rPr>
                        <a:t>100 </a:t>
                      </a:r>
                      <a:r>
                        <a:rPr lang="fr-FR" sz="1400" b="1" i="0" u="none" strike="noStrike" dirty="0">
                          <a:solidFill>
                            <a:srgbClr val="000000"/>
                          </a:solidFill>
                          <a:effectLst/>
                          <a:latin typeface="Calibri"/>
                        </a:rPr>
                        <a:t>t </a:t>
                      </a:r>
                    </a:p>
                  </a:txBody>
                  <a:tcPr marL="0" marR="0" marT="0" marB="0" anchor="ctr"/>
                </a:tc>
                <a:tc>
                  <a:txBody>
                    <a:bodyPr/>
                    <a:lstStyle/>
                    <a:p>
                      <a:pPr algn="ctr" fontAlgn="ctr"/>
                      <a:r>
                        <a:rPr lang="fr-FR" sz="1400" b="1" i="0" u="none" strike="noStrike" dirty="0">
                          <a:solidFill>
                            <a:srgbClr val="000000"/>
                          </a:solidFill>
                          <a:effectLst/>
                          <a:latin typeface="Calibri"/>
                        </a:rPr>
                        <a:t>1 </a:t>
                      </a:r>
                      <a:r>
                        <a:rPr lang="fr-FR" sz="1400" b="1" i="0" u="none" strike="noStrike" dirty="0" smtClean="0">
                          <a:solidFill>
                            <a:srgbClr val="000000"/>
                          </a:solidFill>
                          <a:effectLst/>
                          <a:latin typeface="Calibri"/>
                        </a:rPr>
                        <a:t>161 </a:t>
                      </a:r>
                      <a:r>
                        <a:rPr lang="fr-FR" sz="1400" b="1" i="0" u="none" strike="noStrike" dirty="0">
                          <a:solidFill>
                            <a:srgbClr val="000000"/>
                          </a:solidFill>
                          <a:effectLst/>
                          <a:latin typeface="Calibri"/>
                        </a:rPr>
                        <a:t>t </a:t>
                      </a:r>
                    </a:p>
                  </a:txBody>
                  <a:tcPr marL="0" marR="0" marT="0" marB="0" anchor="ctr"/>
                </a:tc>
                <a:tc>
                  <a:txBody>
                    <a:bodyPr/>
                    <a:lstStyle/>
                    <a:p>
                      <a:pPr algn="ctr" fontAlgn="ctr"/>
                      <a:r>
                        <a:rPr lang="fr-FR" sz="1400" b="1" i="0" u="none" strike="noStrike" dirty="0">
                          <a:solidFill>
                            <a:srgbClr val="000000"/>
                          </a:solidFill>
                          <a:effectLst/>
                          <a:latin typeface="Calibri"/>
                        </a:rPr>
                        <a:t>1 </a:t>
                      </a:r>
                      <a:r>
                        <a:rPr lang="fr-FR" sz="1400" b="1" i="0" u="none" strike="noStrike" dirty="0" smtClean="0">
                          <a:solidFill>
                            <a:srgbClr val="000000"/>
                          </a:solidFill>
                          <a:effectLst/>
                          <a:latin typeface="Calibri"/>
                        </a:rPr>
                        <a:t>815 </a:t>
                      </a:r>
                      <a:r>
                        <a:rPr lang="fr-FR" sz="1400" b="1" i="0" u="none" strike="noStrike" dirty="0">
                          <a:solidFill>
                            <a:srgbClr val="000000"/>
                          </a:solidFill>
                          <a:effectLst/>
                          <a:latin typeface="Calibri"/>
                        </a:rPr>
                        <a:t>t </a:t>
                      </a:r>
                    </a:p>
                  </a:txBody>
                  <a:tcPr marL="0" marR="0" marT="0" marB="0" anchor="ctr"/>
                </a:tc>
                <a:tc>
                  <a:txBody>
                    <a:bodyPr/>
                    <a:lstStyle/>
                    <a:p>
                      <a:pPr algn="ctr" fontAlgn="ctr"/>
                      <a:r>
                        <a:rPr lang="fr-FR" sz="1400" b="1" i="0" u="none" strike="noStrike" dirty="0">
                          <a:solidFill>
                            <a:srgbClr val="000000"/>
                          </a:solidFill>
                          <a:effectLst/>
                          <a:latin typeface="Calibri"/>
                        </a:rPr>
                        <a:t>2 805 t </a:t>
                      </a:r>
                    </a:p>
                  </a:txBody>
                  <a:tcPr marL="0" marR="0" marT="0" marB="0" anchor="ctr"/>
                </a:tc>
                <a:tc>
                  <a:txBody>
                    <a:bodyPr/>
                    <a:lstStyle/>
                    <a:p>
                      <a:pPr algn="ctr" fontAlgn="ctr"/>
                      <a:r>
                        <a:rPr lang="fr-FR" sz="1400" b="1" i="0" u="none" strike="noStrike" dirty="0">
                          <a:solidFill>
                            <a:srgbClr val="000000"/>
                          </a:solidFill>
                          <a:effectLst/>
                          <a:latin typeface="Calibri"/>
                        </a:rPr>
                        <a:t>3 </a:t>
                      </a:r>
                      <a:r>
                        <a:rPr lang="fr-FR" sz="1400" b="1" i="0" u="none" strike="noStrike" dirty="0" smtClean="0">
                          <a:solidFill>
                            <a:srgbClr val="000000"/>
                          </a:solidFill>
                          <a:effectLst/>
                          <a:latin typeface="Calibri"/>
                        </a:rPr>
                        <a:t>507 </a:t>
                      </a:r>
                      <a:r>
                        <a:rPr lang="fr-FR" sz="1400" b="1" i="0" u="none" strike="noStrike" dirty="0">
                          <a:solidFill>
                            <a:srgbClr val="000000"/>
                          </a:solidFill>
                          <a:effectLst/>
                          <a:latin typeface="Calibri"/>
                        </a:rPr>
                        <a:t>t </a:t>
                      </a:r>
                    </a:p>
                  </a:txBody>
                  <a:tcPr marL="0" marR="0" marT="0" marB="0" anchor="ctr"/>
                </a:tc>
                <a:tc>
                  <a:txBody>
                    <a:bodyPr/>
                    <a:lstStyle/>
                    <a:p>
                      <a:pPr algn="ctr" fontAlgn="ctr"/>
                      <a:r>
                        <a:rPr lang="fr-FR" sz="1400" b="1" i="0" u="none" strike="noStrike" dirty="0">
                          <a:solidFill>
                            <a:srgbClr val="000000"/>
                          </a:solidFill>
                          <a:effectLst/>
                          <a:latin typeface="Calibri"/>
                        </a:rPr>
                        <a:t>4 032 t </a:t>
                      </a:r>
                    </a:p>
                  </a:txBody>
                  <a:tcPr marL="0" marR="0" marT="0" marB="0" anchor="ctr"/>
                </a:tc>
                <a:tc>
                  <a:txBody>
                    <a:bodyPr/>
                    <a:lstStyle/>
                    <a:p>
                      <a:pPr algn="ctr" fontAlgn="ctr"/>
                      <a:r>
                        <a:rPr lang="fr-FR" sz="1400" b="1" i="0" u="none" strike="noStrike">
                          <a:solidFill>
                            <a:srgbClr val="000000"/>
                          </a:solidFill>
                          <a:effectLst/>
                          <a:latin typeface="Calibri"/>
                        </a:rPr>
                        <a:t>4 032 t </a:t>
                      </a:r>
                    </a:p>
                  </a:txBody>
                  <a:tcPr marL="0" marR="0" marT="0" marB="0" anchor="ctr"/>
                </a:tc>
                <a:tc>
                  <a:txBody>
                    <a:bodyPr/>
                    <a:lstStyle/>
                    <a:p>
                      <a:pPr algn="ctr" fontAlgn="ctr"/>
                      <a:r>
                        <a:rPr lang="fr-FR" sz="1400" b="1" i="0" u="none" strike="noStrike" dirty="0">
                          <a:solidFill>
                            <a:srgbClr val="000000"/>
                          </a:solidFill>
                          <a:effectLst/>
                          <a:latin typeface="Calibri"/>
                        </a:rPr>
                        <a:t>4 032 t </a:t>
                      </a:r>
                    </a:p>
                  </a:txBody>
                  <a:tcPr marL="0" marR="0" marT="0" marB="0" anchor="ctr"/>
                </a:tc>
                <a:tc>
                  <a:txBody>
                    <a:bodyPr/>
                    <a:lstStyle/>
                    <a:p>
                      <a:pPr algn="ctr" fontAlgn="ctr"/>
                      <a:r>
                        <a:rPr lang="fr-FR" sz="1400" b="1" i="0" u="none" strike="noStrike" dirty="0">
                          <a:solidFill>
                            <a:srgbClr val="000000"/>
                          </a:solidFill>
                          <a:effectLst/>
                          <a:latin typeface="Calibri"/>
                        </a:rPr>
                        <a:t>4 062 t </a:t>
                      </a:r>
                    </a:p>
                  </a:txBody>
                  <a:tcPr marL="0" marR="0" marT="0" marB="0" anchor="ctr"/>
                </a:tc>
              </a:tr>
            </a:tbl>
          </a:graphicData>
        </a:graphic>
      </p:graphicFrame>
    </p:spTree>
    <p:extLst>
      <p:ext uri="{BB962C8B-B14F-4D97-AF65-F5344CB8AC3E}">
        <p14:creationId xmlns:p14="http://schemas.microsoft.com/office/powerpoint/2010/main" val="1880352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4</a:t>
            </a:fld>
            <a:endParaRPr lang="fr-FR" dirty="0"/>
          </a:p>
        </p:txBody>
      </p:sp>
      <p:sp>
        <p:nvSpPr>
          <p:cNvPr id="7" name="Titre 6"/>
          <p:cNvSpPr>
            <a:spLocks noGrp="1"/>
          </p:cNvSpPr>
          <p:nvPr>
            <p:ph type="title"/>
          </p:nvPr>
        </p:nvSpPr>
        <p:spPr>
          <a:xfrm>
            <a:off x="216023" y="183976"/>
            <a:ext cx="7894824" cy="654378"/>
          </a:xfrm>
        </p:spPr>
        <p:txBody>
          <a:bodyPr/>
          <a:lstStyle/>
          <a:p>
            <a:r>
              <a:rPr lang="fr-FR" dirty="0" smtClean="0"/>
              <a:t>Tonnage lié aux différents scénarios (sept 2016) </a:t>
            </a:r>
            <a:endParaRPr lang="fr-FR" dirty="0"/>
          </a:p>
        </p:txBody>
      </p:sp>
      <p:sp>
        <p:nvSpPr>
          <p:cNvPr id="13" name="Rectangle 12"/>
          <p:cNvSpPr/>
          <p:nvPr/>
        </p:nvSpPr>
        <p:spPr>
          <a:xfrm>
            <a:off x="336282" y="607570"/>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11" name="Espace réservé du contenu 10"/>
          <p:cNvSpPr>
            <a:spLocks noGrp="1"/>
          </p:cNvSpPr>
          <p:nvPr>
            <p:ph sz="quarter" idx="21"/>
          </p:nvPr>
        </p:nvSpPr>
        <p:spPr/>
        <p:txBody>
          <a:bodyPr/>
          <a:lstStyle/>
          <a:p>
            <a:endParaRPr lang="fr-FR"/>
          </a:p>
        </p:txBody>
      </p:sp>
      <p:graphicFrame>
        <p:nvGraphicFramePr>
          <p:cNvPr id="2" name="Espace réservé du contenu 1"/>
          <p:cNvGraphicFramePr>
            <a:graphicFrameLocks noGrp="1"/>
          </p:cNvGraphicFramePr>
          <p:nvPr>
            <p:ph sz="quarter" idx="13"/>
            <p:extLst>
              <p:ext uri="{D42A27DB-BD31-4B8C-83A1-F6EECF244321}">
                <p14:modId xmlns:p14="http://schemas.microsoft.com/office/powerpoint/2010/main" val="4031229658"/>
              </p:ext>
            </p:extLst>
          </p:nvPr>
        </p:nvGraphicFramePr>
        <p:xfrm>
          <a:off x="336282" y="1443609"/>
          <a:ext cx="8485821" cy="3329922"/>
        </p:xfrm>
        <a:graphic>
          <a:graphicData uri="http://schemas.openxmlformats.org/drawingml/2006/table">
            <a:tbl>
              <a:tblPr firstRow="1" bandRow="1">
                <a:tableStyleId>{5C22544A-7EE6-4342-B048-85BDC9FD1C3A}</a:tableStyleId>
              </a:tblPr>
              <a:tblGrid>
                <a:gridCol w="918360"/>
                <a:gridCol w="840829"/>
                <a:gridCol w="840829"/>
                <a:gridCol w="840829"/>
                <a:gridCol w="840829"/>
                <a:gridCol w="840829"/>
                <a:gridCol w="840829"/>
                <a:gridCol w="840829"/>
                <a:gridCol w="840829"/>
                <a:gridCol w="840829"/>
              </a:tblGrid>
              <a:tr h="554987">
                <a:tc>
                  <a:txBody>
                    <a:bodyPr/>
                    <a:lstStyle/>
                    <a:p>
                      <a:pPr algn="ctr" fontAlgn="b"/>
                      <a:r>
                        <a:rPr lang="fr-FR" sz="1400" b="0" i="0" u="none" strike="noStrike" dirty="0" smtClean="0">
                          <a:solidFill>
                            <a:srgbClr val="000000"/>
                          </a:solidFill>
                          <a:effectLst/>
                          <a:latin typeface="Calibri"/>
                        </a:rPr>
                        <a:t>Catégories</a:t>
                      </a:r>
                      <a:endParaRPr lang="fr-FR" sz="1400" b="0"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a:solidFill>
                            <a:srgbClr val="000000"/>
                          </a:solidFill>
                          <a:effectLst/>
                          <a:latin typeface="Calibri"/>
                        </a:rPr>
                        <a:t>2017</a:t>
                      </a:r>
                    </a:p>
                  </a:txBody>
                  <a:tcPr marL="0" marR="0" marT="0" marB="0" anchor="ctr"/>
                </a:tc>
                <a:tc>
                  <a:txBody>
                    <a:bodyPr/>
                    <a:lstStyle/>
                    <a:p>
                      <a:pPr algn="ctr" fontAlgn="ctr"/>
                      <a:r>
                        <a:rPr lang="fr-FR" sz="1400" b="1" i="0" u="none" strike="noStrike" dirty="0">
                          <a:solidFill>
                            <a:srgbClr val="000000"/>
                          </a:solidFill>
                          <a:effectLst/>
                          <a:latin typeface="Calibri"/>
                        </a:rPr>
                        <a:t>2018</a:t>
                      </a:r>
                    </a:p>
                  </a:txBody>
                  <a:tcPr marL="0" marR="0" marT="0" marB="0" anchor="ctr"/>
                </a:tc>
                <a:tc>
                  <a:txBody>
                    <a:bodyPr/>
                    <a:lstStyle/>
                    <a:p>
                      <a:pPr algn="ctr" fontAlgn="ctr"/>
                      <a:r>
                        <a:rPr lang="fr-FR" sz="1400" b="1" i="0" u="none" strike="noStrike" dirty="0">
                          <a:solidFill>
                            <a:srgbClr val="000000"/>
                          </a:solidFill>
                          <a:effectLst/>
                          <a:latin typeface="Calibri"/>
                        </a:rPr>
                        <a:t>2019</a:t>
                      </a:r>
                    </a:p>
                  </a:txBody>
                  <a:tcPr marL="0" marR="0" marT="0" marB="0" anchor="ctr"/>
                </a:tc>
                <a:tc>
                  <a:txBody>
                    <a:bodyPr/>
                    <a:lstStyle/>
                    <a:p>
                      <a:pPr algn="ctr" fontAlgn="ctr"/>
                      <a:r>
                        <a:rPr lang="fr-FR" sz="1400" b="1" i="0" u="none" strike="noStrike" dirty="0">
                          <a:solidFill>
                            <a:srgbClr val="000000"/>
                          </a:solidFill>
                          <a:effectLst/>
                          <a:latin typeface="Calibri"/>
                        </a:rPr>
                        <a:t>2020</a:t>
                      </a:r>
                    </a:p>
                  </a:txBody>
                  <a:tcPr marL="0" marR="0" marT="0" marB="0" anchor="ctr"/>
                </a:tc>
                <a:tc>
                  <a:txBody>
                    <a:bodyPr/>
                    <a:lstStyle/>
                    <a:p>
                      <a:pPr algn="ctr" fontAlgn="ctr"/>
                      <a:r>
                        <a:rPr lang="fr-FR" sz="1400" b="1" i="0" u="none" strike="noStrike" dirty="0">
                          <a:solidFill>
                            <a:srgbClr val="000000"/>
                          </a:solidFill>
                          <a:effectLst/>
                          <a:latin typeface="Calibri"/>
                        </a:rPr>
                        <a:t>2021</a:t>
                      </a:r>
                    </a:p>
                  </a:txBody>
                  <a:tcPr marL="0" marR="0" marT="0" marB="0" anchor="ctr"/>
                </a:tc>
                <a:tc>
                  <a:txBody>
                    <a:bodyPr/>
                    <a:lstStyle/>
                    <a:p>
                      <a:pPr algn="ctr" fontAlgn="ctr"/>
                      <a:r>
                        <a:rPr lang="fr-FR" sz="1400" b="1" i="0" u="none" strike="noStrike" dirty="0">
                          <a:solidFill>
                            <a:srgbClr val="000000"/>
                          </a:solidFill>
                          <a:effectLst/>
                          <a:latin typeface="Calibri"/>
                        </a:rPr>
                        <a:t>2022</a:t>
                      </a:r>
                    </a:p>
                  </a:txBody>
                  <a:tcPr marL="0" marR="0" marT="0" marB="0" anchor="ctr"/>
                </a:tc>
                <a:tc>
                  <a:txBody>
                    <a:bodyPr/>
                    <a:lstStyle/>
                    <a:p>
                      <a:pPr algn="ctr" fontAlgn="ctr"/>
                      <a:r>
                        <a:rPr lang="fr-FR" sz="1400" b="1" i="0" u="none" strike="noStrike" dirty="0">
                          <a:solidFill>
                            <a:srgbClr val="000000"/>
                          </a:solidFill>
                          <a:effectLst/>
                          <a:latin typeface="Calibri"/>
                        </a:rPr>
                        <a:t>2023</a:t>
                      </a:r>
                    </a:p>
                  </a:txBody>
                  <a:tcPr marL="0" marR="0" marT="0" marB="0" anchor="ctr"/>
                </a:tc>
                <a:tc>
                  <a:txBody>
                    <a:bodyPr/>
                    <a:lstStyle/>
                    <a:p>
                      <a:pPr algn="ctr" fontAlgn="ctr"/>
                      <a:r>
                        <a:rPr lang="fr-FR" sz="1400" b="1" i="0" u="none" strike="noStrike" dirty="0">
                          <a:solidFill>
                            <a:srgbClr val="000000"/>
                          </a:solidFill>
                          <a:effectLst/>
                          <a:latin typeface="Calibri"/>
                        </a:rPr>
                        <a:t>2024</a:t>
                      </a:r>
                    </a:p>
                  </a:txBody>
                  <a:tcPr marL="0" marR="0" marT="0" marB="0" anchor="ctr"/>
                </a:tc>
                <a:tc>
                  <a:txBody>
                    <a:bodyPr/>
                    <a:lstStyle/>
                    <a:p>
                      <a:pPr algn="ctr" fontAlgn="ctr"/>
                      <a:r>
                        <a:rPr lang="fr-FR" sz="1400" b="1" i="0" u="none" strike="noStrike" dirty="0">
                          <a:solidFill>
                            <a:srgbClr val="000000"/>
                          </a:solidFill>
                          <a:effectLst/>
                          <a:latin typeface="Calibri"/>
                        </a:rPr>
                        <a:t>2025</a:t>
                      </a:r>
                    </a:p>
                  </a:txBody>
                  <a:tcPr marL="0" marR="0" marT="0" marB="0" anchor="ctr"/>
                </a:tc>
              </a:tr>
              <a:tr h="554987">
                <a:tc>
                  <a:txBody>
                    <a:bodyPr/>
                    <a:lstStyle/>
                    <a:p>
                      <a:pPr algn="ctr" fontAlgn="b"/>
                      <a:r>
                        <a:rPr lang="fr-FR" sz="1400" b="0" i="0" u="none" strike="noStrike" dirty="0" smtClean="0">
                          <a:solidFill>
                            <a:srgbClr val="000000"/>
                          </a:solidFill>
                          <a:effectLst/>
                          <a:latin typeface="Calibri"/>
                        </a:rPr>
                        <a:t>Catégorie </a:t>
                      </a:r>
                      <a:r>
                        <a:rPr lang="fr-FR" sz="1400" b="0" i="0" u="none" strike="noStrike" dirty="0">
                          <a:solidFill>
                            <a:srgbClr val="000000"/>
                          </a:solidFill>
                          <a:effectLst/>
                          <a:latin typeface="Calibri"/>
                        </a:rPr>
                        <a:t>1</a:t>
                      </a:r>
                    </a:p>
                  </a:txBody>
                  <a:tcPr marL="0" marR="0" marT="0" marB="0" anchor="ctr"/>
                </a:tc>
                <a:tc>
                  <a:txBody>
                    <a:bodyPr/>
                    <a:lstStyle/>
                    <a:p>
                      <a:pPr algn="ctr" fontAlgn="ctr"/>
                      <a:r>
                        <a:rPr lang="fr-FR" sz="1400" b="0" i="0" u="none" strike="noStrike" dirty="0" smtClean="0">
                          <a:solidFill>
                            <a:schemeClr val="tx1"/>
                          </a:solidFill>
                          <a:effectLst/>
                          <a:latin typeface="Calibri"/>
                        </a:rPr>
                        <a:t>0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a:solidFill>
                            <a:schemeClr val="tx1"/>
                          </a:solidFill>
                          <a:effectLst/>
                          <a:latin typeface="Calibri"/>
                        </a:rPr>
                        <a:t>21 t </a:t>
                      </a:r>
                    </a:p>
                  </a:txBody>
                  <a:tcPr marL="0" marR="0" marT="0" marB="0" anchor="ctr"/>
                </a:tc>
                <a:tc>
                  <a:txBody>
                    <a:bodyPr/>
                    <a:lstStyle/>
                    <a:p>
                      <a:pPr algn="ctr" fontAlgn="ctr"/>
                      <a:r>
                        <a:rPr lang="fr-FR" sz="1400" b="0" i="0" u="none" strike="noStrike" dirty="0">
                          <a:solidFill>
                            <a:schemeClr val="tx1"/>
                          </a:solidFill>
                          <a:effectLst/>
                          <a:latin typeface="Calibri"/>
                        </a:rPr>
                        <a:t>85 t </a:t>
                      </a:r>
                    </a:p>
                  </a:txBody>
                  <a:tcPr marL="0" marR="0" marT="0" marB="0" anchor="ctr"/>
                </a:tc>
                <a:tc>
                  <a:txBody>
                    <a:bodyPr/>
                    <a:lstStyle/>
                    <a:p>
                      <a:pPr algn="ctr" fontAlgn="ctr"/>
                      <a:r>
                        <a:rPr lang="fr-FR" sz="1400" b="0" i="0" u="none" strike="noStrike" dirty="0">
                          <a:solidFill>
                            <a:schemeClr val="tx1"/>
                          </a:solidFill>
                          <a:effectLst/>
                          <a:latin typeface="Calibri"/>
                        </a:rPr>
                        <a:t>85 t </a:t>
                      </a:r>
                    </a:p>
                  </a:txBody>
                  <a:tcPr marL="0" marR="0" marT="0" marB="0" anchor="ctr"/>
                </a:tc>
                <a:tc>
                  <a:txBody>
                    <a:bodyPr/>
                    <a:lstStyle/>
                    <a:p>
                      <a:pPr algn="ctr" fontAlgn="ctr"/>
                      <a:r>
                        <a:rPr lang="fr-FR" sz="1400" b="0" i="0" u="none" strike="noStrike" dirty="0">
                          <a:solidFill>
                            <a:schemeClr val="tx1"/>
                          </a:solidFill>
                          <a:effectLst/>
                          <a:latin typeface="Calibri"/>
                        </a:rPr>
                        <a:t>85 t </a:t>
                      </a:r>
                    </a:p>
                  </a:txBody>
                  <a:tcPr marL="0" marR="0" marT="0" marB="0" anchor="ctr"/>
                </a:tc>
                <a:tc>
                  <a:txBody>
                    <a:bodyPr/>
                    <a:lstStyle/>
                    <a:p>
                      <a:pPr algn="ctr" fontAlgn="ctr"/>
                      <a:r>
                        <a:rPr lang="fr-FR" sz="1400" b="0" i="0" u="none" strike="noStrike" dirty="0">
                          <a:solidFill>
                            <a:schemeClr val="tx1"/>
                          </a:solidFill>
                          <a:effectLst/>
                          <a:latin typeface="Calibri"/>
                        </a:rPr>
                        <a:t>85 t </a:t>
                      </a:r>
                    </a:p>
                  </a:txBody>
                  <a:tcPr marL="0" marR="0" marT="0" marB="0" anchor="ctr"/>
                </a:tc>
                <a:tc>
                  <a:txBody>
                    <a:bodyPr/>
                    <a:lstStyle/>
                    <a:p>
                      <a:pPr algn="ctr" fontAlgn="ctr"/>
                      <a:r>
                        <a:rPr lang="fr-FR" sz="1400" b="0" i="0" u="none" strike="noStrike">
                          <a:solidFill>
                            <a:schemeClr val="tx1"/>
                          </a:solidFill>
                          <a:effectLst/>
                          <a:latin typeface="Calibri"/>
                        </a:rPr>
                        <a:t>85 t </a:t>
                      </a:r>
                    </a:p>
                  </a:txBody>
                  <a:tcPr marL="0" marR="0" marT="0" marB="0" anchor="ctr"/>
                </a:tc>
                <a:tc>
                  <a:txBody>
                    <a:bodyPr/>
                    <a:lstStyle/>
                    <a:p>
                      <a:pPr algn="ctr" fontAlgn="ctr"/>
                      <a:r>
                        <a:rPr lang="fr-FR" sz="1400" b="0" i="0" u="none" strike="noStrike" dirty="0" smtClean="0">
                          <a:solidFill>
                            <a:schemeClr val="tx1"/>
                          </a:solidFill>
                          <a:effectLst/>
                          <a:latin typeface="Calibri"/>
                        </a:rPr>
                        <a:t>210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235 </a:t>
                      </a:r>
                      <a:r>
                        <a:rPr lang="fr-FR" sz="1400" b="0" i="0" u="none" strike="noStrike" dirty="0">
                          <a:solidFill>
                            <a:schemeClr val="tx1"/>
                          </a:solidFill>
                          <a:effectLst/>
                          <a:latin typeface="Calibri"/>
                        </a:rPr>
                        <a:t>t </a:t>
                      </a:r>
                    </a:p>
                  </a:txBody>
                  <a:tcPr marL="0" marR="0" marT="0" marB="0" anchor="ctr"/>
                </a:tc>
              </a:tr>
              <a:tr h="554987">
                <a:tc>
                  <a:txBody>
                    <a:bodyPr/>
                    <a:lstStyle/>
                    <a:p>
                      <a:pPr algn="ctr" fontAlgn="b"/>
                      <a:r>
                        <a:rPr lang="fr-FR" sz="1400" b="0" i="0" u="none" strike="noStrike" dirty="0" smtClean="0">
                          <a:solidFill>
                            <a:srgbClr val="000000"/>
                          </a:solidFill>
                          <a:effectLst/>
                          <a:latin typeface="Calibri"/>
                        </a:rPr>
                        <a:t>Catégorie </a:t>
                      </a:r>
                      <a:r>
                        <a:rPr lang="fr-FR" sz="1400" b="0" i="0" u="none" strike="noStrike" dirty="0">
                          <a:solidFill>
                            <a:srgbClr val="000000"/>
                          </a:solidFill>
                          <a:effectLst/>
                          <a:latin typeface="Calibri"/>
                        </a:rPr>
                        <a:t>2</a:t>
                      </a:r>
                    </a:p>
                  </a:txBody>
                  <a:tcPr marL="0" marR="0" marT="0" marB="0" anchor="ctr"/>
                </a:tc>
                <a:tc>
                  <a:txBody>
                    <a:bodyPr/>
                    <a:lstStyle/>
                    <a:p>
                      <a:pPr algn="ctr" fontAlgn="ctr"/>
                      <a:r>
                        <a:rPr lang="fr-FR" sz="1400" b="0" i="0" u="none" strike="noStrike" dirty="0" smtClean="0">
                          <a:solidFill>
                            <a:schemeClr val="tx1"/>
                          </a:solidFill>
                          <a:effectLst/>
                          <a:latin typeface="Calibri"/>
                        </a:rPr>
                        <a:t>0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168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595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1040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a:t>
                      </a:r>
                      <a:r>
                        <a:rPr lang="fr-FR" sz="1400" b="0" i="0" u="none" strike="noStrike" baseline="0" dirty="0" smtClean="0">
                          <a:solidFill>
                            <a:schemeClr val="tx1"/>
                          </a:solidFill>
                          <a:effectLst/>
                          <a:latin typeface="Calibri"/>
                        </a:rPr>
                        <a:t> 172</a:t>
                      </a:r>
                      <a:r>
                        <a:rPr lang="fr-FR" sz="1400" b="0" i="0" u="none" strike="noStrike" dirty="0" smtClean="0">
                          <a:solidFill>
                            <a:schemeClr val="tx1"/>
                          </a:solidFill>
                          <a:effectLst/>
                          <a:latin typeface="Calibri"/>
                        </a:rPr>
                        <a:t>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1 284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1 397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1 509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a:t>
                      </a:r>
                      <a:r>
                        <a:rPr lang="fr-FR" sz="1400" b="0" i="0" u="none" strike="noStrike" baseline="0" dirty="0" smtClean="0">
                          <a:solidFill>
                            <a:schemeClr val="tx1"/>
                          </a:solidFill>
                          <a:effectLst/>
                          <a:latin typeface="Calibri"/>
                        </a:rPr>
                        <a:t> 622</a:t>
                      </a:r>
                      <a:r>
                        <a:rPr lang="fr-FR" sz="1400" b="0" i="0" u="none" strike="noStrike" dirty="0" smtClean="0">
                          <a:solidFill>
                            <a:schemeClr val="tx1"/>
                          </a:solidFill>
                          <a:effectLst/>
                          <a:latin typeface="Calibri"/>
                        </a:rPr>
                        <a:t> </a:t>
                      </a:r>
                      <a:r>
                        <a:rPr lang="fr-FR" sz="1400" b="0" i="0" u="none" strike="noStrike" dirty="0">
                          <a:solidFill>
                            <a:schemeClr val="tx1"/>
                          </a:solidFill>
                          <a:effectLst/>
                          <a:latin typeface="Calibri"/>
                        </a:rPr>
                        <a:t>t </a:t>
                      </a:r>
                    </a:p>
                  </a:txBody>
                  <a:tcPr marL="0" marR="0" marT="0" marB="0" anchor="ctr"/>
                </a:tc>
              </a:tr>
              <a:tr h="554987">
                <a:tc>
                  <a:txBody>
                    <a:bodyPr/>
                    <a:lstStyle/>
                    <a:p>
                      <a:pPr algn="ctr" fontAlgn="b"/>
                      <a:r>
                        <a:rPr lang="fr-FR" sz="1400" b="0" i="0" u="none" strike="noStrike" dirty="0" smtClean="0">
                          <a:solidFill>
                            <a:srgbClr val="000000"/>
                          </a:solidFill>
                          <a:effectLst/>
                          <a:latin typeface="Calibri"/>
                        </a:rPr>
                        <a:t>Catégorie </a:t>
                      </a:r>
                      <a:r>
                        <a:rPr lang="fr-FR" sz="1400" b="0" i="0" u="none" strike="noStrike" dirty="0">
                          <a:solidFill>
                            <a:srgbClr val="000000"/>
                          </a:solidFill>
                          <a:effectLst/>
                          <a:latin typeface="Calibri"/>
                        </a:rPr>
                        <a:t>3</a:t>
                      </a:r>
                    </a:p>
                  </a:txBody>
                  <a:tcPr marL="0" marR="0" marT="0" marB="0" anchor="ctr"/>
                </a:tc>
                <a:tc>
                  <a:txBody>
                    <a:bodyPr/>
                    <a:lstStyle/>
                    <a:p>
                      <a:pPr algn="ctr" fontAlgn="ctr"/>
                      <a:r>
                        <a:rPr lang="fr-FR" sz="1400" b="0" i="0" u="none" strike="noStrike" dirty="0" smtClean="0">
                          <a:solidFill>
                            <a:schemeClr val="tx1"/>
                          </a:solidFill>
                          <a:effectLst/>
                          <a:latin typeface="Calibri"/>
                        </a:rPr>
                        <a:t>75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595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a:solidFill>
                            <a:schemeClr val="tx1"/>
                          </a:solidFill>
                          <a:effectLst/>
                          <a:latin typeface="Calibri"/>
                        </a:rPr>
                        <a:t>1 </a:t>
                      </a:r>
                      <a:r>
                        <a:rPr lang="fr-FR" sz="1400" b="0" i="0" u="none" strike="noStrike" dirty="0" smtClean="0">
                          <a:solidFill>
                            <a:schemeClr val="tx1"/>
                          </a:solidFill>
                          <a:effectLst/>
                          <a:latin typeface="Calibri"/>
                        </a:rPr>
                        <a:t>044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a:solidFill>
                            <a:schemeClr val="tx1"/>
                          </a:solidFill>
                          <a:effectLst/>
                          <a:latin typeface="Calibri"/>
                        </a:rPr>
                        <a:t>1 </a:t>
                      </a:r>
                      <a:r>
                        <a:rPr lang="fr-FR" sz="1400" b="0" i="0" u="none" strike="noStrike" dirty="0" smtClean="0">
                          <a:solidFill>
                            <a:schemeClr val="tx1"/>
                          </a:solidFill>
                          <a:effectLst/>
                          <a:latin typeface="Calibri"/>
                        </a:rPr>
                        <a:t>506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a:t>
                      </a:r>
                      <a:r>
                        <a:rPr lang="fr-FR" sz="1400" b="0" i="0" u="none" strike="noStrike" baseline="0" dirty="0" smtClean="0">
                          <a:solidFill>
                            <a:schemeClr val="tx1"/>
                          </a:solidFill>
                          <a:effectLst/>
                          <a:latin typeface="Calibri"/>
                        </a:rPr>
                        <a:t> 907</a:t>
                      </a:r>
                      <a:r>
                        <a:rPr lang="fr-FR" sz="1400" b="0" i="0" u="none" strike="noStrike" dirty="0" smtClean="0">
                          <a:solidFill>
                            <a:schemeClr val="tx1"/>
                          </a:solidFill>
                          <a:effectLst/>
                          <a:latin typeface="Calibri"/>
                        </a:rPr>
                        <a:t>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a:solidFill>
                            <a:schemeClr val="tx1"/>
                          </a:solidFill>
                          <a:effectLst/>
                          <a:latin typeface="Calibri"/>
                        </a:rPr>
                        <a:t>2 </a:t>
                      </a:r>
                      <a:r>
                        <a:rPr lang="fr-FR" sz="1400" b="0" i="0" u="none" strike="noStrike" dirty="0" smtClean="0">
                          <a:solidFill>
                            <a:schemeClr val="tx1"/>
                          </a:solidFill>
                          <a:effectLst/>
                          <a:latin typeface="Calibri"/>
                        </a:rPr>
                        <a:t>212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a:solidFill>
                            <a:schemeClr val="tx1"/>
                          </a:solidFill>
                          <a:effectLst/>
                          <a:latin typeface="Calibri"/>
                        </a:rPr>
                        <a:t>2 </a:t>
                      </a:r>
                      <a:r>
                        <a:rPr lang="fr-FR" sz="1400" b="0" i="0" u="none" strike="noStrike" dirty="0" smtClean="0">
                          <a:solidFill>
                            <a:schemeClr val="tx1"/>
                          </a:solidFill>
                          <a:effectLst/>
                          <a:latin typeface="Calibri"/>
                        </a:rPr>
                        <a:t>536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a:solidFill>
                            <a:schemeClr val="tx1"/>
                          </a:solidFill>
                          <a:effectLst/>
                          <a:latin typeface="Calibri"/>
                        </a:rPr>
                        <a:t>2 </a:t>
                      </a:r>
                      <a:r>
                        <a:rPr lang="fr-FR" sz="1400" b="0" i="0" u="none" strike="noStrike" dirty="0" smtClean="0">
                          <a:solidFill>
                            <a:schemeClr val="tx1"/>
                          </a:solidFill>
                          <a:effectLst/>
                          <a:latin typeface="Calibri"/>
                        </a:rPr>
                        <a:t>313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a:solidFill>
                            <a:schemeClr val="tx1"/>
                          </a:solidFill>
                          <a:effectLst/>
                          <a:latin typeface="Calibri"/>
                        </a:rPr>
                        <a:t>2 </a:t>
                      </a:r>
                      <a:r>
                        <a:rPr lang="fr-FR" sz="1400" b="0" i="0" u="none" strike="noStrike" dirty="0" smtClean="0">
                          <a:solidFill>
                            <a:schemeClr val="tx1"/>
                          </a:solidFill>
                          <a:effectLst/>
                          <a:latin typeface="Calibri"/>
                        </a:rPr>
                        <a:t>170 </a:t>
                      </a:r>
                      <a:r>
                        <a:rPr lang="fr-FR" sz="1400" b="0" i="0" u="none" strike="noStrike" dirty="0">
                          <a:solidFill>
                            <a:schemeClr val="tx1"/>
                          </a:solidFill>
                          <a:effectLst/>
                          <a:latin typeface="Calibri"/>
                        </a:rPr>
                        <a:t>t </a:t>
                      </a:r>
                    </a:p>
                  </a:txBody>
                  <a:tcPr marL="0" marR="0" marT="0" marB="0" anchor="ctr"/>
                </a:tc>
              </a:tr>
              <a:tr h="554987">
                <a:tc>
                  <a:txBody>
                    <a:bodyPr/>
                    <a:lstStyle/>
                    <a:p>
                      <a:pPr algn="ctr" fontAlgn="b"/>
                      <a:r>
                        <a:rPr lang="fr-FR" sz="1400" b="0" i="0" u="none" strike="noStrike" dirty="0" smtClean="0">
                          <a:solidFill>
                            <a:srgbClr val="000000"/>
                          </a:solidFill>
                          <a:effectLst/>
                          <a:latin typeface="Calibri"/>
                        </a:rPr>
                        <a:t>Catégorie </a:t>
                      </a:r>
                      <a:r>
                        <a:rPr lang="fr-FR" sz="1400" b="0" i="0" u="none" strike="noStrike" dirty="0">
                          <a:solidFill>
                            <a:srgbClr val="000000"/>
                          </a:solidFill>
                          <a:effectLst/>
                          <a:latin typeface="Calibri"/>
                        </a:rPr>
                        <a:t>4</a:t>
                      </a:r>
                    </a:p>
                  </a:txBody>
                  <a:tcPr marL="0" marR="0" marT="0" marB="0" anchor="ctr"/>
                </a:tc>
                <a:tc>
                  <a:txBody>
                    <a:bodyPr/>
                    <a:lstStyle/>
                    <a:p>
                      <a:pPr algn="ctr" fontAlgn="ctr"/>
                      <a:r>
                        <a:rPr lang="fr-FR" sz="1400" b="0" i="0" u="none" strike="noStrike" dirty="0">
                          <a:solidFill>
                            <a:schemeClr val="tx1"/>
                          </a:solidFill>
                          <a:effectLst/>
                          <a:latin typeface="Calibri"/>
                        </a:rPr>
                        <a:t>0 t </a:t>
                      </a:r>
                    </a:p>
                  </a:txBody>
                  <a:tcPr marL="0" marR="0" marT="0" marB="0" anchor="ctr"/>
                </a:tc>
                <a:tc>
                  <a:txBody>
                    <a:bodyPr/>
                    <a:lstStyle/>
                    <a:p>
                      <a:pPr algn="ctr" fontAlgn="ctr"/>
                      <a:r>
                        <a:rPr lang="fr-FR" sz="1400" b="0" i="0" u="none" strike="noStrike" dirty="0" smtClean="0">
                          <a:solidFill>
                            <a:schemeClr val="tx1"/>
                          </a:solidFill>
                          <a:effectLst/>
                          <a:latin typeface="Calibri"/>
                        </a:rPr>
                        <a:t>376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90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174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343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451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14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smtClean="0">
                          <a:solidFill>
                            <a:schemeClr val="tx1"/>
                          </a:solidFill>
                          <a:effectLst/>
                          <a:latin typeface="Calibri"/>
                        </a:rPr>
                        <a:t>0 </a:t>
                      </a:r>
                      <a:r>
                        <a:rPr lang="fr-FR" sz="1400" b="0" i="0" u="none" strike="noStrike" dirty="0">
                          <a:solidFill>
                            <a:schemeClr val="tx1"/>
                          </a:solidFill>
                          <a:effectLst/>
                          <a:latin typeface="Calibri"/>
                        </a:rPr>
                        <a:t>t </a:t>
                      </a:r>
                    </a:p>
                  </a:txBody>
                  <a:tcPr marL="0" marR="0" marT="0" marB="0" anchor="ctr"/>
                </a:tc>
                <a:tc>
                  <a:txBody>
                    <a:bodyPr/>
                    <a:lstStyle/>
                    <a:p>
                      <a:pPr algn="ctr" fontAlgn="ctr"/>
                      <a:r>
                        <a:rPr lang="fr-FR" sz="1400" b="0" i="0" u="none" strike="noStrike" dirty="0">
                          <a:solidFill>
                            <a:schemeClr val="tx1"/>
                          </a:solidFill>
                          <a:effectLst/>
                          <a:latin typeface="Calibri"/>
                        </a:rPr>
                        <a:t>0 t </a:t>
                      </a:r>
                    </a:p>
                  </a:txBody>
                  <a:tcPr marL="0" marR="0" marT="0" marB="0" anchor="ctr"/>
                </a:tc>
              </a:tr>
              <a:tr h="554987">
                <a:tc>
                  <a:txBody>
                    <a:bodyPr/>
                    <a:lstStyle/>
                    <a:p>
                      <a:pPr algn="ctr" fontAlgn="b"/>
                      <a:r>
                        <a:rPr lang="fr-FR" sz="1400" b="1" i="0" u="none" strike="noStrike" dirty="0">
                          <a:solidFill>
                            <a:srgbClr val="000000"/>
                          </a:solidFill>
                          <a:effectLst/>
                          <a:latin typeface="Calibri"/>
                        </a:rPr>
                        <a:t>TOTAL</a:t>
                      </a:r>
                    </a:p>
                  </a:txBody>
                  <a:tcPr marL="0" marR="0" marT="0" marB="0" anchor="ctr"/>
                </a:tc>
                <a:tc>
                  <a:txBody>
                    <a:bodyPr/>
                    <a:lstStyle/>
                    <a:p>
                      <a:pPr algn="ctr" fontAlgn="ctr"/>
                      <a:r>
                        <a:rPr lang="fr-FR" sz="1400" b="1" i="0" u="none" strike="noStrike" dirty="0" smtClean="0">
                          <a:solidFill>
                            <a:srgbClr val="000000"/>
                          </a:solidFill>
                          <a:effectLst/>
                          <a:latin typeface="Calibri"/>
                        </a:rPr>
                        <a:t>75 </a:t>
                      </a:r>
                      <a:r>
                        <a:rPr lang="fr-FR" sz="1400" b="1" i="0" u="none" strike="noStrike" dirty="0">
                          <a:solidFill>
                            <a:srgbClr val="000000"/>
                          </a:solidFill>
                          <a:effectLst/>
                          <a:latin typeface="Calibri"/>
                        </a:rPr>
                        <a:t>t </a:t>
                      </a:r>
                    </a:p>
                  </a:txBody>
                  <a:tcPr marL="0" marR="0" marT="0" marB="0" anchor="ctr"/>
                </a:tc>
                <a:tc>
                  <a:txBody>
                    <a:bodyPr/>
                    <a:lstStyle/>
                    <a:p>
                      <a:pPr algn="ctr" fontAlgn="ctr"/>
                      <a:r>
                        <a:rPr lang="fr-FR" sz="1400" b="1" i="0" u="none" strike="noStrike">
                          <a:solidFill>
                            <a:srgbClr val="000000"/>
                          </a:solidFill>
                          <a:effectLst/>
                          <a:latin typeface="Calibri"/>
                        </a:rPr>
                        <a:t>1 160 t </a:t>
                      </a:r>
                    </a:p>
                  </a:txBody>
                  <a:tcPr marL="0" marR="0" marT="0" marB="0" anchor="ctr"/>
                </a:tc>
                <a:tc>
                  <a:txBody>
                    <a:bodyPr/>
                    <a:lstStyle/>
                    <a:p>
                      <a:pPr algn="ctr" fontAlgn="ctr"/>
                      <a:r>
                        <a:rPr lang="fr-FR" sz="1400" b="1" i="0" u="none" strike="noStrike">
                          <a:solidFill>
                            <a:srgbClr val="000000"/>
                          </a:solidFill>
                          <a:effectLst/>
                          <a:latin typeface="Calibri"/>
                        </a:rPr>
                        <a:t>1 814 t </a:t>
                      </a:r>
                    </a:p>
                  </a:txBody>
                  <a:tcPr marL="0" marR="0" marT="0" marB="0" anchor="ctr"/>
                </a:tc>
                <a:tc>
                  <a:txBody>
                    <a:bodyPr/>
                    <a:lstStyle/>
                    <a:p>
                      <a:pPr algn="ctr" fontAlgn="ctr"/>
                      <a:r>
                        <a:rPr lang="fr-FR" sz="1400" b="1" i="0" u="none" strike="noStrike">
                          <a:solidFill>
                            <a:srgbClr val="000000"/>
                          </a:solidFill>
                          <a:effectLst/>
                          <a:latin typeface="Calibri"/>
                        </a:rPr>
                        <a:t>2 805 t </a:t>
                      </a:r>
                    </a:p>
                  </a:txBody>
                  <a:tcPr marL="0" marR="0" marT="0" marB="0" anchor="ctr"/>
                </a:tc>
                <a:tc>
                  <a:txBody>
                    <a:bodyPr/>
                    <a:lstStyle/>
                    <a:p>
                      <a:pPr algn="ctr" fontAlgn="ctr"/>
                      <a:r>
                        <a:rPr lang="fr-FR" sz="1400" b="1" i="0" u="none" strike="noStrike" dirty="0">
                          <a:solidFill>
                            <a:srgbClr val="000000"/>
                          </a:solidFill>
                          <a:effectLst/>
                          <a:latin typeface="Calibri"/>
                        </a:rPr>
                        <a:t>3 </a:t>
                      </a:r>
                      <a:r>
                        <a:rPr lang="fr-FR" sz="1400" b="1" i="0" u="none" strike="noStrike" dirty="0" smtClean="0">
                          <a:solidFill>
                            <a:srgbClr val="000000"/>
                          </a:solidFill>
                          <a:effectLst/>
                          <a:latin typeface="Calibri"/>
                        </a:rPr>
                        <a:t>507 </a:t>
                      </a:r>
                      <a:r>
                        <a:rPr lang="fr-FR" sz="1400" b="1" i="0" u="none" strike="noStrike" dirty="0">
                          <a:solidFill>
                            <a:srgbClr val="000000"/>
                          </a:solidFill>
                          <a:effectLst/>
                          <a:latin typeface="Calibri"/>
                        </a:rPr>
                        <a:t>t </a:t>
                      </a:r>
                    </a:p>
                  </a:txBody>
                  <a:tcPr marL="0" marR="0" marT="0" marB="0" anchor="ctr"/>
                </a:tc>
                <a:tc>
                  <a:txBody>
                    <a:bodyPr/>
                    <a:lstStyle/>
                    <a:p>
                      <a:pPr algn="ctr" fontAlgn="ctr"/>
                      <a:r>
                        <a:rPr lang="fr-FR" sz="1400" b="1" i="0" u="none" strike="noStrike" dirty="0">
                          <a:solidFill>
                            <a:srgbClr val="000000"/>
                          </a:solidFill>
                          <a:effectLst/>
                          <a:latin typeface="Calibri"/>
                        </a:rPr>
                        <a:t>4 032 t </a:t>
                      </a:r>
                    </a:p>
                  </a:txBody>
                  <a:tcPr marL="0" marR="0" marT="0" marB="0" anchor="ctr"/>
                </a:tc>
                <a:tc>
                  <a:txBody>
                    <a:bodyPr/>
                    <a:lstStyle/>
                    <a:p>
                      <a:pPr algn="ctr" fontAlgn="ctr"/>
                      <a:r>
                        <a:rPr lang="fr-FR" sz="1400" b="1" i="0" u="none" strike="noStrike" dirty="0">
                          <a:solidFill>
                            <a:srgbClr val="000000"/>
                          </a:solidFill>
                          <a:effectLst/>
                          <a:latin typeface="Calibri"/>
                        </a:rPr>
                        <a:t>4 032 t </a:t>
                      </a:r>
                    </a:p>
                  </a:txBody>
                  <a:tcPr marL="0" marR="0" marT="0" marB="0" anchor="ctr"/>
                </a:tc>
                <a:tc>
                  <a:txBody>
                    <a:bodyPr/>
                    <a:lstStyle/>
                    <a:p>
                      <a:pPr algn="ctr" fontAlgn="ctr"/>
                      <a:r>
                        <a:rPr lang="fr-FR" sz="1400" b="1" i="0" u="none" strike="noStrike" dirty="0">
                          <a:solidFill>
                            <a:srgbClr val="000000"/>
                          </a:solidFill>
                          <a:effectLst/>
                          <a:latin typeface="Calibri"/>
                        </a:rPr>
                        <a:t>4 032 t </a:t>
                      </a:r>
                    </a:p>
                  </a:txBody>
                  <a:tcPr marL="0" marR="0" marT="0" marB="0" anchor="ctr"/>
                </a:tc>
                <a:tc>
                  <a:txBody>
                    <a:bodyPr/>
                    <a:lstStyle/>
                    <a:p>
                      <a:pPr algn="ctr" fontAlgn="ctr"/>
                      <a:r>
                        <a:rPr lang="fr-FR" sz="1400" b="1" i="0" u="none" strike="noStrike" dirty="0">
                          <a:solidFill>
                            <a:srgbClr val="000000"/>
                          </a:solidFill>
                          <a:effectLst/>
                          <a:latin typeface="Calibri"/>
                        </a:rPr>
                        <a:t>4 </a:t>
                      </a:r>
                      <a:r>
                        <a:rPr lang="fr-FR" sz="1400" b="1" i="0" u="none" strike="noStrike" dirty="0" smtClean="0">
                          <a:solidFill>
                            <a:srgbClr val="000000"/>
                          </a:solidFill>
                          <a:effectLst/>
                          <a:latin typeface="Calibri"/>
                        </a:rPr>
                        <a:t>026 </a:t>
                      </a:r>
                      <a:r>
                        <a:rPr lang="fr-FR" sz="1400" b="1" i="0" u="none" strike="noStrike" dirty="0">
                          <a:solidFill>
                            <a:srgbClr val="000000"/>
                          </a:solidFill>
                          <a:effectLst/>
                          <a:latin typeface="Calibri"/>
                        </a:rPr>
                        <a:t>t </a:t>
                      </a:r>
                    </a:p>
                  </a:txBody>
                  <a:tcPr marL="0" marR="0" marT="0" marB="0" anchor="ctr"/>
                </a:tc>
              </a:tr>
            </a:tbl>
          </a:graphicData>
        </a:graphic>
      </p:graphicFrame>
    </p:spTree>
    <p:extLst>
      <p:ext uri="{BB962C8B-B14F-4D97-AF65-F5344CB8AC3E}">
        <p14:creationId xmlns:p14="http://schemas.microsoft.com/office/powerpoint/2010/main" val="4175602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5</a:t>
            </a:fld>
            <a:endParaRPr lang="fr-FR" dirty="0"/>
          </a:p>
        </p:txBody>
      </p:sp>
      <p:sp>
        <p:nvSpPr>
          <p:cNvPr id="7" name="Titre 6"/>
          <p:cNvSpPr>
            <a:spLocks noGrp="1"/>
          </p:cNvSpPr>
          <p:nvPr>
            <p:ph type="title"/>
          </p:nvPr>
        </p:nvSpPr>
        <p:spPr>
          <a:xfrm>
            <a:off x="216023" y="183976"/>
            <a:ext cx="7894824" cy="654378"/>
          </a:xfrm>
        </p:spPr>
        <p:txBody>
          <a:bodyPr/>
          <a:lstStyle/>
          <a:p>
            <a:r>
              <a:rPr lang="fr-FR" dirty="0" smtClean="0"/>
              <a:t>Les différents scénarii étudiés</a:t>
            </a:r>
            <a:endParaRPr lang="fr-FR" dirty="0"/>
          </a:p>
        </p:txBody>
      </p:sp>
      <p:sp>
        <p:nvSpPr>
          <p:cNvPr id="13" name="Rectangle 12"/>
          <p:cNvSpPr/>
          <p:nvPr/>
        </p:nvSpPr>
        <p:spPr>
          <a:xfrm>
            <a:off x="336282" y="607570"/>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11" name="Espace réservé du contenu 10"/>
          <p:cNvSpPr>
            <a:spLocks noGrp="1"/>
          </p:cNvSpPr>
          <p:nvPr>
            <p:ph sz="quarter" idx="21"/>
          </p:nvPr>
        </p:nvSpPr>
        <p:spPr/>
        <p:txBody>
          <a:bodyPr/>
          <a:lstStyle/>
          <a:p>
            <a:endParaRPr lang="fr-FR"/>
          </a:p>
        </p:txBody>
      </p:sp>
      <p:sp>
        <p:nvSpPr>
          <p:cNvPr id="3" name="Espace réservé du contenu 2"/>
          <p:cNvSpPr>
            <a:spLocks noGrp="1"/>
          </p:cNvSpPr>
          <p:nvPr>
            <p:ph sz="quarter" idx="13"/>
          </p:nvPr>
        </p:nvSpPr>
        <p:spPr/>
        <p:txBody>
          <a:bodyPr/>
          <a:lstStyle/>
          <a:p>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15095469"/>
              </p:ext>
            </p:extLst>
          </p:nvPr>
        </p:nvGraphicFramePr>
        <p:xfrm>
          <a:off x="216023" y="1686731"/>
          <a:ext cx="8587736" cy="3754120"/>
        </p:xfrm>
        <a:graphic>
          <a:graphicData uri="http://schemas.openxmlformats.org/drawingml/2006/table">
            <a:tbl>
              <a:tblPr firstRow="1" bandRow="1">
                <a:tableStyleId>{5C22544A-7EE6-4342-B048-85BDC9FD1C3A}</a:tableStyleId>
              </a:tblPr>
              <a:tblGrid>
                <a:gridCol w="1155577"/>
                <a:gridCol w="7432159"/>
              </a:tblGrid>
              <a:tr h="370840">
                <a:tc>
                  <a:txBody>
                    <a:bodyPr/>
                    <a:lstStyle/>
                    <a:p>
                      <a:pPr algn="ctr"/>
                      <a:r>
                        <a:rPr lang="fr-FR" dirty="0" smtClean="0"/>
                        <a:t>Scénarii</a:t>
                      </a:r>
                      <a:endParaRPr lang="fr-FR" dirty="0"/>
                    </a:p>
                  </a:txBody>
                  <a:tcPr anchor="ctr"/>
                </a:tc>
                <a:tc>
                  <a:txBody>
                    <a:bodyPr/>
                    <a:lstStyle/>
                    <a:p>
                      <a:pPr algn="ctr"/>
                      <a:r>
                        <a:rPr lang="fr-FR" dirty="0" smtClean="0"/>
                        <a:t>Définitions</a:t>
                      </a:r>
                      <a:endParaRPr lang="fr-FR" dirty="0"/>
                    </a:p>
                  </a:txBody>
                  <a:tcPr anchor="ctr"/>
                </a:tc>
              </a:tr>
              <a:tr h="640080">
                <a:tc>
                  <a:txBody>
                    <a:bodyPr/>
                    <a:lstStyle/>
                    <a:p>
                      <a:pPr algn="ctr"/>
                      <a:r>
                        <a:rPr lang="fr-FR" sz="1800" dirty="0" smtClean="0"/>
                        <a:t>A</a:t>
                      </a:r>
                      <a:endParaRPr lang="fr-FR" sz="1800" dirty="0"/>
                    </a:p>
                  </a:txBody>
                  <a:tcPr anchor="ctr"/>
                </a:tc>
                <a:tc>
                  <a:txBody>
                    <a:bodyPr/>
                    <a:lstStyle/>
                    <a:p>
                      <a:pPr algn="l"/>
                      <a:r>
                        <a:rPr lang="fr-FR" sz="1600" dirty="0" smtClean="0"/>
                        <a:t>Version du </a:t>
                      </a:r>
                      <a:r>
                        <a:rPr lang="fr-FR" sz="1600" dirty="0" err="1" smtClean="0"/>
                        <a:t>closing</a:t>
                      </a:r>
                      <a:r>
                        <a:rPr lang="fr-FR" sz="1600" dirty="0" smtClean="0"/>
                        <a:t>.</a:t>
                      </a:r>
                      <a:endParaRPr lang="fr-FR" sz="1600" dirty="0"/>
                    </a:p>
                  </a:txBody>
                  <a:tcPr anchor="ctr"/>
                </a:tc>
              </a:tr>
              <a:tr h="640080">
                <a:tc>
                  <a:txBody>
                    <a:bodyPr/>
                    <a:lstStyle/>
                    <a:p>
                      <a:pPr algn="ctr"/>
                      <a:r>
                        <a:rPr lang="fr-FR" sz="1800" dirty="0" smtClean="0"/>
                        <a:t>G</a:t>
                      </a:r>
                      <a:endParaRPr lang="fr-FR" sz="1800" dirty="0"/>
                    </a:p>
                  </a:txBody>
                  <a:tcPr anchor="ctr"/>
                </a:tc>
                <a:tc>
                  <a:txBody>
                    <a:bodyPr/>
                    <a:lstStyle/>
                    <a:p>
                      <a:pPr algn="l"/>
                      <a:r>
                        <a:rPr lang="fr-FR" sz="1600" dirty="0" smtClean="0"/>
                        <a:t>Version</a:t>
                      </a:r>
                      <a:r>
                        <a:rPr lang="fr-FR" sz="1600" baseline="0" dirty="0" smtClean="0"/>
                        <a:t> actualisée du closing  segmentée en 4 catégories (</a:t>
                      </a:r>
                      <a:r>
                        <a:rPr lang="fr-FR" sz="1600" baseline="0" dirty="0" err="1" smtClean="0"/>
                        <a:t>cf</a:t>
                      </a:r>
                      <a:r>
                        <a:rPr lang="fr-FR" sz="1600" baseline="0" dirty="0" smtClean="0"/>
                        <a:t> slide 2) </a:t>
                      </a:r>
                      <a:r>
                        <a:rPr lang="fr-FR" sz="1600" baseline="0" dirty="0" smtClean="0">
                          <a:solidFill>
                            <a:srgbClr val="FF0000"/>
                          </a:solidFill>
                          <a:sym typeface="Wingdings" panose="05000000000000000000" pitchFamily="2" charset="2"/>
                        </a:rPr>
                        <a:t> scénario visé</a:t>
                      </a:r>
                      <a:r>
                        <a:rPr lang="fr-FR" sz="1600" baseline="0" dirty="0" smtClean="0">
                          <a:sym typeface="Wingdings" panose="05000000000000000000" pitchFamily="2" charset="2"/>
                        </a:rPr>
                        <a:t>.</a:t>
                      </a:r>
                      <a:endParaRPr lang="fr-FR" sz="1600" dirty="0"/>
                    </a:p>
                  </a:txBody>
                  <a:tcPr anchor="ctr"/>
                </a:tc>
              </a:tr>
              <a:tr h="640080">
                <a:tc>
                  <a:txBody>
                    <a:bodyPr/>
                    <a:lstStyle/>
                    <a:p>
                      <a:pPr algn="ctr"/>
                      <a:r>
                        <a:rPr lang="fr-FR" sz="1800" dirty="0" smtClean="0"/>
                        <a:t>H</a:t>
                      </a:r>
                      <a:endParaRPr lang="fr-FR" sz="1800" dirty="0"/>
                    </a:p>
                  </a:txBody>
                  <a:tcPr anchor="ctr"/>
                </a:tc>
                <a:tc>
                  <a:txBody>
                    <a:bodyPr/>
                    <a:lstStyle/>
                    <a:p>
                      <a:pPr algn="l"/>
                      <a:r>
                        <a:rPr lang="fr-FR" sz="1600" dirty="0" smtClean="0"/>
                        <a:t>Version où</a:t>
                      </a:r>
                      <a:r>
                        <a:rPr lang="fr-FR" sz="1600" baseline="0" dirty="0" smtClean="0"/>
                        <a:t> nous retenons les catégories 1, 2 et 3.</a:t>
                      </a:r>
                      <a:endParaRPr lang="fr-FR" sz="1600" dirty="0"/>
                    </a:p>
                  </a:txBody>
                  <a:tcPr anchor="ctr"/>
                </a:tc>
              </a:tr>
              <a:tr h="640080">
                <a:tc>
                  <a:txBody>
                    <a:bodyPr/>
                    <a:lstStyle/>
                    <a:p>
                      <a:pPr algn="ctr"/>
                      <a:r>
                        <a:rPr lang="fr-FR" sz="1800" dirty="0" smtClean="0"/>
                        <a:t>I</a:t>
                      </a:r>
                      <a:endParaRPr lang="fr-FR" sz="1800" dirty="0"/>
                    </a:p>
                  </a:txBody>
                  <a:tcPr anchor="ctr"/>
                </a:tc>
                <a:tc>
                  <a:txBody>
                    <a:bodyPr/>
                    <a:lstStyle/>
                    <a:p>
                      <a:pPr algn="l"/>
                      <a:r>
                        <a:rPr lang="fr-FR" sz="1600" dirty="0" smtClean="0"/>
                        <a:t>Version,</a:t>
                      </a:r>
                      <a:r>
                        <a:rPr lang="fr-FR" sz="1600" baseline="0" dirty="0" smtClean="0"/>
                        <a:t> où nous retenons les catégories 1, 2 et 80% du 3.</a:t>
                      </a:r>
                      <a:endParaRPr lang="fr-FR" sz="1600" dirty="0"/>
                    </a:p>
                  </a:txBody>
                  <a:tcPr anchor="ctr"/>
                </a:tc>
              </a:tr>
              <a:tr h="640080">
                <a:tc>
                  <a:txBody>
                    <a:bodyPr/>
                    <a:lstStyle/>
                    <a:p>
                      <a:pPr algn="ctr"/>
                      <a:r>
                        <a:rPr lang="fr-FR" sz="1800" dirty="0" smtClean="0"/>
                        <a:t>M</a:t>
                      </a:r>
                      <a:endParaRPr lang="fr-FR" sz="1800" dirty="0"/>
                    </a:p>
                  </a:txBody>
                  <a:tcPr anchor="ctr"/>
                </a:tc>
                <a:tc>
                  <a:txBody>
                    <a:bodyPr/>
                    <a:lstStyle/>
                    <a:p>
                      <a:pPr algn="l"/>
                      <a:r>
                        <a:rPr lang="fr-FR" sz="1600" dirty="0" smtClean="0"/>
                        <a:t>Version de protection, où nous limitons au maximum les décaissements : nous retenons donc les catégories 1,</a:t>
                      </a:r>
                      <a:r>
                        <a:rPr lang="fr-FR" sz="1600" baseline="0" dirty="0" smtClean="0"/>
                        <a:t> 2 et 3…..et EcoTi se « cape » à 2500 T (nous investissons dans le projet un four VAR sur les 2 prévus initialement).</a:t>
                      </a:r>
                      <a:endParaRPr lang="fr-FR" sz="1600" dirty="0"/>
                    </a:p>
                  </a:txBody>
                  <a:tcPr anchor="ctr"/>
                </a:tc>
              </a:tr>
            </a:tbl>
          </a:graphicData>
        </a:graphic>
      </p:graphicFrame>
    </p:spTree>
    <p:extLst>
      <p:ext uri="{BB962C8B-B14F-4D97-AF65-F5344CB8AC3E}">
        <p14:creationId xmlns:p14="http://schemas.microsoft.com/office/powerpoint/2010/main" val="144531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6</a:t>
            </a:fld>
            <a:endParaRPr lang="fr-FR" dirty="0"/>
          </a:p>
        </p:txBody>
      </p:sp>
      <p:sp>
        <p:nvSpPr>
          <p:cNvPr id="7" name="Titre 6"/>
          <p:cNvSpPr>
            <a:spLocks noGrp="1"/>
          </p:cNvSpPr>
          <p:nvPr>
            <p:ph type="title"/>
          </p:nvPr>
        </p:nvSpPr>
        <p:spPr>
          <a:xfrm>
            <a:off x="216023" y="183976"/>
            <a:ext cx="7328567" cy="654378"/>
          </a:xfrm>
        </p:spPr>
        <p:txBody>
          <a:bodyPr/>
          <a:lstStyle/>
          <a:p>
            <a:r>
              <a:rPr lang="fr-FR" dirty="0" smtClean="0"/>
              <a:t>Conséquences sur le financement de l’actualisation du BP UKAD / EcoTi</a:t>
            </a:r>
            <a:endParaRPr lang="fr-FR" dirty="0"/>
          </a:p>
        </p:txBody>
      </p:sp>
      <p:sp>
        <p:nvSpPr>
          <p:cNvPr id="13" name="Rectangle 12"/>
          <p:cNvSpPr/>
          <p:nvPr/>
        </p:nvSpPr>
        <p:spPr>
          <a:xfrm>
            <a:off x="336281" y="915914"/>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3" name="Espace réservé du texte 2"/>
          <p:cNvSpPr>
            <a:spLocks noGrp="1"/>
          </p:cNvSpPr>
          <p:nvPr>
            <p:ph type="body" sz="quarter" idx="15"/>
          </p:nvPr>
        </p:nvSpPr>
        <p:spPr>
          <a:xfrm>
            <a:off x="336282" y="1063598"/>
            <a:ext cx="8701392" cy="1246266"/>
          </a:xfrm>
        </p:spPr>
        <p:txBody>
          <a:bodyPr/>
          <a:lstStyle/>
          <a:p>
            <a:endParaRPr lang="fr-FR" dirty="0"/>
          </a:p>
          <a:p>
            <a:endParaRPr lang="fr-FR" dirty="0" smtClean="0"/>
          </a:p>
          <a:p>
            <a:endParaRPr lang="fr-FR" dirty="0" smtClean="0"/>
          </a:p>
          <a:p>
            <a:pPr marL="342900" indent="-342900">
              <a:buFontTx/>
              <a:buChar char="-"/>
            </a:pPr>
            <a:endParaRPr lang="fr-FR" dirty="0" smtClean="0"/>
          </a:p>
          <a:p>
            <a:pPr marL="342900" indent="-342900">
              <a:buFontTx/>
              <a:buChar char="-"/>
            </a:pPr>
            <a:endParaRPr lang="fr-FR" dirty="0"/>
          </a:p>
        </p:txBody>
      </p:sp>
      <p:sp>
        <p:nvSpPr>
          <p:cNvPr id="11" name="Espace réservé du contenu 10"/>
          <p:cNvSpPr>
            <a:spLocks noGrp="1"/>
          </p:cNvSpPr>
          <p:nvPr>
            <p:ph sz="quarter" idx="21"/>
          </p:nvPr>
        </p:nvSpPr>
        <p:spPr/>
        <p:txBody>
          <a:bodyPr/>
          <a:lstStyle/>
          <a:p>
            <a:endParaRPr lang="fr-FR"/>
          </a:p>
        </p:txBody>
      </p:sp>
      <p:graphicFrame>
        <p:nvGraphicFramePr>
          <p:cNvPr id="6" name="Espace réservé du contenu 5"/>
          <p:cNvGraphicFramePr>
            <a:graphicFrameLocks noGrp="1"/>
          </p:cNvGraphicFramePr>
          <p:nvPr>
            <p:ph sz="quarter" idx="13"/>
            <p:extLst>
              <p:ext uri="{D42A27DB-BD31-4B8C-83A1-F6EECF244321}">
                <p14:modId xmlns:p14="http://schemas.microsoft.com/office/powerpoint/2010/main" val="3331760635"/>
              </p:ext>
            </p:extLst>
          </p:nvPr>
        </p:nvGraphicFramePr>
        <p:xfrm>
          <a:off x="1648028" y="1085205"/>
          <a:ext cx="5719997" cy="5109712"/>
        </p:xfrm>
        <a:graphic>
          <a:graphicData uri="http://schemas.openxmlformats.org/drawingml/2006/table">
            <a:tbl>
              <a:tblPr firstRow="1" bandRow="1">
                <a:tableStyleId>{5C22544A-7EE6-4342-B048-85BDC9FD1C3A}</a:tableStyleId>
              </a:tblPr>
              <a:tblGrid>
                <a:gridCol w="1066097"/>
                <a:gridCol w="930780"/>
                <a:gridCol w="930780"/>
                <a:gridCol w="930780"/>
                <a:gridCol w="930780"/>
                <a:gridCol w="930780"/>
              </a:tblGrid>
              <a:tr h="879686">
                <a:tc>
                  <a:txBody>
                    <a:bodyPr/>
                    <a:lstStyle/>
                    <a:p>
                      <a:endParaRPr lang="fr-FR" dirty="0"/>
                    </a:p>
                  </a:txBody>
                  <a:tcPr/>
                </a:tc>
                <a:tc>
                  <a:txBody>
                    <a:bodyPr/>
                    <a:lstStyle/>
                    <a:p>
                      <a:pPr algn="ctr" fontAlgn="ctr"/>
                      <a:r>
                        <a:rPr lang="fr-FR" sz="1100" b="1" i="0" u="none" strike="noStrike" dirty="0">
                          <a:solidFill>
                            <a:srgbClr val="000000"/>
                          </a:solidFill>
                          <a:effectLst/>
                          <a:latin typeface="Calibri"/>
                        </a:rPr>
                        <a:t>Version closing</a:t>
                      </a:r>
                    </a:p>
                  </a:txBody>
                  <a:tcPr marL="0" marR="0" marT="0" marB="0" anchor="ctr"/>
                </a:tc>
                <a:tc>
                  <a:txBody>
                    <a:bodyPr/>
                    <a:lstStyle/>
                    <a:p>
                      <a:pPr algn="ctr" fontAlgn="ctr"/>
                      <a:r>
                        <a:rPr lang="fr-FR" sz="1100" b="1" i="0" u="none" strike="noStrike" dirty="0" smtClean="0">
                          <a:solidFill>
                            <a:srgbClr val="000000"/>
                          </a:solidFill>
                          <a:effectLst/>
                          <a:latin typeface="Calibri"/>
                        </a:rPr>
                        <a:t>Catégories</a:t>
                      </a:r>
                    </a:p>
                    <a:p>
                      <a:pPr algn="ctr" fontAlgn="ctr"/>
                      <a:r>
                        <a:rPr lang="fr-FR" sz="1100" b="1" i="0" u="none" strike="noStrike" dirty="0" smtClean="0">
                          <a:solidFill>
                            <a:srgbClr val="000000"/>
                          </a:solidFill>
                          <a:effectLst/>
                          <a:latin typeface="Calibri"/>
                        </a:rPr>
                        <a:t>1 </a:t>
                      </a:r>
                      <a:r>
                        <a:rPr lang="fr-FR" sz="1100" b="1" i="0" u="none" strike="noStrike" dirty="0">
                          <a:solidFill>
                            <a:srgbClr val="000000"/>
                          </a:solidFill>
                          <a:effectLst/>
                          <a:latin typeface="Calibri"/>
                        </a:rPr>
                        <a:t>2 3 et 4</a:t>
                      </a:r>
                    </a:p>
                  </a:txBody>
                  <a:tcPr marL="0" marR="0" marT="0" marB="0" anchor="ctr">
                    <a:lnB w="28575" cap="flat" cmpd="sng" algn="ctr">
                      <a:solidFill>
                        <a:srgbClr val="FF0000"/>
                      </a:solidFill>
                      <a:prstDash val="solid"/>
                      <a:round/>
                      <a:headEnd type="none" w="med" len="med"/>
                      <a:tailEnd type="none" w="med" len="med"/>
                    </a:lnB>
                  </a:tcPr>
                </a:tc>
                <a:tc>
                  <a:txBody>
                    <a:bodyPr/>
                    <a:lstStyle/>
                    <a:p>
                      <a:pPr algn="ctr" fontAlgn="ctr"/>
                      <a:r>
                        <a:rPr lang="fr-FR" sz="1100" b="1" i="0" u="none" strike="noStrike" dirty="0" smtClean="0">
                          <a:solidFill>
                            <a:srgbClr val="000000"/>
                          </a:solidFill>
                          <a:effectLst/>
                          <a:latin typeface="Calibri"/>
                        </a:rPr>
                        <a:t>Catégories</a:t>
                      </a:r>
                    </a:p>
                    <a:p>
                      <a:pPr algn="ctr" fontAlgn="ctr"/>
                      <a:r>
                        <a:rPr lang="fr-FR" sz="1100" b="1" i="0" u="none" strike="noStrike" dirty="0" smtClean="0">
                          <a:solidFill>
                            <a:srgbClr val="000000"/>
                          </a:solidFill>
                          <a:effectLst/>
                          <a:latin typeface="Calibri"/>
                        </a:rPr>
                        <a:t>1</a:t>
                      </a:r>
                      <a:r>
                        <a:rPr lang="fr-FR" sz="1100" b="1" i="0" u="none" strike="noStrike" baseline="0" dirty="0" smtClean="0">
                          <a:solidFill>
                            <a:srgbClr val="000000"/>
                          </a:solidFill>
                          <a:effectLst/>
                          <a:latin typeface="Calibri"/>
                        </a:rPr>
                        <a:t> 2 et 3</a:t>
                      </a:r>
                      <a:endParaRPr lang="fr-FR" sz="1100" b="1" i="0" u="none" strike="noStrike" dirty="0" smtClean="0">
                        <a:solidFill>
                          <a:srgbClr val="000000"/>
                        </a:solidFill>
                        <a:effectLst/>
                        <a:latin typeface="Calibri"/>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Catégories </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1</a:t>
                      </a:r>
                      <a:r>
                        <a:rPr lang="fr-FR" sz="1100" b="1" i="0" u="none" strike="noStrike" baseline="0" dirty="0" smtClean="0">
                          <a:solidFill>
                            <a:srgbClr val="000000"/>
                          </a:solidFill>
                          <a:effectLst/>
                          <a:latin typeface="+mn-lt"/>
                        </a:rPr>
                        <a:t> </a:t>
                      </a:r>
                      <a:r>
                        <a:rPr lang="fr-FR" sz="1100" b="1" i="0" u="none" strike="noStrike" dirty="0" smtClean="0">
                          <a:solidFill>
                            <a:srgbClr val="000000"/>
                          </a:solidFill>
                          <a:effectLst/>
                          <a:latin typeface="+mn-lt"/>
                        </a:rPr>
                        <a:t>2 </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et 80% du 3</a:t>
                      </a: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Catégories</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 1 2 et</a:t>
                      </a:r>
                      <a:r>
                        <a:rPr lang="fr-FR" sz="1100" b="1" i="0" u="none" strike="noStrike" baseline="0" dirty="0" smtClean="0">
                          <a:solidFill>
                            <a:srgbClr val="000000"/>
                          </a:solidFill>
                          <a:effectLst/>
                          <a:latin typeface="+mn-lt"/>
                        </a:rPr>
                        <a:t> 3 </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baseline="0" dirty="0" smtClean="0">
                          <a:solidFill>
                            <a:srgbClr val="000000"/>
                          </a:solidFill>
                          <a:effectLst/>
                          <a:latin typeface="+mn-lt"/>
                        </a:rPr>
                        <a:t>2500t  avec seulement </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baseline="0" dirty="0" smtClean="0">
                          <a:solidFill>
                            <a:srgbClr val="000000"/>
                          </a:solidFill>
                          <a:effectLst/>
                          <a:latin typeface="+mn-lt"/>
                        </a:rPr>
                        <a:t>1 VAR</a:t>
                      </a:r>
                      <a:endParaRPr lang="fr-FR" sz="1100" b="1" i="0" u="none" strike="noStrike" dirty="0" smtClean="0">
                        <a:solidFill>
                          <a:srgbClr val="000000"/>
                        </a:solidFill>
                        <a:effectLst/>
                        <a:latin typeface="+mn-lt"/>
                      </a:endParaRPr>
                    </a:p>
                  </a:txBody>
                  <a:tcPr marL="0" marR="0" marT="0" marB="0" anchor="ctr"/>
                </a:tc>
              </a:tr>
              <a:tr h="363565">
                <a:tc>
                  <a:txBody>
                    <a:bodyPr/>
                    <a:lstStyle/>
                    <a:p>
                      <a:pPr algn="ctr" fontAlgn="b"/>
                      <a:r>
                        <a:rPr lang="fr-FR" sz="1100" b="1" i="0" u="none" strike="noStrike" dirty="0" smtClean="0">
                          <a:solidFill>
                            <a:srgbClr val="FF0000"/>
                          </a:solidFill>
                          <a:effectLst/>
                          <a:latin typeface="Calibri"/>
                        </a:rPr>
                        <a:t>N°</a:t>
                      </a:r>
                      <a:r>
                        <a:rPr lang="fr-FR" sz="1100" b="1" i="0" u="none" strike="noStrike" baseline="0" dirty="0" smtClean="0">
                          <a:solidFill>
                            <a:srgbClr val="FF0000"/>
                          </a:solidFill>
                          <a:effectLst/>
                          <a:latin typeface="Calibri"/>
                        </a:rPr>
                        <a:t> des scénarios</a:t>
                      </a:r>
                      <a:endParaRPr lang="fr-FR" sz="1100" b="1" i="0" u="none" strike="noStrike" dirty="0">
                        <a:solidFill>
                          <a:srgbClr val="FF0000"/>
                        </a:solidFill>
                        <a:effectLst/>
                        <a:latin typeface="Calibri"/>
                      </a:endParaRPr>
                    </a:p>
                  </a:txBody>
                  <a:tcPr marL="0" marR="0" marT="0" marB="0" anchor="ctr"/>
                </a:tc>
                <a:tc>
                  <a:txBody>
                    <a:bodyPr/>
                    <a:lstStyle/>
                    <a:p>
                      <a:pPr algn="ctr" fontAlgn="ctr"/>
                      <a:r>
                        <a:rPr lang="fr-FR" sz="1400" b="1" i="0" u="none" strike="noStrike" dirty="0" smtClean="0">
                          <a:solidFill>
                            <a:srgbClr val="FF0000"/>
                          </a:solidFill>
                          <a:effectLst/>
                          <a:latin typeface="Calibri"/>
                        </a:rPr>
                        <a:t>A</a:t>
                      </a:r>
                      <a:endParaRPr lang="fr-FR" sz="1400" b="1" i="0" u="none" strike="noStrike" dirty="0">
                        <a:solidFill>
                          <a:srgbClr val="FF0000"/>
                        </a:solidFill>
                        <a:effectLst/>
                        <a:latin typeface="Calibri"/>
                      </a:endParaRPr>
                    </a:p>
                  </a:txBody>
                  <a:tcPr marL="0" marR="0" marT="0" marB="0" anchor="ctr">
                    <a:lnR w="28575" cap="flat" cmpd="sng" algn="ctr">
                      <a:solidFill>
                        <a:srgbClr val="FF0000"/>
                      </a:solidFill>
                      <a:prstDash val="solid"/>
                      <a:round/>
                      <a:headEnd type="none" w="med" len="med"/>
                      <a:tailEnd type="none" w="med" len="med"/>
                    </a:lnR>
                  </a:tcPr>
                </a:tc>
                <a:tc>
                  <a:txBody>
                    <a:bodyPr/>
                    <a:lstStyle/>
                    <a:p>
                      <a:pPr algn="ctr" fontAlgn="ctr"/>
                      <a:r>
                        <a:rPr lang="fr-FR" sz="1400" b="1" i="0" u="none" strike="noStrike" dirty="0" smtClean="0">
                          <a:solidFill>
                            <a:srgbClr val="FF0000"/>
                          </a:solidFill>
                          <a:effectLst/>
                          <a:latin typeface="Calibri"/>
                        </a:rPr>
                        <a:t>G</a:t>
                      </a:r>
                      <a:endParaRPr lang="fr-FR" sz="1400" b="1" i="0" u="none" strike="noStrike" dirty="0">
                        <a:solidFill>
                          <a:srgbClr val="FF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fr-FR" sz="1400" b="1" i="0" u="none" strike="noStrike" dirty="0" smtClean="0">
                          <a:solidFill>
                            <a:srgbClr val="FF0000"/>
                          </a:solidFill>
                          <a:effectLst/>
                          <a:latin typeface="Calibri"/>
                        </a:rPr>
                        <a:t>H</a:t>
                      </a:r>
                      <a:endParaRPr lang="fr-FR" sz="1400" b="1" i="0" u="none" strike="noStrike" dirty="0">
                        <a:solidFill>
                          <a:srgbClr val="FF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algn="ctr" fontAlgn="ctr"/>
                      <a:r>
                        <a:rPr lang="fr-FR" sz="1400" b="1" i="0" u="none" strike="noStrike" dirty="0" smtClean="0">
                          <a:solidFill>
                            <a:srgbClr val="FF0000"/>
                          </a:solidFill>
                          <a:effectLst/>
                          <a:latin typeface="Calibri"/>
                        </a:rPr>
                        <a:t>I</a:t>
                      </a:r>
                      <a:endParaRPr lang="fr-FR" sz="1400" b="1" i="0" u="none" strike="noStrike" dirty="0">
                        <a:solidFill>
                          <a:srgbClr val="FF0000"/>
                        </a:solidFill>
                        <a:effectLst/>
                        <a:latin typeface="Calibri"/>
                      </a:endParaRPr>
                    </a:p>
                  </a:txBody>
                  <a:tcPr marL="0" marR="0" marT="0" marB="0" anchor="ctr"/>
                </a:tc>
                <a:tc>
                  <a:txBody>
                    <a:bodyPr/>
                    <a:lstStyle/>
                    <a:p>
                      <a:pPr algn="ctr" fontAlgn="ctr"/>
                      <a:r>
                        <a:rPr lang="fr-FR" sz="1400" b="1" i="0" u="none" strike="noStrike" dirty="0" smtClean="0">
                          <a:solidFill>
                            <a:srgbClr val="FF0000"/>
                          </a:solidFill>
                          <a:effectLst/>
                          <a:latin typeface="Calibri"/>
                        </a:rPr>
                        <a:t>M</a:t>
                      </a:r>
                      <a:endParaRPr lang="fr-FR" sz="1400" b="1" i="0" u="none" strike="noStrike" dirty="0">
                        <a:solidFill>
                          <a:srgbClr val="FF0000"/>
                        </a:solidFill>
                        <a:effectLst/>
                        <a:latin typeface="Calibri"/>
                      </a:endParaRPr>
                    </a:p>
                  </a:txBody>
                  <a:tcPr marL="0" marR="0" marT="0" marB="0" anchor="ctr"/>
                </a:tc>
              </a:tr>
              <a:tr h="363565">
                <a:tc>
                  <a:txBody>
                    <a:bodyPr/>
                    <a:lstStyle/>
                    <a:p>
                      <a:pPr algn="ctr" fontAlgn="b"/>
                      <a:r>
                        <a:rPr lang="fr-FR" sz="1100" b="1" i="0" u="none" strike="noStrike" dirty="0" smtClean="0">
                          <a:solidFill>
                            <a:srgbClr val="000000"/>
                          </a:solidFill>
                          <a:effectLst/>
                          <a:latin typeface="Calibri"/>
                        </a:rPr>
                        <a:t>Parité €/$</a:t>
                      </a:r>
                      <a:endParaRPr lang="fr-FR" sz="11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1,4</a:t>
                      </a:r>
                      <a:endParaRPr lang="fr-FR" sz="1400" b="1" i="0" u="none" strike="noStrike" dirty="0">
                        <a:solidFill>
                          <a:srgbClr val="000000"/>
                        </a:solidFill>
                        <a:effectLst/>
                        <a:latin typeface="Calibri"/>
                      </a:endParaRPr>
                    </a:p>
                  </a:txBody>
                  <a:tcPr marL="0" marR="0" marT="0" marB="0" anchor="ctr">
                    <a:lnR w="28575" cap="flat" cmpd="sng" algn="ctr">
                      <a:solidFill>
                        <a:srgbClr val="FF0000"/>
                      </a:solidFill>
                      <a:prstDash val="solid"/>
                      <a:round/>
                      <a:headEnd type="none" w="med" len="med"/>
                      <a:tailEnd type="none" w="med" len="med"/>
                    </a:lnR>
                  </a:tcPr>
                </a:tc>
                <a:tc>
                  <a:txBody>
                    <a:bodyPr/>
                    <a:lstStyle/>
                    <a:p>
                      <a:pPr algn="ctr" fontAlgn="ctr"/>
                      <a:r>
                        <a:rPr lang="fr-FR" sz="1400" b="1" i="0" u="none" strike="noStrike" dirty="0" smtClean="0">
                          <a:solidFill>
                            <a:srgbClr val="000000"/>
                          </a:solidFill>
                          <a:effectLst/>
                          <a:latin typeface="Calibri"/>
                        </a:rPr>
                        <a:t>1,12</a:t>
                      </a:r>
                      <a:endParaRPr lang="fr-FR" sz="1400" b="1" i="0" u="none" strike="noStrike" dirty="0">
                        <a:solidFill>
                          <a:srgbClr val="00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400" b="1" i="0" u="none" strike="noStrike" dirty="0" smtClean="0">
                          <a:solidFill>
                            <a:srgbClr val="000000"/>
                          </a:solidFill>
                          <a:effectLst/>
                          <a:latin typeface="Calibri"/>
                        </a:rPr>
                        <a:t>1,12</a:t>
                      </a:r>
                      <a:endParaRPr lang="fr-FR" sz="1400" b="1" i="0" u="none" strike="noStrike" dirty="0">
                        <a:solidFill>
                          <a:srgbClr val="00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algn="ctr" fontAlgn="ctr"/>
                      <a:r>
                        <a:rPr lang="fr-FR" sz="1400" b="1" i="0" u="none" strike="noStrike" dirty="0" smtClean="0">
                          <a:solidFill>
                            <a:srgbClr val="000000"/>
                          </a:solidFill>
                          <a:effectLst/>
                          <a:latin typeface="Calibri"/>
                        </a:rPr>
                        <a:t>1,12</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1,12</a:t>
                      </a:r>
                    </a:p>
                  </a:txBody>
                  <a:tcPr marL="0" marR="0" marT="0" marB="0" anchor="ctr"/>
                </a:tc>
              </a:tr>
              <a:tr h="498064">
                <a:tc>
                  <a:txBody>
                    <a:bodyPr/>
                    <a:lstStyle/>
                    <a:p>
                      <a:pPr algn="ctr" fontAlgn="b"/>
                      <a:r>
                        <a:rPr lang="fr-FR" sz="1100" b="1" i="0" u="none" strike="noStrike" dirty="0">
                          <a:solidFill>
                            <a:srgbClr val="000000"/>
                          </a:solidFill>
                          <a:effectLst/>
                          <a:latin typeface="Calibri"/>
                        </a:rPr>
                        <a:t>Montant à </a:t>
                      </a:r>
                      <a:r>
                        <a:rPr lang="fr-FR" sz="1100" b="1" i="0" u="none" strike="noStrike" dirty="0" smtClean="0">
                          <a:solidFill>
                            <a:srgbClr val="000000"/>
                          </a:solidFill>
                          <a:effectLst/>
                          <a:latin typeface="Calibri"/>
                        </a:rPr>
                        <a:t>financer </a:t>
                      </a:r>
                    </a:p>
                    <a:p>
                      <a:pPr algn="ctr" fontAlgn="b"/>
                      <a:r>
                        <a:rPr lang="fr-FR" sz="1100" b="1" i="0" u="none" strike="noStrike" dirty="0" smtClean="0">
                          <a:solidFill>
                            <a:srgbClr val="000000"/>
                          </a:solidFill>
                          <a:effectLst/>
                          <a:latin typeface="Calibri"/>
                        </a:rPr>
                        <a:t>en K€</a:t>
                      </a:r>
                      <a:endParaRPr lang="fr-FR" sz="11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a:solidFill>
                            <a:srgbClr val="000000"/>
                          </a:solidFill>
                          <a:effectLst/>
                          <a:latin typeface="Calibri"/>
                        </a:rPr>
                        <a:t>40,2</a:t>
                      </a:r>
                    </a:p>
                  </a:txBody>
                  <a:tcPr marL="0" marR="0" marT="0" marB="0" anchor="ctr">
                    <a:lnR w="28575" cap="flat" cmpd="sng" algn="ctr">
                      <a:solidFill>
                        <a:srgbClr val="FF0000"/>
                      </a:solidFill>
                      <a:prstDash val="solid"/>
                      <a:round/>
                      <a:headEnd type="none" w="med" len="med"/>
                      <a:tailEnd type="none" w="med" len="med"/>
                    </a:lnR>
                  </a:tcPr>
                </a:tc>
                <a:tc>
                  <a:txBody>
                    <a:bodyPr/>
                    <a:lstStyle/>
                    <a:p>
                      <a:pPr algn="ctr" fontAlgn="ctr"/>
                      <a:r>
                        <a:rPr lang="fr-FR" sz="1400" b="1" i="0" u="none" strike="noStrike" dirty="0" smtClean="0">
                          <a:solidFill>
                            <a:srgbClr val="000000"/>
                          </a:solidFill>
                          <a:effectLst/>
                          <a:latin typeface="Calibri"/>
                        </a:rPr>
                        <a:t>44,2</a:t>
                      </a:r>
                      <a:endParaRPr lang="fr-FR" sz="1400" b="1" i="0" u="none" strike="noStrike" dirty="0">
                        <a:solidFill>
                          <a:srgbClr val="00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400" b="1" i="0" u="none" strike="noStrike" dirty="0" smtClean="0">
                          <a:solidFill>
                            <a:srgbClr val="000000"/>
                          </a:solidFill>
                          <a:effectLst/>
                          <a:latin typeface="Calibri"/>
                        </a:rPr>
                        <a:t>46,2</a:t>
                      </a:r>
                      <a:endParaRPr lang="fr-FR" sz="1400" b="1" i="0" u="none" strike="noStrike" dirty="0">
                        <a:solidFill>
                          <a:srgbClr val="00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algn="ctr" fontAlgn="ctr"/>
                      <a:r>
                        <a:rPr lang="fr-FR" sz="1400" b="1" i="0" u="none" strike="noStrike" dirty="0" smtClean="0">
                          <a:solidFill>
                            <a:srgbClr val="000000"/>
                          </a:solidFill>
                          <a:effectLst/>
                          <a:latin typeface="Calibri"/>
                        </a:rPr>
                        <a:t>48,2</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44,6</a:t>
                      </a:r>
                      <a:endParaRPr lang="fr-FR" sz="1400" b="1" i="0" u="none" strike="noStrike" dirty="0">
                        <a:solidFill>
                          <a:srgbClr val="000000"/>
                        </a:solidFill>
                        <a:effectLst/>
                        <a:latin typeface="Calibri"/>
                      </a:endParaRPr>
                    </a:p>
                  </a:txBody>
                  <a:tcPr marL="0" marR="0" marT="0" marB="0" anchor="ctr"/>
                </a:tc>
              </a:tr>
              <a:tr h="657406">
                <a:tc>
                  <a:txBody>
                    <a:bodyPr/>
                    <a:lstStyle/>
                    <a:p>
                      <a:pPr algn="ctr" fontAlgn="b"/>
                      <a:r>
                        <a:rPr lang="fr-FR" sz="1100" b="1" i="0" u="none" strike="noStrike" dirty="0">
                          <a:solidFill>
                            <a:srgbClr val="000000"/>
                          </a:solidFill>
                          <a:effectLst/>
                          <a:latin typeface="Calibri"/>
                        </a:rPr>
                        <a:t>d</a:t>
                      </a:r>
                      <a:r>
                        <a:rPr lang="fr-FR" sz="1100" b="1" i="0" u="none" strike="noStrike" dirty="0" smtClean="0">
                          <a:solidFill>
                            <a:srgbClr val="000000"/>
                          </a:solidFill>
                          <a:effectLst/>
                          <a:latin typeface="Calibri"/>
                        </a:rPr>
                        <a:t>ont </a:t>
                      </a:r>
                      <a:r>
                        <a:rPr lang="fr-FR" sz="1100" b="1" i="0" u="none" strike="noStrike" dirty="0">
                          <a:solidFill>
                            <a:srgbClr val="000000"/>
                          </a:solidFill>
                          <a:effectLst/>
                          <a:latin typeface="Calibri"/>
                        </a:rPr>
                        <a:t>montant </a:t>
                      </a:r>
                      <a:r>
                        <a:rPr lang="fr-FR" sz="1100" b="1" i="0" u="none" strike="noStrike" dirty="0" smtClean="0">
                          <a:solidFill>
                            <a:srgbClr val="000000"/>
                          </a:solidFill>
                          <a:effectLst/>
                          <a:latin typeface="Calibri"/>
                        </a:rPr>
                        <a:t>prévisionnellement financé en K€</a:t>
                      </a:r>
                    </a:p>
                  </a:txBody>
                  <a:tcPr marL="0" marR="0" marT="0" marB="0" anchor="ctr"/>
                </a:tc>
                <a:tc>
                  <a:txBody>
                    <a:bodyPr/>
                    <a:lstStyle/>
                    <a:p>
                      <a:pPr algn="ctr" fontAlgn="ctr"/>
                      <a:r>
                        <a:rPr lang="fr-FR" sz="1400" b="0" i="0" u="none" strike="noStrike" dirty="0">
                          <a:solidFill>
                            <a:srgbClr val="000000"/>
                          </a:solidFill>
                          <a:effectLst/>
                          <a:latin typeface="Calibri"/>
                        </a:rPr>
                        <a:t>35</a:t>
                      </a:r>
                    </a:p>
                  </a:txBody>
                  <a:tcPr marL="0" marR="0" marT="0" marB="0" anchor="ctr">
                    <a:lnR w="28575" cap="flat" cmpd="sng" algn="ctr">
                      <a:solidFill>
                        <a:srgbClr val="FF0000"/>
                      </a:solidFill>
                      <a:prstDash val="solid"/>
                      <a:round/>
                      <a:headEnd type="none" w="med" len="med"/>
                      <a:tailEnd type="none" w="med" len="med"/>
                    </a:lnR>
                  </a:tcPr>
                </a:tc>
                <a:tc>
                  <a:txBody>
                    <a:bodyPr/>
                    <a:lstStyle/>
                    <a:p>
                      <a:pPr algn="ctr" fontAlgn="ctr"/>
                      <a:r>
                        <a:rPr lang="fr-FR" sz="1400" b="0" i="0" u="none" strike="noStrike" dirty="0">
                          <a:solidFill>
                            <a:srgbClr val="000000"/>
                          </a:solidFill>
                          <a:effectLst/>
                          <a:latin typeface="Calibri"/>
                        </a:rPr>
                        <a:t>35</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400" b="0" i="0" u="none" strike="noStrike" dirty="0">
                          <a:solidFill>
                            <a:srgbClr val="000000"/>
                          </a:solidFill>
                          <a:effectLst/>
                          <a:latin typeface="Calibri"/>
                        </a:rPr>
                        <a:t>35</a:t>
                      </a:r>
                    </a:p>
                  </a:txBody>
                  <a:tcPr marL="0" marR="0" marT="0" marB="0" anchor="ctr">
                    <a:lnL w="28575" cap="flat" cmpd="sng" algn="ctr">
                      <a:solidFill>
                        <a:srgbClr val="FF0000"/>
                      </a:solidFill>
                      <a:prstDash val="solid"/>
                      <a:round/>
                      <a:headEnd type="none" w="med" len="med"/>
                      <a:tailEnd type="none" w="med" len="med"/>
                    </a:lnL>
                  </a:tcPr>
                </a:tc>
                <a:tc>
                  <a:txBody>
                    <a:bodyPr/>
                    <a:lstStyle/>
                    <a:p>
                      <a:pPr algn="ctr" fontAlgn="ctr"/>
                      <a:r>
                        <a:rPr lang="fr-FR" sz="1400" b="0" i="0" u="none" strike="noStrike" dirty="0">
                          <a:solidFill>
                            <a:srgbClr val="000000"/>
                          </a:solidFill>
                          <a:effectLst/>
                          <a:latin typeface="Calibri"/>
                        </a:rPr>
                        <a:t>35</a:t>
                      </a:r>
                    </a:p>
                  </a:txBody>
                  <a:tcPr marL="0" marR="0" marT="0" marB="0" anchor="ctr"/>
                </a:tc>
                <a:tc>
                  <a:txBody>
                    <a:bodyPr/>
                    <a:lstStyle/>
                    <a:p>
                      <a:pPr algn="ctr" fontAlgn="ctr"/>
                      <a:r>
                        <a:rPr lang="fr-FR" sz="1400" b="0" i="0" u="none" strike="noStrike" dirty="0" smtClean="0">
                          <a:solidFill>
                            <a:srgbClr val="000000"/>
                          </a:solidFill>
                          <a:effectLst/>
                          <a:latin typeface="Calibri"/>
                        </a:rPr>
                        <a:t>35</a:t>
                      </a:r>
                      <a:endParaRPr lang="fr-FR" sz="1400" b="0" i="0" u="none" strike="noStrike" dirty="0">
                        <a:solidFill>
                          <a:srgbClr val="000000"/>
                        </a:solidFill>
                        <a:effectLst/>
                        <a:latin typeface="Calibri"/>
                      </a:endParaRPr>
                    </a:p>
                  </a:txBody>
                  <a:tcPr marL="0" marR="0" marT="0" marB="0" anchor="ctr"/>
                </a:tc>
              </a:tr>
              <a:tr h="657406">
                <a:tc>
                  <a:txBody>
                    <a:bodyPr/>
                    <a:lstStyle/>
                    <a:p>
                      <a:pPr algn="ctr" fontAlgn="b"/>
                      <a:r>
                        <a:rPr lang="fr-FR" sz="1100" b="1" i="0" u="none" strike="noStrike" dirty="0">
                          <a:solidFill>
                            <a:srgbClr val="000000"/>
                          </a:solidFill>
                          <a:effectLst/>
                          <a:latin typeface="Calibri"/>
                        </a:rPr>
                        <a:t>dont montant financé par titrisation </a:t>
                      </a:r>
                      <a:endParaRPr lang="fr-FR" sz="1100" b="1" i="0" u="none" strike="noStrike" dirty="0" smtClean="0">
                        <a:solidFill>
                          <a:srgbClr val="000000"/>
                        </a:solidFill>
                        <a:effectLst/>
                        <a:latin typeface="Calibri"/>
                      </a:endParaRPr>
                    </a:p>
                    <a:p>
                      <a:pPr algn="ctr" fontAlgn="b"/>
                      <a:r>
                        <a:rPr lang="fr-FR" sz="1100" b="1" i="0" u="none" strike="noStrike" dirty="0" smtClean="0">
                          <a:solidFill>
                            <a:srgbClr val="000000"/>
                          </a:solidFill>
                          <a:effectLst/>
                          <a:latin typeface="Calibri"/>
                        </a:rPr>
                        <a:t>et découvert en K€</a:t>
                      </a:r>
                    </a:p>
                  </a:txBody>
                  <a:tcPr marL="0" marR="0" marT="0" marB="0" anchor="ctr"/>
                </a:tc>
                <a:tc>
                  <a:txBody>
                    <a:bodyPr/>
                    <a:lstStyle/>
                    <a:p>
                      <a:pPr algn="ctr" fontAlgn="ctr"/>
                      <a:r>
                        <a:rPr lang="fr-FR" sz="1400" b="0" i="0" u="none" strike="noStrike" dirty="0">
                          <a:solidFill>
                            <a:srgbClr val="000000"/>
                          </a:solidFill>
                          <a:effectLst/>
                          <a:latin typeface="Calibri"/>
                        </a:rPr>
                        <a:t>5,2</a:t>
                      </a:r>
                    </a:p>
                  </a:txBody>
                  <a:tcPr marL="0" marR="0" marT="0" marB="0" anchor="ctr">
                    <a:lnR w="28575" cap="flat" cmpd="sng" algn="ctr">
                      <a:solidFill>
                        <a:srgbClr val="FF0000"/>
                      </a:solidFill>
                      <a:prstDash val="solid"/>
                      <a:round/>
                      <a:headEnd type="none" w="med" len="med"/>
                      <a:tailEnd type="none" w="med" len="med"/>
                    </a:lnR>
                  </a:tcPr>
                </a:tc>
                <a:tc>
                  <a:txBody>
                    <a:bodyPr/>
                    <a:lstStyle/>
                    <a:p>
                      <a:pPr algn="ctr" fontAlgn="ctr"/>
                      <a:r>
                        <a:rPr lang="fr-FR" sz="1400" b="0" i="0" u="none" strike="noStrike" dirty="0">
                          <a:solidFill>
                            <a:srgbClr val="000000"/>
                          </a:solidFill>
                          <a:effectLst/>
                          <a:latin typeface="Calibri"/>
                        </a:rPr>
                        <a:t>5,2</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400" b="0" i="0" u="none" strike="noStrike" dirty="0" smtClean="0">
                          <a:solidFill>
                            <a:schemeClr val="tx1"/>
                          </a:solidFill>
                          <a:effectLst/>
                          <a:latin typeface="Calibri"/>
                        </a:rPr>
                        <a:t>3</a:t>
                      </a:r>
                      <a:endParaRPr lang="fr-FR" sz="1400" b="0" i="0" u="none" strike="noStrike" dirty="0">
                        <a:solidFill>
                          <a:schemeClr val="tx1"/>
                        </a:solidFill>
                        <a:effectLst/>
                        <a:latin typeface="Calibri"/>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algn="ctr" fontAlgn="ctr"/>
                      <a:r>
                        <a:rPr lang="fr-FR" sz="1400" b="0" i="0" u="none" strike="noStrike" dirty="0" smtClean="0">
                          <a:solidFill>
                            <a:schemeClr val="tx1"/>
                          </a:solidFill>
                          <a:effectLst/>
                          <a:latin typeface="Calibri"/>
                        </a:rPr>
                        <a:t>3</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3</a:t>
                      </a:r>
                      <a:endParaRPr lang="fr-FR" sz="1400" b="0" i="0" u="none" strike="noStrike" dirty="0">
                        <a:solidFill>
                          <a:schemeClr val="tx1"/>
                        </a:solidFill>
                        <a:effectLst/>
                        <a:latin typeface="Calibri"/>
                      </a:endParaRPr>
                    </a:p>
                  </a:txBody>
                  <a:tcPr marL="0" marR="0" marT="0" marB="0" anchor="ctr"/>
                </a:tc>
              </a:tr>
              <a:tr h="493056">
                <a:tc>
                  <a:txBody>
                    <a:bodyPr/>
                    <a:lstStyle/>
                    <a:p>
                      <a:pPr algn="ctr" fontAlgn="b"/>
                      <a:r>
                        <a:rPr lang="fr-FR" sz="1100" b="1" i="0" u="none" strike="noStrike" dirty="0">
                          <a:solidFill>
                            <a:srgbClr val="000000"/>
                          </a:solidFill>
                          <a:effectLst/>
                          <a:latin typeface="Calibri"/>
                        </a:rPr>
                        <a:t>dont montant </a:t>
                      </a:r>
                      <a:endParaRPr lang="fr-FR" sz="1100" b="1" i="0" u="none" strike="noStrike" dirty="0" smtClean="0">
                        <a:solidFill>
                          <a:srgbClr val="000000"/>
                        </a:solidFill>
                        <a:effectLst/>
                        <a:latin typeface="Calibri"/>
                      </a:endParaRPr>
                    </a:p>
                    <a:p>
                      <a:pPr algn="ctr" fontAlgn="b"/>
                      <a:r>
                        <a:rPr lang="fr-FR" sz="1100" b="1" i="0" u="none" strike="noStrike" dirty="0" smtClean="0">
                          <a:solidFill>
                            <a:srgbClr val="000000"/>
                          </a:solidFill>
                          <a:effectLst/>
                          <a:latin typeface="Calibri"/>
                        </a:rPr>
                        <a:t>restant </a:t>
                      </a:r>
                      <a:r>
                        <a:rPr lang="fr-FR" sz="1100" b="1" i="0" u="none" strike="noStrike" dirty="0">
                          <a:solidFill>
                            <a:srgbClr val="000000"/>
                          </a:solidFill>
                          <a:effectLst/>
                          <a:latin typeface="Calibri"/>
                        </a:rPr>
                        <a:t>à </a:t>
                      </a:r>
                      <a:r>
                        <a:rPr lang="fr-FR" sz="1100" b="1" i="0" u="none" strike="noStrike" dirty="0" smtClean="0">
                          <a:solidFill>
                            <a:srgbClr val="000000"/>
                          </a:solidFill>
                          <a:effectLst/>
                          <a:latin typeface="Calibri"/>
                        </a:rPr>
                        <a:t>trouver en K€</a:t>
                      </a:r>
                    </a:p>
                  </a:txBody>
                  <a:tcPr marL="0" marR="0" marT="0" marB="0" anchor="ctr"/>
                </a:tc>
                <a:tc>
                  <a:txBody>
                    <a:bodyPr/>
                    <a:lstStyle/>
                    <a:p>
                      <a:pPr algn="ctr" fontAlgn="b"/>
                      <a:r>
                        <a:rPr lang="fr-FR" sz="1400" b="1" i="0" u="none" strike="noStrike" dirty="0">
                          <a:solidFill>
                            <a:srgbClr val="000000"/>
                          </a:solidFill>
                          <a:effectLst/>
                          <a:latin typeface="Calibri"/>
                        </a:rPr>
                        <a:t>0</a:t>
                      </a:r>
                    </a:p>
                  </a:txBody>
                  <a:tcPr marL="0" marR="0" marT="0" marB="0" anchor="ctr">
                    <a:lnR w="28575" cap="flat" cmpd="sng" algn="ctr">
                      <a:solidFill>
                        <a:srgbClr val="FF0000"/>
                      </a:solidFill>
                      <a:prstDash val="solid"/>
                      <a:round/>
                      <a:headEnd type="none" w="med" len="med"/>
                      <a:tailEnd type="none" w="med" len="med"/>
                    </a:lnR>
                  </a:tcPr>
                </a:tc>
                <a:tc>
                  <a:txBody>
                    <a:bodyPr/>
                    <a:lstStyle/>
                    <a:p>
                      <a:pPr algn="ctr" fontAlgn="b"/>
                      <a:r>
                        <a:rPr lang="fr-FR" sz="1400" b="1" i="0" u="none" strike="noStrike" dirty="0" smtClean="0">
                          <a:solidFill>
                            <a:srgbClr val="000000"/>
                          </a:solidFill>
                          <a:effectLst/>
                          <a:latin typeface="Calibri"/>
                        </a:rPr>
                        <a:t>4,0</a:t>
                      </a:r>
                      <a:endParaRPr lang="fr-FR" sz="1400" b="1" i="0" u="none" strike="noStrike" dirty="0">
                        <a:solidFill>
                          <a:srgbClr val="00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fr-FR" sz="1400" b="1" i="0" u="none" strike="noStrike" dirty="0" smtClean="0">
                          <a:solidFill>
                            <a:srgbClr val="000000"/>
                          </a:solidFill>
                          <a:effectLst/>
                          <a:latin typeface="Calibri"/>
                        </a:rPr>
                        <a:t>8,2</a:t>
                      </a:r>
                      <a:endParaRPr lang="fr-FR" sz="1400" b="1" i="0" u="none" strike="noStrike" dirty="0">
                        <a:solidFill>
                          <a:srgbClr val="00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algn="ctr" fontAlgn="b"/>
                      <a:r>
                        <a:rPr lang="fr-FR" sz="1400" b="1" i="0" u="none" strike="noStrike" dirty="0" smtClean="0">
                          <a:solidFill>
                            <a:srgbClr val="000000"/>
                          </a:solidFill>
                          <a:effectLst/>
                          <a:latin typeface="Calibri"/>
                        </a:rPr>
                        <a:t>10,2</a:t>
                      </a:r>
                      <a:endParaRPr lang="fr-FR" sz="1400" b="1" i="0" u="none" strike="noStrike" dirty="0">
                        <a:solidFill>
                          <a:srgbClr val="000000"/>
                        </a:solidFill>
                        <a:effectLst/>
                        <a:latin typeface="Calibri"/>
                      </a:endParaRPr>
                    </a:p>
                  </a:txBody>
                  <a:tcPr marL="0" marR="0" marT="0" marB="0" anchor="ctr"/>
                </a:tc>
                <a:tc>
                  <a:txBody>
                    <a:bodyPr/>
                    <a:lstStyle/>
                    <a:p>
                      <a:pPr algn="ctr" fontAlgn="b"/>
                      <a:r>
                        <a:rPr lang="fr-FR" sz="1400" b="1" i="0" u="none" strike="noStrike" dirty="0" smtClean="0">
                          <a:solidFill>
                            <a:srgbClr val="000000"/>
                          </a:solidFill>
                          <a:effectLst/>
                          <a:latin typeface="Calibri"/>
                        </a:rPr>
                        <a:t>6,6</a:t>
                      </a:r>
                      <a:endParaRPr lang="fr-FR" sz="1400" b="1" i="0" u="none" strike="noStrike" dirty="0">
                        <a:solidFill>
                          <a:srgbClr val="000000"/>
                        </a:solidFill>
                        <a:effectLst/>
                        <a:latin typeface="Calibri"/>
                      </a:endParaRPr>
                    </a:p>
                  </a:txBody>
                  <a:tcPr marL="0" marR="0" marT="0" marB="0" anchor="ctr"/>
                </a:tc>
              </a:tr>
              <a:tr h="222813">
                <a:tc>
                  <a:txBody>
                    <a:bodyPr/>
                    <a:lstStyle/>
                    <a:p>
                      <a:endParaRPr lang="fr-FR" sz="1200" dirty="0"/>
                    </a:p>
                  </a:txBody>
                  <a:tcPr>
                    <a:pattFill prst="lgCheck">
                      <a:fgClr>
                        <a:schemeClr val="accent1">
                          <a:tint val="20000"/>
                        </a:schemeClr>
                      </a:fgClr>
                      <a:bgClr>
                        <a:schemeClr val="bg1"/>
                      </a:bgClr>
                    </a:pattFill>
                  </a:tcPr>
                </a:tc>
                <a:tc>
                  <a:txBody>
                    <a:bodyPr/>
                    <a:lstStyle/>
                    <a:p>
                      <a:pPr algn="ctr" fontAlgn="b"/>
                      <a:endParaRPr lang="fr-FR" sz="1050" b="0" i="0" u="none" strike="noStrike" dirty="0">
                        <a:solidFill>
                          <a:srgbClr val="000000"/>
                        </a:solidFill>
                        <a:effectLst/>
                        <a:latin typeface="Calibri"/>
                      </a:endParaRPr>
                    </a:p>
                  </a:txBody>
                  <a:tcPr marL="0" marR="0" marT="0" marB="0" anchor="ctr">
                    <a:lnR w="28575" cap="flat" cmpd="sng" algn="ctr">
                      <a:solidFill>
                        <a:srgbClr val="FF0000"/>
                      </a:solidFill>
                      <a:prstDash val="solid"/>
                      <a:round/>
                      <a:headEnd type="none" w="med" len="med"/>
                      <a:tailEnd type="none" w="med" len="med"/>
                    </a:lnR>
                    <a:pattFill prst="lgCheck">
                      <a:fgClr>
                        <a:schemeClr val="accent1">
                          <a:tint val="20000"/>
                        </a:schemeClr>
                      </a:fgClr>
                      <a:bgClr>
                        <a:schemeClr val="bg1"/>
                      </a:bgClr>
                    </a:pattFill>
                  </a:tcPr>
                </a:tc>
                <a:tc>
                  <a:txBody>
                    <a:bodyPr/>
                    <a:lstStyle/>
                    <a:p>
                      <a:pPr algn="ctr" fontAlgn="b"/>
                      <a:endParaRPr lang="fr-FR" sz="1050" b="0" i="0" u="none" strike="noStrike" dirty="0">
                        <a:solidFill>
                          <a:srgbClr val="00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pattFill prst="lgCheck">
                      <a:fgClr>
                        <a:schemeClr val="accent1">
                          <a:tint val="20000"/>
                        </a:schemeClr>
                      </a:fgClr>
                      <a:bgClr>
                        <a:schemeClr val="bg1"/>
                      </a:bgClr>
                    </a:pattFill>
                  </a:tcPr>
                </a:tc>
                <a:tc>
                  <a:txBody>
                    <a:bodyPr/>
                    <a:lstStyle/>
                    <a:p>
                      <a:pPr algn="ctr" fontAlgn="b"/>
                      <a:endParaRPr lang="fr-FR" sz="1050" b="0" i="0" u="none" strike="noStrike" dirty="0">
                        <a:solidFill>
                          <a:srgbClr val="00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pattFill prst="lgCheck">
                      <a:fgClr>
                        <a:schemeClr val="accent1">
                          <a:tint val="20000"/>
                        </a:schemeClr>
                      </a:fgClr>
                      <a:bgClr>
                        <a:schemeClr val="bg1"/>
                      </a:bgClr>
                    </a:pattFill>
                  </a:tcPr>
                </a:tc>
                <a:tc>
                  <a:txBody>
                    <a:bodyPr/>
                    <a:lstStyle/>
                    <a:p>
                      <a:pPr algn="ctr" fontAlgn="b"/>
                      <a:endParaRPr lang="fr-FR" sz="1050" b="0" i="0" u="none" strike="noStrike" dirty="0">
                        <a:solidFill>
                          <a:srgbClr val="000000"/>
                        </a:solidFill>
                        <a:effectLst/>
                        <a:latin typeface="Calibri"/>
                      </a:endParaRPr>
                    </a:p>
                  </a:txBody>
                  <a:tcPr marL="0" marR="0" marT="0" marB="0" anchor="ctr">
                    <a:pattFill prst="lgCheck">
                      <a:fgClr>
                        <a:schemeClr val="accent1">
                          <a:tint val="20000"/>
                        </a:schemeClr>
                      </a:fgClr>
                      <a:bgClr>
                        <a:schemeClr val="bg1"/>
                      </a:bgClr>
                    </a:pattFill>
                  </a:tcPr>
                </a:tc>
                <a:tc>
                  <a:txBody>
                    <a:bodyPr/>
                    <a:lstStyle/>
                    <a:p>
                      <a:pPr algn="ctr" fontAlgn="b"/>
                      <a:endParaRPr lang="fr-FR" sz="1050" b="0" i="0" u="none" strike="noStrike" dirty="0">
                        <a:solidFill>
                          <a:srgbClr val="000000"/>
                        </a:solidFill>
                        <a:effectLst/>
                        <a:latin typeface="Calibri"/>
                      </a:endParaRPr>
                    </a:p>
                  </a:txBody>
                  <a:tcPr marL="0" marR="0" marT="0" marB="0" anchor="ctr">
                    <a:pattFill prst="lgCheck">
                      <a:fgClr>
                        <a:schemeClr val="accent1">
                          <a:tint val="20000"/>
                        </a:schemeClr>
                      </a:fgClr>
                      <a:bgClr>
                        <a:schemeClr val="bg1"/>
                      </a:bgClr>
                    </a:pattFill>
                  </a:tcPr>
                </a:tc>
              </a:tr>
              <a:tr h="363565">
                <a:tc>
                  <a:txBody>
                    <a:bodyPr/>
                    <a:lstStyle/>
                    <a:p>
                      <a:pPr algn="ctr" fontAlgn="b"/>
                      <a:r>
                        <a:rPr lang="fr-FR" sz="1100" b="1" i="0" u="none" strike="noStrike" dirty="0">
                          <a:solidFill>
                            <a:srgbClr val="000000"/>
                          </a:solidFill>
                          <a:effectLst/>
                          <a:latin typeface="Calibri"/>
                        </a:rPr>
                        <a:t>Tonnage 2018</a:t>
                      </a:r>
                    </a:p>
                  </a:txBody>
                  <a:tcPr marL="0" marR="0" marT="0" marB="0" anchor="ctr"/>
                </a:tc>
                <a:tc>
                  <a:txBody>
                    <a:bodyPr/>
                    <a:lstStyle/>
                    <a:p>
                      <a:pPr algn="ctr" fontAlgn="ctr"/>
                      <a:r>
                        <a:rPr lang="fr-FR" sz="1400" b="0" i="0" u="none" strike="noStrike" dirty="0" smtClean="0">
                          <a:solidFill>
                            <a:srgbClr val="000000"/>
                          </a:solidFill>
                          <a:effectLst/>
                          <a:latin typeface="Calibri"/>
                        </a:rPr>
                        <a:t>1 169</a:t>
                      </a:r>
                      <a:endParaRPr lang="fr-FR" sz="1400" b="0" i="0" u="none" strike="noStrike" dirty="0">
                        <a:solidFill>
                          <a:srgbClr val="000000"/>
                        </a:solidFill>
                        <a:effectLst/>
                        <a:latin typeface="Calibri"/>
                      </a:endParaRPr>
                    </a:p>
                  </a:txBody>
                  <a:tcPr marL="0" marR="0" marT="0" marB="0" anchor="ctr">
                    <a:lnR w="28575" cap="flat" cmpd="sng" algn="ctr">
                      <a:solidFill>
                        <a:srgbClr val="FF0000"/>
                      </a:solidFill>
                      <a:prstDash val="solid"/>
                      <a:round/>
                      <a:headEnd type="none" w="med" len="med"/>
                      <a:tailEnd type="none" w="med" len="med"/>
                    </a:lnR>
                  </a:tcPr>
                </a:tc>
                <a:tc>
                  <a:txBody>
                    <a:bodyPr/>
                    <a:lstStyle/>
                    <a:p>
                      <a:pPr algn="ctr" fontAlgn="ctr"/>
                      <a:r>
                        <a:rPr lang="fr-FR" sz="1400" b="0" i="0" u="none" strike="noStrike" dirty="0" smtClean="0">
                          <a:solidFill>
                            <a:schemeClr val="tx1"/>
                          </a:solidFill>
                          <a:effectLst/>
                          <a:latin typeface="Calibri"/>
                        </a:rPr>
                        <a:t>1 230</a:t>
                      </a:r>
                      <a:endParaRPr lang="fr-FR" sz="1400" b="0" i="0" u="none" strike="noStrike" dirty="0">
                        <a:solidFill>
                          <a:schemeClr val="tx1"/>
                        </a:solidFill>
                        <a:effectLst/>
                        <a:latin typeface="Calibri"/>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400" b="0" i="0" u="none" strike="noStrike" dirty="0" smtClean="0">
                          <a:solidFill>
                            <a:schemeClr val="tx1"/>
                          </a:solidFill>
                          <a:effectLst/>
                          <a:latin typeface="Calibri"/>
                        </a:rPr>
                        <a:t>866</a:t>
                      </a:r>
                      <a:endParaRPr lang="fr-FR" sz="1400" b="0" i="0" u="none" strike="noStrike" dirty="0">
                        <a:solidFill>
                          <a:schemeClr val="tx1"/>
                        </a:solidFill>
                        <a:effectLst/>
                        <a:latin typeface="Calibri"/>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algn="ctr" fontAlgn="ctr"/>
                      <a:r>
                        <a:rPr lang="fr-FR" sz="1400" b="0" i="0" u="none" strike="noStrike" dirty="0" smtClean="0">
                          <a:solidFill>
                            <a:schemeClr val="tx1"/>
                          </a:solidFill>
                          <a:effectLst/>
                          <a:latin typeface="Calibri"/>
                        </a:rPr>
                        <a:t>737</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866</a:t>
                      </a:r>
                      <a:endParaRPr lang="fr-FR" sz="1400" b="0" i="0" u="none" strike="noStrike" dirty="0">
                        <a:solidFill>
                          <a:schemeClr val="tx1"/>
                        </a:solidFill>
                        <a:effectLst/>
                        <a:latin typeface="Calibri"/>
                      </a:endParaRPr>
                    </a:p>
                  </a:txBody>
                  <a:tcPr marL="0" marR="0" marT="0" marB="0" anchor="ctr"/>
                </a:tc>
              </a:tr>
              <a:tr h="363565">
                <a:tc>
                  <a:txBody>
                    <a:bodyPr/>
                    <a:lstStyle/>
                    <a:p>
                      <a:pPr algn="ctr" fontAlgn="b"/>
                      <a:r>
                        <a:rPr lang="fr-FR" sz="1100" b="1" i="0" u="none" strike="noStrike" dirty="0">
                          <a:solidFill>
                            <a:srgbClr val="000000"/>
                          </a:solidFill>
                          <a:effectLst/>
                          <a:latin typeface="Calibri"/>
                        </a:rPr>
                        <a:t>Tonnage 2024</a:t>
                      </a:r>
                    </a:p>
                  </a:txBody>
                  <a:tcPr marL="0" marR="0" marT="0" marB="0" anchor="ctr"/>
                </a:tc>
                <a:tc>
                  <a:txBody>
                    <a:bodyPr/>
                    <a:lstStyle/>
                    <a:p>
                      <a:pPr algn="ctr" fontAlgn="ctr"/>
                      <a:r>
                        <a:rPr lang="fr-FR" sz="1400" b="0" i="0" u="none" strike="noStrike" dirty="0" smtClean="0">
                          <a:solidFill>
                            <a:srgbClr val="000000"/>
                          </a:solidFill>
                          <a:effectLst/>
                          <a:latin typeface="Calibri"/>
                        </a:rPr>
                        <a:t>4 034</a:t>
                      </a:r>
                      <a:endParaRPr lang="fr-FR" sz="1400" b="0" i="0" u="none" strike="noStrike" dirty="0">
                        <a:solidFill>
                          <a:srgbClr val="000000"/>
                        </a:solidFill>
                        <a:effectLst/>
                        <a:latin typeface="Calibri"/>
                      </a:endParaRPr>
                    </a:p>
                  </a:txBody>
                  <a:tcPr marL="0" marR="0" marT="0" marB="0" anchor="ctr">
                    <a:lnR w="28575" cap="flat" cmpd="sng" algn="ctr">
                      <a:solidFill>
                        <a:srgbClr val="FF0000"/>
                      </a:solidFill>
                      <a:prstDash val="solid"/>
                      <a:round/>
                      <a:headEnd type="none" w="med" len="med"/>
                      <a:tailEnd type="none" w="med" len="med"/>
                    </a:lnR>
                  </a:tcPr>
                </a:tc>
                <a:tc>
                  <a:txBody>
                    <a:bodyPr/>
                    <a:lstStyle/>
                    <a:p>
                      <a:pPr algn="ctr" fontAlgn="ctr"/>
                      <a:r>
                        <a:rPr lang="fr-FR" sz="1400" b="0" i="0" u="none" strike="noStrike" dirty="0" smtClean="0">
                          <a:solidFill>
                            <a:schemeClr val="tx1"/>
                          </a:solidFill>
                          <a:effectLst/>
                          <a:latin typeface="Calibri"/>
                        </a:rPr>
                        <a:t>4 015</a:t>
                      </a:r>
                      <a:endParaRPr lang="fr-FR" sz="1400" b="0" i="0" u="none" strike="noStrike" dirty="0">
                        <a:solidFill>
                          <a:schemeClr val="tx1"/>
                        </a:solidFill>
                        <a:effectLst/>
                        <a:latin typeface="Calibri"/>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0" i="0" u="none" strike="noStrike" dirty="0" smtClean="0">
                          <a:solidFill>
                            <a:schemeClr val="tx1"/>
                          </a:solidFill>
                          <a:effectLst/>
                          <a:latin typeface="Calibri"/>
                        </a:rPr>
                        <a:t>4 016</a:t>
                      </a:r>
                      <a:endParaRPr lang="fr-FR" sz="1400" b="0" i="0" u="none" strike="noStrike" dirty="0">
                        <a:solidFill>
                          <a:schemeClr val="tx1"/>
                        </a:solidFill>
                        <a:effectLst/>
                        <a:latin typeface="Calibri"/>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algn="ctr" fontAlgn="ctr"/>
                      <a:r>
                        <a:rPr lang="fr-FR" sz="1400" b="0" i="0" u="none" strike="noStrike" dirty="0" smtClean="0">
                          <a:solidFill>
                            <a:schemeClr val="tx1"/>
                          </a:solidFill>
                          <a:effectLst/>
                          <a:latin typeface="Calibri"/>
                        </a:rPr>
                        <a:t>3</a:t>
                      </a:r>
                      <a:r>
                        <a:rPr lang="fr-FR" sz="1400" b="0" i="0" u="none" strike="noStrike" baseline="0" dirty="0" smtClean="0">
                          <a:solidFill>
                            <a:schemeClr val="tx1"/>
                          </a:solidFill>
                          <a:effectLst/>
                          <a:latin typeface="Calibri"/>
                        </a:rPr>
                        <a:t> 569</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2 500</a:t>
                      </a:r>
                      <a:endParaRPr lang="fr-FR" sz="1400" b="0" i="0" u="none" strike="noStrike" dirty="0">
                        <a:solidFill>
                          <a:schemeClr val="tx1"/>
                        </a:solidFill>
                        <a:effectLst/>
                        <a:latin typeface="Calibri"/>
                      </a:endParaRPr>
                    </a:p>
                  </a:txBody>
                  <a:tcPr marL="0" marR="0" marT="0" marB="0" anchor="ctr"/>
                </a:tc>
              </a:tr>
            </a:tbl>
          </a:graphicData>
        </a:graphic>
      </p:graphicFrame>
    </p:spTree>
    <p:extLst>
      <p:ext uri="{BB962C8B-B14F-4D97-AF65-F5344CB8AC3E}">
        <p14:creationId xmlns:p14="http://schemas.microsoft.com/office/powerpoint/2010/main" val="3213716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7</a:t>
            </a:fld>
            <a:endParaRPr lang="fr-FR" dirty="0"/>
          </a:p>
        </p:txBody>
      </p:sp>
      <p:sp>
        <p:nvSpPr>
          <p:cNvPr id="7" name="Titre 6"/>
          <p:cNvSpPr>
            <a:spLocks noGrp="1"/>
          </p:cNvSpPr>
          <p:nvPr>
            <p:ph type="title"/>
          </p:nvPr>
        </p:nvSpPr>
        <p:spPr>
          <a:xfrm>
            <a:off x="216023" y="183976"/>
            <a:ext cx="7328567" cy="654378"/>
          </a:xfrm>
        </p:spPr>
        <p:txBody>
          <a:bodyPr/>
          <a:lstStyle/>
          <a:p>
            <a:r>
              <a:rPr lang="fr-FR" dirty="0" smtClean="0"/>
              <a:t>Conséquences sur le financement de l’actualisation du BP UKAD / EcoTi</a:t>
            </a:r>
            <a:endParaRPr lang="fr-FR" dirty="0"/>
          </a:p>
        </p:txBody>
      </p:sp>
      <p:sp>
        <p:nvSpPr>
          <p:cNvPr id="13" name="Rectangle 12"/>
          <p:cNvSpPr/>
          <p:nvPr/>
        </p:nvSpPr>
        <p:spPr>
          <a:xfrm>
            <a:off x="336281" y="915914"/>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3" name="Espace réservé du texte 2"/>
          <p:cNvSpPr>
            <a:spLocks noGrp="1"/>
          </p:cNvSpPr>
          <p:nvPr>
            <p:ph type="body" sz="quarter" idx="15"/>
          </p:nvPr>
        </p:nvSpPr>
        <p:spPr>
          <a:xfrm>
            <a:off x="336282" y="1063598"/>
            <a:ext cx="8701392" cy="1246266"/>
          </a:xfrm>
        </p:spPr>
        <p:txBody>
          <a:bodyPr/>
          <a:lstStyle/>
          <a:p>
            <a:endParaRPr lang="fr-FR" dirty="0"/>
          </a:p>
          <a:p>
            <a:endParaRPr lang="fr-FR" dirty="0" smtClean="0"/>
          </a:p>
          <a:p>
            <a:endParaRPr lang="fr-FR" dirty="0" smtClean="0"/>
          </a:p>
          <a:p>
            <a:pPr marL="342900" indent="-342900">
              <a:buFontTx/>
              <a:buChar char="-"/>
            </a:pPr>
            <a:endParaRPr lang="fr-FR" dirty="0" smtClean="0"/>
          </a:p>
          <a:p>
            <a:pPr marL="342900" indent="-342900">
              <a:buFontTx/>
              <a:buChar char="-"/>
            </a:pPr>
            <a:endParaRPr lang="fr-FR" dirty="0"/>
          </a:p>
        </p:txBody>
      </p:sp>
      <p:sp>
        <p:nvSpPr>
          <p:cNvPr id="11" name="Espace réservé du contenu 10"/>
          <p:cNvSpPr>
            <a:spLocks noGrp="1"/>
          </p:cNvSpPr>
          <p:nvPr>
            <p:ph sz="quarter" idx="21"/>
          </p:nvPr>
        </p:nvSpPr>
        <p:spPr/>
        <p:txBody>
          <a:bodyPr/>
          <a:lstStyle/>
          <a:p>
            <a:endParaRPr lang="fr-FR"/>
          </a:p>
        </p:txBody>
      </p:sp>
      <p:graphicFrame>
        <p:nvGraphicFramePr>
          <p:cNvPr id="6" name="Espace réservé du contenu 5"/>
          <p:cNvGraphicFramePr>
            <a:graphicFrameLocks noGrp="1"/>
          </p:cNvGraphicFramePr>
          <p:nvPr>
            <p:ph sz="quarter" idx="13"/>
            <p:extLst>
              <p:ext uri="{D42A27DB-BD31-4B8C-83A1-F6EECF244321}">
                <p14:modId xmlns:p14="http://schemas.microsoft.com/office/powerpoint/2010/main" val="3871391422"/>
              </p:ext>
            </p:extLst>
          </p:nvPr>
        </p:nvGraphicFramePr>
        <p:xfrm>
          <a:off x="873751" y="1127052"/>
          <a:ext cx="7749255" cy="5152726"/>
        </p:xfrm>
        <a:graphic>
          <a:graphicData uri="http://schemas.openxmlformats.org/drawingml/2006/table">
            <a:tbl>
              <a:tblPr firstRow="1" bandRow="1">
                <a:tableStyleId>{5C22544A-7EE6-4342-B048-85BDC9FD1C3A}</a:tableStyleId>
              </a:tblPr>
              <a:tblGrid>
                <a:gridCol w="1444310"/>
                <a:gridCol w="1260989"/>
                <a:gridCol w="1260989"/>
                <a:gridCol w="1260989"/>
                <a:gridCol w="1260989"/>
                <a:gridCol w="1260989"/>
              </a:tblGrid>
              <a:tr h="668549">
                <a:tc>
                  <a:txBody>
                    <a:bodyPr/>
                    <a:lstStyle/>
                    <a:p>
                      <a:endParaRPr lang="fr-FR" dirty="0"/>
                    </a:p>
                  </a:txBody>
                  <a:tcPr/>
                </a:tc>
                <a:tc>
                  <a:txBody>
                    <a:bodyPr/>
                    <a:lstStyle/>
                    <a:p>
                      <a:pPr algn="ctr" fontAlgn="ctr"/>
                      <a:r>
                        <a:rPr lang="fr-FR" sz="1100" b="1" i="0" u="none" strike="noStrike" dirty="0">
                          <a:solidFill>
                            <a:srgbClr val="000000"/>
                          </a:solidFill>
                          <a:effectLst/>
                          <a:latin typeface="Calibri"/>
                        </a:rPr>
                        <a:t>Version closing</a:t>
                      </a:r>
                    </a:p>
                  </a:txBody>
                  <a:tcPr marL="0" marR="0" marT="0" marB="0" anchor="ctr"/>
                </a:tc>
                <a:tc>
                  <a:txBody>
                    <a:bodyPr/>
                    <a:lstStyle/>
                    <a:p>
                      <a:pPr algn="ctr" fontAlgn="ctr"/>
                      <a:r>
                        <a:rPr lang="fr-FR" sz="1100" b="1" i="0" u="none" strike="noStrike" dirty="0" smtClean="0">
                          <a:solidFill>
                            <a:srgbClr val="000000"/>
                          </a:solidFill>
                          <a:effectLst/>
                          <a:latin typeface="Calibri"/>
                        </a:rPr>
                        <a:t>Catégories</a:t>
                      </a:r>
                    </a:p>
                    <a:p>
                      <a:pPr algn="ctr" fontAlgn="ctr"/>
                      <a:r>
                        <a:rPr lang="fr-FR" sz="1100" b="1" i="0" u="none" strike="noStrike" dirty="0" smtClean="0">
                          <a:solidFill>
                            <a:srgbClr val="000000"/>
                          </a:solidFill>
                          <a:effectLst/>
                          <a:latin typeface="Calibri"/>
                        </a:rPr>
                        <a:t>1 </a:t>
                      </a:r>
                      <a:r>
                        <a:rPr lang="fr-FR" sz="1100" b="1" i="0" u="none" strike="noStrike" dirty="0">
                          <a:solidFill>
                            <a:srgbClr val="000000"/>
                          </a:solidFill>
                          <a:effectLst/>
                          <a:latin typeface="Calibri"/>
                        </a:rPr>
                        <a:t>2 3 et 4</a:t>
                      </a:r>
                    </a:p>
                  </a:txBody>
                  <a:tcPr marL="0" marR="0" marT="0" marB="0" anchor="ctr">
                    <a:lnB w="28575" cap="flat" cmpd="sng" algn="ctr">
                      <a:solidFill>
                        <a:srgbClr val="FF0000"/>
                      </a:solidFill>
                      <a:prstDash val="solid"/>
                      <a:round/>
                      <a:headEnd type="none" w="med" len="med"/>
                      <a:tailEnd type="none" w="med" len="med"/>
                    </a:lnB>
                  </a:tcPr>
                </a:tc>
                <a:tc>
                  <a:txBody>
                    <a:bodyPr/>
                    <a:lstStyle/>
                    <a:p>
                      <a:pPr algn="ctr" fontAlgn="ctr"/>
                      <a:r>
                        <a:rPr lang="fr-FR" sz="1100" b="1" i="0" u="none" strike="noStrike" dirty="0" smtClean="0">
                          <a:solidFill>
                            <a:srgbClr val="000000"/>
                          </a:solidFill>
                          <a:effectLst/>
                          <a:latin typeface="Calibri"/>
                        </a:rPr>
                        <a:t>Catégories</a:t>
                      </a:r>
                    </a:p>
                    <a:p>
                      <a:pPr algn="ctr" fontAlgn="ctr"/>
                      <a:r>
                        <a:rPr lang="fr-FR" sz="1100" b="1" i="0" u="none" strike="noStrike" dirty="0" smtClean="0">
                          <a:solidFill>
                            <a:srgbClr val="000000"/>
                          </a:solidFill>
                          <a:effectLst/>
                          <a:latin typeface="Calibri"/>
                        </a:rPr>
                        <a:t>1</a:t>
                      </a:r>
                      <a:r>
                        <a:rPr lang="fr-FR" sz="1100" b="1" i="0" u="none" strike="noStrike" baseline="0" dirty="0" smtClean="0">
                          <a:solidFill>
                            <a:srgbClr val="000000"/>
                          </a:solidFill>
                          <a:effectLst/>
                          <a:latin typeface="Calibri"/>
                        </a:rPr>
                        <a:t> 2 et 3</a:t>
                      </a:r>
                      <a:endParaRPr lang="fr-FR" sz="1100" b="1" i="0" u="none" strike="noStrike" dirty="0" smtClean="0">
                        <a:solidFill>
                          <a:srgbClr val="000000"/>
                        </a:solidFill>
                        <a:effectLst/>
                        <a:latin typeface="Calibri"/>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Catégories </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1</a:t>
                      </a:r>
                      <a:r>
                        <a:rPr lang="fr-FR" sz="1100" b="1" i="0" u="none" strike="noStrike" baseline="0" dirty="0" smtClean="0">
                          <a:solidFill>
                            <a:srgbClr val="000000"/>
                          </a:solidFill>
                          <a:effectLst/>
                          <a:latin typeface="+mn-lt"/>
                        </a:rPr>
                        <a:t> </a:t>
                      </a:r>
                      <a:r>
                        <a:rPr lang="fr-FR" sz="1100" b="1" i="0" u="none" strike="noStrike" dirty="0" smtClean="0">
                          <a:solidFill>
                            <a:srgbClr val="000000"/>
                          </a:solidFill>
                          <a:effectLst/>
                          <a:latin typeface="+mn-lt"/>
                        </a:rPr>
                        <a:t>2 </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et 80% du 3</a:t>
                      </a: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Catégories</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smtClean="0">
                          <a:solidFill>
                            <a:srgbClr val="000000"/>
                          </a:solidFill>
                          <a:effectLst/>
                          <a:latin typeface="+mn-lt"/>
                        </a:rPr>
                        <a:t> 1 2 et</a:t>
                      </a:r>
                      <a:r>
                        <a:rPr lang="fr-FR" sz="1100" b="1" i="0" u="none" strike="noStrike" baseline="0" dirty="0" smtClean="0">
                          <a:solidFill>
                            <a:srgbClr val="000000"/>
                          </a:solidFill>
                          <a:effectLst/>
                          <a:latin typeface="+mn-lt"/>
                        </a:rPr>
                        <a:t> 3 </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baseline="0" dirty="0" smtClean="0">
                          <a:solidFill>
                            <a:srgbClr val="000000"/>
                          </a:solidFill>
                          <a:effectLst/>
                          <a:latin typeface="+mn-lt"/>
                        </a:rPr>
                        <a:t>2500t avec seulement</a:t>
                      </a:r>
                    </a:p>
                    <a:p>
                      <a:pPr marL="0" marR="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baseline="0" dirty="0" smtClean="0">
                          <a:solidFill>
                            <a:srgbClr val="000000"/>
                          </a:solidFill>
                          <a:effectLst/>
                          <a:latin typeface="+mn-lt"/>
                        </a:rPr>
                        <a:t>1 VAR</a:t>
                      </a:r>
                      <a:endParaRPr lang="fr-FR" sz="1100" b="1" i="0" u="none" strike="noStrike" dirty="0" smtClean="0">
                        <a:solidFill>
                          <a:srgbClr val="000000"/>
                        </a:solidFill>
                        <a:effectLst/>
                        <a:latin typeface="+mn-lt"/>
                      </a:endParaRPr>
                    </a:p>
                  </a:txBody>
                  <a:tcPr marL="0" marR="0" marT="0" marB="0" anchor="ctr"/>
                </a:tc>
              </a:tr>
              <a:tr h="402240">
                <a:tc>
                  <a:txBody>
                    <a:bodyPr/>
                    <a:lstStyle/>
                    <a:p>
                      <a:pPr algn="ctr" fontAlgn="b"/>
                      <a:r>
                        <a:rPr lang="fr-FR" sz="1100" b="1" i="0" u="none" strike="noStrike" dirty="0" smtClean="0">
                          <a:solidFill>
                            <a:srgbClr val="FF0000"/>
                          </a:solidFill>
                          <a:effectLst/>
                          <a:latin typeface="Calibri"/>
                        </a:rPr>
                        <a:t>N°</a:t>
                      </a:r>
                      <a:r>
                        <a:rPr lang="fr-FR" sz="1100" b="1" i="0" u="none" strike="noStrike" baseline="0" dirty="0" smtClean="0">
                          <a:solidFill>
                            <a:srgbClr val="FF0000"/>
                          </a:solidFill>
                          <a:effectLst/>
                          <a:latin typeface="Calibri"/>
                        </a:rPr>
                        <a:t> des scénarios</a:t>
                      </a:r>
                      <a:endParaRPr lang="fr-FR" sz="1100" b="1" i="0" u="none" strike="noStrike" dirty="0">
                        <a:solidFill>
                          <a:srgbClr val="FF0000"/>
                        </a:solidFill>
                        <a:effectLst/>
                        <a:latin typeface="Calibri"/>
                      </a:endParaRPr>
                    </a:p>
                  </a:txBody>
                  <a:tcPr marL="0" marR="0" marT="0" marB="0" anchor="ctr"/>
                </a:tc>
                <a:tc>
                  <a:txBody>
                    <a:bodyPr/>
                    <a:lstStyle/>
                    <a:p>
                      <a:pPr algn="ctr" fontAlgn="ctr"/>
                      <a:r>
                        <a:rPr lang="fr-FR" sz="1400" b="1" i="0" u="none" strike="noStrike" dirty="0" smtClean="0">
                          <a:solidFill>
                            <a:srgbClr val="FF0000"/>
                          </a:solidFill>
                          <a:effectLst/>
                          <a:latin typeface="Calibri"/>
                        </a:rPr>
                        <a:t>A</a:t>
                      </a:r>
                      <a:endParaRPr lang="fr-FR" sz="1400" b="1" i="0" u="none" strike="noStrike" dirty="0">
                        <a:solidFill>
                          <a:srgbClr val="FF0000"/>
                        </a:solidFill>
                        <a:effectLst/>
                        <a:latin typeface="Calibri"/>
                      </a:endParaRPr>
                    </a:p>
                  </a:txBody>
                  <a:tcPr marL="0" marR="0" marT="0" marB="0" anchor="ctr">
                    <a:lnR w="28575" cap="flat" cmpd="sng" algn="ctr">
                      <a:solidFill>
                        <a:srgbClr val="FF0000"/>
                      </a:solidFill>
                      <a:prstDash val="solid"/>
                      <a:round/>
                      <a:headEnd type="none" w="med" len="med"/>
                      <a:tailEnd type="none" w="med" len="med"/>
                    </a:lnR>
                  </a:tcPr>
                </a:tc>
                <a:tc>
                  <a:txBody>
                    <a:bodyPr/>
                    <a:lstStyle/>
                    <a:p>
                      <a:pPr algn="ctr" fontAlgn="ctr"/>
                      <a:r>
                        <a:rPr lang="fr-FR" sz="1400" b="1" i="0" u="none" strike="noStrike" dirty="0" smtClean="0">
                          <a:solidFill>
                            <a:srgbClr val="FF0000"/>
                          </a:solidFill>
                          <a:effectLst/>
                          <a:latin typeface="Calibri"/>
                        </a:rPr>
                        <a:t>G</a:t>
                      </a:r>
                      <a:endParaRPr lang="fr-FR" sz="1400" b="1" i="0" u="none" strike="noStrike" dirty="0">
                        <a:solidFill>
                          <a:srgbClr val="FF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fontAlgn="ctr"/>
                      <a:r>
                        <a:rPr lang="fr-FR" sz="1400" b="1" i="0" u="none" strike="noStrike" dirty="0" smtClean="0">
                          <a:solidFill>
                            <a:srgbClr val="FF0000"/>
                          </a:solidFill>
                          <a:effectLst/>
                          <a:latin typeface="Calibri"/>
                        </a:rPr>
                        <a:t>H</a:t>
                      </a:r>
                      <a:endParaRPr lang="fr-FR" sz="1400" b="1" i="0" u="none" strike="noStrike" dirty="0">
                        <a:solidFill>
                          <a:srgbClr val="FF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algn="ctr" fontAlgn="ctr"/>
                      <a:r>
                        <a:rPr lang="fr-FR" sz="1400" b="1" i="0" u="none" strike="noStrike" dirty="0" smtClean="0">
                          <a:solidFill>
                            <a:srgbClr val="FF0000"/>
                          </a:solidFill>
                          <a:effectLst/>
                          <a:latin typeface="Calibri"/>
                        </a:rPr>
                        <a:t>I</a:t>
                      </a:r>
                      <a:endParaRPr lang="fr-FR" sz="1400" b="1" i="0" u="none" strike="noStrike" dirty="0">
                        <a:solidFill>
                          <a:srgbClr val="FF0000"/>
                        </a:solidFill>
                        <a:effectLst/>
                        <a:latin typeface="Calibri"/>
                      </a:endParaRPr>
                    </a:p>
                  </a:txBody>
                  <a:tcPr marL="0" marR="0" marT="0" marB="0" anchor="ctr"/>
                </a:tc>
                <a:tc>
                  <a:txBody>
                    <a:bodyPr/>
                    <a:lstStyle/>
                    <a:p>
                      <a:pPr algn="ctr" fontAlgn="ctr"/>
                      <a:r>
                        <a:rPr lang="fr-FR" sz="1400" b="1" i="0" u="none" strike="noStrike" dirty="0" smtClean="0">
                          <a:solidFill>
                            <a:srgbClr val="FF0000"/>
                          </a:solidFill>
                          <a:effectLst/>
                          <a:latin typeface="Calibri"/>
                        </a:rPr>
                        <a:t>M</a:t>
                      </a:r>
                      <a:endParaRPr lang="fr-FR" sz="1400" b="1" i="0" u="none" strike="noStrike" dirty="0">
                        <a:solidFill>
                          <a:srgbClr val="FF0000"/>
                        </a:solidFill>
                        <a:effectLst/>
                        <a:latin typeface="Calibri"/>
                      </a:endParaRPr>
                    </a:p>
                  </a:txBody>
                  <a:tcPr marL="0" marR="0" marT="0" marB="0" anchor="ctr"/>
                </a:tc>
              </a:tr>
              <a:tr h="402240">
                <a:tc>
                  <a:txBody>
                    <a:bodyPr/>
                    <a:lstStyle/>
                    <a:p>
                      <a:pPr algn="ctr" fontAlgn="b"/>
                      <a:r>
                        <a:rPr lang="fr-FR" sz="1100" b="1" i="0" u="none" strike="noStrike" dirty="0" smtClean="0">
                          <a:solidFill>
                            <a:srgbClr val="000000"/>
                          </a:solidFill>
                          <a:effectLst/>
                          <a:latin typeface="Calibri"/>
                        </a:rPr>
                        <a:t>Parité €/$</a:t>
                      </a:r>
                      <a:endParaRPr lang="fr-FR" sz="11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1,4</a:t>
                      </a:r>
                      <a:endParaRPr lang="fr-FR" sz="1400" b="1" i="0" u="none" strike="noStrike" dirty="0">
                        <a:solidFill>
                          <a:srgbClr val="000000"/>
                        </a:solidFill>
                        <a:effectLst/>
                        <a:latin typeface="Calibri"/>
                      </a:endParaRPr>
                    </a:p>
                  </a:txBody>
                  <a:tcPr marL="0" marR="0" marT="0" marB="0" anchor="ctr">
                    <a:lnR w="28575" cap="flat" cmpd="sng" algn="ctr">
                      <a:solidFill>
                        <a:srgbClr val="FF0000"/>
                      </a:solidFill>
                      <a:prstDash val="solid"/>
                      <a:round/>
                      <a:headEnd type="none" w="med" len="med"/>
                      <a:tailEnd type="none" w="med" len="med"/>
                    </a:lnR>
                  </a:tcPr>
                </a:tc>
                <a:tc>
                  <a:txBody>
                    <a:bodyPr/>
                    <a:lstStyle/>
                    <a:p>
                      <a:pPr algn="ctr" fontAlgn="ctr"/>
                      <a:r>
                        <a:rPr lang="fr-FR" sz="1400" b="1" i="0" u="none" strike="noStrike" dirty="0" smtClean="0">
                          <a:solidFill>
                            <a:srgbClr val="000000"/>
                          </a:solidFill>
                          <a:effectLst/>
                          <a:latin typeface="Calibri"/>
                        </a:rPr>
                        <a:t>1,12</a:t>
                      </a:r>
                      <a:endParaRPr lang="fr-FR" sz="1400" b="1" i="0" u="none" strike="noStrike" dirty="0">
                        <a:solidFill>
                          <a:srgbClr val="00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pPr algn="ctr" fontAlgn="ctr"/>
                      <a:r>
                        <a:rPr lang="fr-FR" sz="1400" b="1" i="0" u="none" strike="noStrike" dirty="0" smtClean="0">
                          <a:solidFill>
                            <a:srgbClr val="000000"/>
                          </a:solidFill>
                          <a:effectLst/>
                          <a:latin typeface="Calibri"/>
                        </a:rPr>
                        <a:t>1,12</a:t>
                      </a:r>
                      <a:endParaRPr lang="fr-FR" sz="1400" b="1" i="0" u="none" strike="noStrike" dirty="0">
                        <a:solidFill>
                          <a:srgbClr val="00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algn="ctr" fontAlgn="ctr"/>
                      <a:r>
                        <a:rPr lang="fr-FR" sz="1400" b="1" i="0" u="none" strike="noStrike" dirty="0" smtClean="0">
                          <a:solidFill>
                            <a:srgbClr val="000000"/>
                          </a:solidFill>
                          <a:effectLst/>
                          <a:latin typeface="Calibri"/>
                        </a:rPr>
                        <a:t>1,12</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1,12</a:t>
                      </a:r>
                    </a:p>
                  </a:txBody>
                  <a:tcPr marL="0" marR="0" marT="0" marB="0" anchor="ctr"/>
                </a:tc>
              </a:tr>
              <a:tr h="402240">
                <a:tc>
                  <a:txBody>
                    <a:bodyPr/>
                    <a:lstStyle/>
                    <a:p>
                      <a:pPr algn="ctr" fontAlgn="b"/>
                      <a:r>
                        <a:rPr lang="fr-FR" sz="1100" b="1" i="0" u="none" strike="noStrike" dirty="0">
                          <a:solidFill>
                            <a:srgbClr val="000000"/>
                          </a:solidFill>
                          <a:effectLst/>
                          <a:latin typeface="Calibri"/>
                        </a:rPr>
                        <a:t>Montant à </a:t>
                      </a:r>
                      <a:r>
                        <a:rPr lang="fr-FR" sz="1100" b="1" i="0" u="none" strike="noStrike" dirty="0" smtClean="0">
                          <a:solidFill>
                            <a:srgbClr val="000000"/>
                          </a:solidFill>
                          <a:effectLst/>
                          <a:latin typeface="Calibri"/>
                        </a:rPr>
                        <a:t>financer </a:t>
                      </a:r>
                    </a:p>
                    <a:p>
                      <a:pPr algn="ctr" fontAlgn="b"/>
                      <a:r>
                        <a:rPr lang="fr-FR" sz="1100" b="1" i="0" u="none" strike="noStrike" dirty="0" smtClean="0">
                          <a:solidFill>
                            <a:srgbClr val="000000"/>
                          </a:solidFill>
                          <a:effectLst/>
                          <a:latin typeface="Calibri"/>
                        </a:rPr>
                        <a:t>en K€</a:t>
                      </a:r>
                      <a:endParaRPr lang="fr-FR" sz="11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a:solidFill>
                            <a:srgbClr val="000000"/>
                          </a:solidFill>
                          <a:effectLst/>
                          <a:latin typeface="Calibri"/>
                        </a:rPr>
                        <a:t>40,2</a:t>
                      </a:r>
                    </a:p>
                  </a:txBody>
                  <a:tcPr marL="0" marR="0" marT="0" marB="0" anchor="ctr">
                    <a:lnR w="28575" cap="flat" cmpd="sng" algn="ctr">
                      <a:solidFill>
                        <a:srgbClr val="FF0000"/>
                      </a:solidFill>
                      <a:prstDash val="solid"/>
                      <a:round/>
                      <a:headEnd type="none" w="med" len="med"/>
                      <a:tailEnd type="none" w="med" len="med"/>
                    </a:lnR>
                  </a:tcPr>
                </a:tc>
                <a:tc>
                  <a:txBody>
                    <a:bodyPr/>
                    <a:lstStyle/>
                    <a:p>
                      <a:pPr algn="ctr" fontAlgn="ctr"/>
                      <a:r>
                        <a:rPr lang="fr-FR" sz="1400" b="1" i="0" u="none" strike="noStrike" dirty="0" smtClean="0">
                          <a:solidFill>
                            <a:srgbClr val="000000"/>
                          </a:solidFill>
                          <a:effectLst/>
                          <a:latin typeface="Calibri"/>
                        </a:rPr>
                        <a:t>44,2</a:t>
                      </a:r>
                      <a:endParaRPr lang="fr-FR" sz="1400" b="1" i="0" u="none" strike="noStrike" dirty="0">
                        <a:solidFill>
                          <a:srgbClr val="00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pPr algn="ctr" fontAlgn="ctr"/>
                      <a:r>
                        <a:rPr lang="fr-FR" sz="1400" b="1" i="0" u="none" strike="noStrike" dirty="0" smtClean="0">
                          <a:solidFill>
                            <a:srgbClr val="000000"/>
                          </a:solidFill>
                          <a:effectLst/>
                          <a:latin typeface="Calibri"/>
                        </a:rPr>
                        <a:t>46,2</a:t>
                      </a:r>
                      <a:endParaRPr lang="fr-FR" sz="1400" b="1" i="0" u="none" strike="noStrike" dirty="0">
                        <a:solidFill>
                          <a:srgbClr val="00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algn="ctr" fontAlgn="ctr"/>
                      <a:r>
                        <a:rPr lang="fr-FR" sz="1400" b="1" i="0" u="none" strike="noStrike" dirty="0" smtClean="0">
                          <a:solidFill>
                            <a:srgbClr val="000000"/>
                          </a:solidFill>
                          <a:effectLst/>
                          <a:latin typeface="Calibri"/>
                        </a:rPr>
                        <a:t>48,2</a:t>
                      </a:r>
                      <a:endParaRPr lang="fr-FR" sz="1400" b="1" i="0" u="none" strike="noStrike" dirty="0">
                        <a:solidFill>
                          <a:srgbClr val="000000"/>
                        </a:solidFill>
                        <a:effectLst/>
                        <a:latin typeface="Calibri"/>
                      </a:endParaRPr>
                    </a:p>
                  </a:txBody>
                  <a:tcPr marL="0" marR="0" marT="0" marB="0" anchor="ctr"/>
                </a:tc>
                <a:tc>
                  <a:txBody>
                    <a:bodyPr/>
                    <a:lstStyle/>
                    <a:p>
                      <a:pPr algn="ctr" fontAlgn="ctr"/>
                      <a:r>
                        <a:rPr lang="fr-FR" sz="1400" b="1" i="0" u="none" strike="noStrike" dirty="0" smtClean="0">
                          <a:solidFill>
                            <a:srgbClr val="000000"/>
                          </a:solidFill>
                          <a:effectLst/>
                          <a:latin typeface="Calibri"/>
                        </a:rPr>
                        <a:t>44,6</a:t>
                      </a:r>
                      <a:endParaRPr lang="fr-FR" sz="1400" b="1" i="0" u="none" strike="noStrike" dirty="0">
                        <a:solidFill>
                          <a:srgbClr val="000000"/>
                        </a:solidFill>
                        <a:effectLst/>
                        <a:latin typeface="Calibri"/>
                      </a:endParaRPr>
                    </a:p>
                  </a:txBody>
                  <a:tcPr marL="0" marR="0" marT="0" marB="0" anchor="ctr"/>
                </a:tc>
              </a:tr>
              <a:tr h="402240">
                <a:tc>
                  <a:txBody>
                    <a:bodyPr/>
                    <a:lstStyle/>
                    <a:p>
                      <a:pPr algn="ctr" fontAlgn="b"/>
                      <a:r>
                        <a:rPr lang="fr-FR" sz="1100" b="1" i="0" u="none" strike="noStrike" dirty="0">
                          <a:solidFill>
                            <a:srgbClr val="000000"/>
                          </a:solidFill>
                          <a:effectLst/>
                          <a:latin typeface="Calibri"/>
                        </a:rPr>
                        <a:t>dont montant </a:t>
                      </a:r>
                      <a:endParaRPr lang="fr-FR" sz="1100" b="1" i="0" u="none" strike="noStrike" dirty="0" smtClean="0">
                        <a:solidFill>
                          <a:srgbClr val="000000"/>
                        </a:solidFill>
                        <a:effectLst/>
                        <a:latin typeface="Calibri"/>
                      </a:endParaRPr>
                    </a:p>
                    <a:p>
                      <a:pPr algn="ctr" fontAlgn="b"/>
                      <a:r>
                        <a:rPr lang="fr-FR" sz="1100" b="1" i="0" u="none" strike="noStrike" dirty="0" smtClean="0">
                          <a:solidFill>
                            <a:srgbClr val="000000"/>
                          </a:solidFill>
                          <a:effectLst/>
                          <a:latin typeface="Calibri"/>
                        </a:rPr>
                        <a:t>restant </a:t>
                      </a:r>
                      <a:r>
                        <a:rPr lang="fr-FR" sz="1100" b="1" i="0" u="none" strike="noStrike" dirty="0">
                          <a:solidFill>
                            <a:srgbClr val="000000"/>
                          </a:solidFill>
                          <a:effectLst/>
                          <a:latin typeface="Calibri"/>
                        </a:rPr>
                        <a:t>à </a:t>
                      </a:r>
                      <a:r>
                        <a:rPr lang="fr-FR" sz="1100" b="1" i="0" u="none" strike="noStrike" dirty="0" smtClean="0">
                          <a:solidFill>
                            <a:srgbClr val="000000"/>
                          </a:solidFill>
                          <a:effectLst/>
                          <a:latin typeface="Calibri"/>
                        </a:rPr>
                        <a:t>trouver en K€</a:t>
                      </a:r>
                    </a:p>
                  </a:txBody>
                  <a:tcPr marL="0" marR="0" marT="0" marB="0" anchor="ctr"/>
                </a:tc>
                <a:tc>
                  <a:txBody>
                    <a:bodyPr/>
                    <a:lstStyle/>
                    <a:p>
                      <a:pPr algn="ctr" fontAlgn="b"/>
                      <a:r>
                        <a:rPr lang="fr-FR" sz="1400" b="1" i="0" u="none" strike="noStrike" dirty="0">
                          <a:solidFill>
                            <a:srgbClr val="000000"/>
                          </a:solidFill>
                          <a:effectLst/>
                          <a:latin typeface="Calibri"/>
                        </a:rPr>
                        <a:t>0</a:t>
                      </a:r>
                    </a:p>
                  </a:txBody>
                  <a:tcPr marL="0" marR="0" marT="0" marB="0" anchor="ctr">
                    <a:lnR w="28575" cap="flat" cmpd="sng" algn="ctr">
                      <a:solidFill>
                        <a:srgbClr val="FF0000"/>
                      </a:solidFill>
                      <a:prstDash val="solid"/>
                      <a:round/>
                      <a:headEnd type="none" w="med" len="med"/>
                      <a:tailEnd type="none" w="med" len="med"/>
                    </a:lnR>
                  </a:tcPr>
                </a:tc>
                <a:tc>
                  <a:txBody>
                    <a:bodyPr/>
                    <a:lstStyle/>
                    <a:p>
                      <a:pPr algn="ctr" fontAlgn="b"/>
                      <a:r>
                        <a:rPr lang="fr-FR" sz="1400" b="1" i="0" u="none" strike="noStrike" dirty="0" smtClean="0">
                          <a:solidFill>
                            <a:srgbClr val="000000"/>
                          </a:solidFill>
                          <a:effectLst/>
                          <a:latin typeface="Calibri"/>
                        </a:rPr>
                        <a:t>4,0</a:t>
                      </a:r>
                      <a:endParaRPr lang="fr-FR" sz="1400" b="1" i="0" u="none" strike="noStrike" dirty="0">
                        <a:solidFill>
                          <a:srgbClr val="00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pPr algn="ctr" fontAlgn="b"/>
                      <a:r>
                        <a:rPr lang="fr-FR" sz="1400" b="1" i="0" u="none" strike="noStrike" dirty="0" smtClean="0">
                          <a:solidFill>
                            <a:srgbClr val="000000"/>
                          </a:solidFill>
                          <a:effectLst/>
                          <a:latin typeface="Calibri"/>
                        </a:rPr>
                        <a:t>8,2</a:t>
                      </a:r>
                      <a:endParaRPr lang="fr-FR" sz="1400" b="1" i="0" u="none" strike="noStrike" dirty="0">
                        <a:solidFill>
                          <a:srgbClr val="00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algn="ctr" fontAlgn="b"/>
                      <a:r>
                        <a:rPr lang="fr-FR" sz="1400" b="1" i="0" u="none" strike="noStrike" dirty="0" smtClean="0">
                          <a:solidFill>
                            <a:srgbClr val="000000"/>
                          </a:solidFill>
                          <a:effectLst/>
                          <a:latin typeface="Calibri"/>
                        </a:rPr>
                        <a:t>10,2</a:t>
                      </a:r>
                      <a:endParaRPr lang="fr-FR" sz="1400" b="1" i="0" u="none" strike="noStrike" dirty="0">
                        <a:solidFill>
                          <a:srgbClr val="000000"/>
                        </a:solidFill>
                        <a:effectLst/>
                        <a:latin typeface="Calibri"/>
                      </a:endParaRPr>
                    </a:p>
                  </a:txBody>
                  <a:tcPr marL="0" marR="0" marT="0" marB="0" anchor="ctr"/>
                </a:tc>
                <a:tc>
                  <a:txBody>
                    <a:bodyPr/>
                    <a:lstStyle/>
                    <a:p>
                      <a:pPr algn="ctr" fontAlgn="b"/>
                      <a:r>
                        <a:rPr lang="fr-FR" sz="1400" b="1" i="0" u="none" strike="noStrike" dirty="0" smtClean="0">
                          <a:solidFill>
                            <a:srgbClr val="000000"/>
                          </a:solidFill>
                          <a:effectLst/>
                          <a:latin typeface="Calibri"/>
                        </a:rPr>
                        <a:t>6,6</a:t>
                      </a:r>
                      <a:endParaRPr lang="fr-FR" sz="1400" b="1" i="0" u="none" strike="noStrike" dirty="0">
                        <a:solidFill>
                          <a:srgbClr val="000000"/>
                        </a:solidFill>
                        <a:effectLst/>
                        <a:latin typeface="Calibri"/>
                      </a:endParaRPr>
                    </a:p>
                  </a:txBody>
                  <a:tcPr marL="0" marR="0" marT="0" marB="0" anchor="ctr"/>
                </a:tc>
              </a:tr>
              <a:tr h="402240">
                <a:tc>
                  <a:txBody>
                    <a:bodyPr/>
                    <a:lstStyle/>
                    <a:p>
                      <a:pPr algn="ctr" fontAlgn="b"/>
                      <a:r>
                        <a:rPr lang="fr-FR" sz="1100" b="1" i="0" u="none" strike="noStrike" dirty="0" smtClean="0">
                          <a:solidFill>
                            <a:srgbClr val="000000"/>
                          </a:solidFill>
                          <a:effectLst/>
                          <a:latin typeface="Calibri"/>
                        </a:rPr>
                        <a:t>TRI</a:t>
                      </a:r>
                    </a:p>
                  </a:txBody>
                  <a:tcPr marL="0" marR="0" marT="0" marB="0" anchor="ctr"/>
                </a:tc>
                <a:tc>
                  <a:txBody>
                    <a:bodyPr/>
                    <a:lstStyle/>
                    <a:p>
                      <a:pPr algn="ctr" fontAlgn="ctr"/>
                      <a:r>
                        <a:rPr lang="fr-FR" sz="1400" b="0" i="0" u="none" strike="noStrike" dirty="0" smtClean="0">
                          <a:solidFill>
                            <a:srgbClr val="000000"/>
                          </a:solidFill>
                          <a:effectLst/>
                          <a:latin typeface="Calibri"/>
                        </a:rPr>
                        <a:t>15,5%</a:t>
                      </a:r>
                      <a:endParaRPr lang="fr-FR" sz="1400" b="0" i="0" u="none" strike="noStrike" dirty="0">
                        <a:solidFill>
                          <a:srgbClr val="000000"/>
                        </a:solidFill>
                        <a:effectLst/>
                        <a:latin typeface="Calibri"/>
                      </a:endParaRPr>
                    </a:p>
                  </a:txBody>
                  <a:tcPr marL="0" marR="0" marT="0" marB="0" anchor="ctr">
                    <a:lnR w="28575" cap="flat" cmpd="sng" algn="ctr">
                      <a:solidFill>
                        <a:srgbClr val="FF0000"/>
                      </a:solidFill>
                      <a:prstDash val="solid"/>
                      <a:round/>
                      <a:headEnd type="none" w="med" len="med"/>
                      <a:tailEnd type="none" w="med" len="med"/>
                    </a:lnR>
                  </a:tcP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16,5%</a:t>
                      </a:r>
                      <a:endParaRPr lang="fr-FR" sz="1400" b="0" i="0" u="none" strike="noStrike" kern="1200" dirty="0">
                        <a:solidFill>
                          <a:srgbClr val="000000"/>
                        </a:solidFill>
                        <a:effectLst/>
                        <a:latin typeface="Calibri"/>
                        <a:ea typeface="+mn-ea"/>
                        <a:cs typeface="+mn-cs"/>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16%</a:t>
                      </a:r>
                      <a:endParaRPr lang="fr-FR" sz="1400" b="0" i="0" u="none" strike="noStrike" kern="1200" dirty="0">
                        <a:solidFill>
                          <a:srgbClr val="000000"/>
                        </a:solidFill>
                        <a:effectLst/>
                        <a:latin typeface="Calibri"/>
                        <a:ea typeface="+mn-ea"/>
                        <a:cs typeface="+mn-cs"/>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14,4%</a:t>
                      </a:r>
                      <a:endParaRPr lang="fr-FR" sz="1400" b="0" i="0" u="none" strike="noStrike" kern="1200" dirty="0">
                        <a:solidFill>
                          <a:srgbClr val="000000"/>
                        </a:solidFill>
                        <a:effectLst/>
                        <a:latin typeface="Calibri"/>
                        <a:ea typeface="+mn-ea"/>
                        <a:cs typeface="+mn-cs"/>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10,7%</a:t>
                      </a:r>
                      <a:endParaRPr lang="fr-FR" sz="1400" b="0" i="0" u="none" strike="noStrike" kern="1200" dirty="0">
                        <a:solidFill>
                          <a:srgbClr val="000000"/>
                        </a:solidFill>
                        <a:effectLst/>
                        <a:latin typeface="Calibri"/>
                        <a:ea typeface="+mn-ea"/>
                        <a:cs typeface="+mn-cs"/>
                      </a:endParaRPr>
                    </a:p>
                  </a:txBody>
                  <a:tcPr marL="0" marR="0" marT="0" marB="0" anchor="ctr"/>
                </a:tc>
              </a:tr>
              <a:tr h="402240">
                <a:tc>
                  <a:txBody>
                    <a:bodyPr/>
                    <a:lstStyle/>
                    <a:p>
                      <a:pPr algn="ctr" fontAlgn="b"/>
                      <a:r>
                        <a:rPr lang="fr-FR" sz="1100" b="1" i="0" u="none" strike="noStrike" dirty="0" smtClean="0">
                          <a:solidFill>
                            <a:srgbClr val="000000"/>
                          </a:solidFill>
                          <a:effectLst/>
                          <a:latin typeface="Calibri"/>
                        </a:rPr>
                        <a:t>Durée de remboursement</a:t>
                      </a:r>
                    </a:p>
                  </a:txBody>
                  <a:tcPr marL="0" marR="0" marT="0" marB="0" anchor="ctr"/>
                </a:tc>
                <a:tc>
                  <a:txBody>
                    <a:bodyPr/>
                    <a:lstStyle/>
                    <a:p>
                      <a:pPr algn="ctr" fontAlgn="ctr"/>
                      <a:r>
                        <a:rPr lang="fr-FR" sz="1400" b="0" i="0" u="none" strike="noStrike" dirty="0" smtClean="0">
                          <a:solidFill>
                            <a:srgbClr val="000000"/>
                          </a:solidFill>
                          <a:effectLst/>
                          <a:latin typeface="Calibri"/>
                        </a:rPr>
                        <a:t>11 ans </a:t>
                      </a:r>
                    </a:p>
                    <a:p>
                      <a:pPr algn="ctr" fontAlgn="ctr"/>
                      <a:r>
                        <a:rPr lang="fr-FR" sz="1400" b="0" i="0" u="none" strike="noStrike" dirty="0" smtClean="0">
                          <a:solidFill>
                            <a:srgbClr val="000000"/>
                          </a:solidFill>
                          <a:effectLst/>
                          <a:latin typeface="Calibri"/>
                        </a:rPr>
                        <a:t>et 4 mois</a:t>
                      </a:r>
                      <a:endParaRPr lang="fr-FR" sz="1400" b="0" i="0" u="none" strike="noStrike" dirty="0">
                        <a:solidFill>
                          <a:srgbClr val="000000"/>
                        </a:solidFill>
                        <a:effectLst/>
                        <a:latin typeface="Calibri"/>
                      </a:endParaRPr>
                    </a:p>
                  </a:txBody>
                  <a:tcPr marL="0" marR="0" marT="0" marB="0" anchor="ctr">
                    <a:lnR w="28575" cap="flat" cmpd="sng" algn="ctr">
                      <a:solidFill>
                        <a:srgbClr val="FF0000"/>
                      </a:solidFill>
                      <a:prstDash val="solid"/>
                      <a:round/>
                      <a:headEnd type="none" w="med" len="med"/>
                      <a:tailEnd type="none" w="med" len="med"/>
                    </a:lnR>
                  </a:tcP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10 ans </a:t>
                      </a:r>
                    </a:p>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et 7 mois</a:t>
                      </a:r>
                      <a:endParaRPr lang="fr-FR" sz="1400" b="0" i="0" u="none" strike="noStrike" kern="1200" dirty="0">
                        <a:solidFill>
                          <a:srgbClr val="000000"/>
                        </a:solidFill>
                        <a:effectLst/>
                        <a:latin typeface="Calibri"/>
                        <a:ea typeface="+mn-ea"/>
                        <a:cs typeface="+mn-cs"/>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11 ans</a:t>
                      </a:r>
                    </a:p>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 et 1 mois</a:t>
                      </a:r>
                      <a:endParaRPr lang="fr-FR" sz="1400" b="0" i="0" u="none" strike="noStrike" kern="1200" dirty="0">
                        <a:solidFill>
                          <a:srgbClr val="000000"/>
                        </a:solidFill>
                        <a:effectLst/>
                        <a:latin typeface="Calibri"/>
                        <a:ea typeface="+mn-ea"/>
                        <a:cs typeface="+mn-cs"/>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12 ans</a:t>
                      </a:r>
                    </a:p>
                    <a:p>
                      <a:pPr marL="0" algn="ctr" defTabSz="914400" rtl="0" eaLnBrk="1" fontAlgn="ctr" latinLnBrk="0" hangingPunct="1"/>
                      <a:r>
                        <a:rPr lang="fr-FR" sz="1400" b="0" i="0" u="none" strike="noStrike" kern="1200" baseline="0" dirty="0" smtClean="0">
                          <a:solidFill>
                            <a:srgbClr val="000000"/>
                          </a:solidFill>
                          <a:effectLst/>
                          <a:latin typeface="Calibri"/>
                          <a:ea typeface="+mn-ea"/>
                          <a:cs typeface="+mn-cs"/>
                        </a:rPr>
                        <a:t>et 9 mois</a:t>
                      </a:r>
                      <a:endParaRPr lang="fr-FR" sz="1400" b="0" i="0" u="none" strike="noStrike" kern="1200" dirty="0">
                        <a:solidFill>
                          <a:srgbClr val="000000"/>
                        </a:solidFill>
                        <a:effectLst/>
                        <a:latin typeface="Calibri"/>
                        <a:ea typeface="+mn-ea"/>
                        <a:cs typeface="+mn-cs"/>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&gt;</a:t>
                      </a:r>
                      <a:r>
                        <a:rPr lang="fr-FR" sz="1400" b="0" i="0" u="none" strike="noStrike" kern="1200" baseline="0" dirty="0" smtClean="0">
                          <a:solidFill>
                            <a:srgbClr val="000000"/>
                          </a:solidFill>
                          <a:effectLst/>
                          <a:latin typeface="Calibri"/>
                          <a:ea typeface="+mn-ea"/>
                          <a:cs typeface="+mn-cs"/>
                        </a:rPr>
                        <a:t> 20 ans</a:t>
                      </a:r>
                      <a:endParaRPr lang="fr-FR" sz="1400" b="0" i="0" u="none" strike="noStrike" kern="1200" dirty="0">
                        <a:solidFill>
                          <a:srgbClr val="000000"/>
                        </a:solidFill>
                        <a:effectLst/>
                        <a:latin typeface="Calibri"/>
                        <a:ea typeface="+mn-ea"/>
                        <a:cs typeface="+mn-cs"/>
                      </a:endParaRPr>
                    </a:p>
                  </a:txBody>
                  <a:tcPr marL="0" marR="0" marT="0" marB="0" anchor="ctr"/>
                </a:tc>
              </a:tr>
              <a:tr h="402240">
                <a:tc>
                  <a:txBody>
                    <a:bodyPr/>
                    <a:lstStyle/>
                    <a:p>
                      <a:pPr algn="ctr" fontAlgn="b"/>
                      <a:r>
                        <a:rPr lang="fr-FR" sz="1100" b="1" i="0" u="none" strike="noStrike" dirty="0" smtClean="0">
                          <a:solidFill>
                            <a:srgbClr val="000000"/>
                          </a:solidFill>
                          <a:effectLst/>
                          <a:latin typeface="Calibri"/>
                        </a:rPr>
                        <a:t>Valeur créée en M€</a:t>
                      </a:r>
                    </a:p>
                  </a:txBody>
                  <a:tcPr marL="0" marR="0" marT="0" marB="0" anchor="ctr"/>
                </a:tc>
                <a:tc>
                  <a:txBody>
                    <a:bodyPr/>
                    <a:lstStyle/>
                    <a:p>
                      <a:pPr algn="ctr" fontAlgn="ctr"/>
                      <a:r>
                        <a:rPr lang="fr-FR" sz="1400" b="0" i="0" u="none" strike="noStrike" dirty="0" smtClean="0">
                          <a:solidFill>
                            <a:srgbClr val="000000"/>
                          </a:solidFill>
                          <a:effectLst/>
                          <a:latin typeface="Calibri"/>
                        </a:rPr>
                        <a:t>38,4 </a:t>
                      </a:r>
                      <a:endParaRPr lang="fr-FR" sz="1400" b="0" i="0" u="none" strike="noStrike" dirty="0">
                        <a:solidFill>
                          <a:srgbClr val="000000"/>
                        </a:solidFill>
                        <a:effectLst/>
                        <a:latin typeface="Calibri"/>
                      </a:endParaRPr>
                    </a:p>
                  </a:txBody>
                  <a:tcPr marL="0" marR="0" marT="0" marB="0" anchor="ctr">
                    <a:lnR w="28575" cap="flat" cmpd="sng" algn="ctr">
                      <a:solidFill>
                        <a:srgbClr val="FF0000"/>
                      </a:solidFill>
                      <a:prstDash val="solid"/>
                      <a:round/>
                      <a:headEnd type="none" w="med" len="med"/>
                      <a:tailEnd type="none" w="med" len="med"/>
                    </a:lnR>
                  </a:tcP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52,1</a:t>
                      </a:r>
                      <a:endParaRPr lang="fr-FR" sz="1400" b="0" i="0" u="none" strike="noStrike" kern="1200" dirty="0">
                        <a:solidFill>
                          <a:srgbClr val="000000"/>
                        </a:solidFill>
                        <a:effectLst/>
                        <a:latin typeface="Calibri"/>
                        <a:ea typeface="+mn-ea"/>
                        <a:cs typeface="+mn-cs"/>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49,2</a:t>
                      </a:r>
                      <a:endParaRPr lang="fr-FR" sz="1400" b="0" i="0" u="none" strike="noStrike" kern="1200" dirty="0">
                        <a:solidFill>
                          <a:srgbClr val="000000"/>
                        </a:solidFill>
                        <a:effectLst/>
                        <a:latin typeface="Calibri"/>
                        <a:ea typeface="+mn-ea"/>
                        <a:cs typeface="+mn-cs"/>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35,03</a:t>
                      </a:r>
                      <a:endParaRPr lang="fr-FR" sz="1400" b="0" i="0" u="none" strike="noStrike" kern="1200" dirty="0">
                        <a:solidFill>
                          <a:srgbClr val="000000"/>
                        </a:solidFill>
                        <a:effectLst/>
                        <a:latin typeface="Calibri"/>
                        <a:ea typeface="+mn-ea"/>
                        <a:cs typeface="+mn-cs"/>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7,12</a:t>
                      </a:r>
                      <a:endParaRPr lang="fr-FR" sz="1400" b="0" i="0" u="none" strike="noStrike" kern="1200" dirty="0">
                        <a:solidFill>
                          <a:srgbClr val="000000"/>
                        </a:solidFill>
                        <a:effectLst/>
                        <a:latin typeface="Calibri"/>
                        <a:ea typeface="+mn-ea"/>
                        <a:cs typeface="+mn-cs"/>
                      </a:endParaRPr>
                    </a:p>
                  </a:txBody>
                  <a:tcPr marL="0" marR="0" marT="0" marB="0" anchor="ctr"/>
                </a:tc>
              </a:tr>
              <a:tr h="402240">
                <a:tc>
                  <a:txBody>
                    <a:bodyPr/>
                    <a:lstStyle/>
                    <a:p>
                      <a:pPr algn="ctr" fontAlgn="b"/>
                      <a:r>
                        <a:rPr lang="fr-FR" sz="1100" b="1" i="0" u="none" strike="noStrike" dirty="0" smtClean="0">
                          <a:solidFill>
                            <a:srgbClr val="000000"/>
                          </a:solidFill>
                          <a:effectLst/>
                          <a:latin typeface="Calibri"/>
                        </a:rPr>
                        <a:t>Valeur terminale actualisée en M€</a:t>
                      </a:r>
                    </a:p>
                  </a:txBody>
                  <a:tcPr marL="0" marR="0" marT="0" marB="0" anchor="ctr"/>
                </a:tc>
                <a:tc>
                  <a:txBody>
                    <a:bodyPr/>
                    <a:lstStyle/>
                    <a:p>
                      <a:pPr algn="ctr" fontAlgn="ctr"/>
                      <a:r>
                        <a:rPr lang="fr-FR" sz="1400" b="0" i="0" u="none" strike="noStrike" dirty="0" smtClean="0">
                          <a:solidFill>
                            <a:srgbClr val="000000"/>
                          </a:solidFill>
                          <a:effectLst/>
                          <a:latin typeface="Calibri"/>
                        </a:rPr>
                        <a:t>15,2</a:t>
                      </a:r>
                      <a:endParaRPr lang="fr-FR" sz="1400" b="0" i="0" u="none" strike="noStrike" dirty="0">
                        <a:solidFill>
                          <a:srgbClr val="000000"/>
                        </a:solidFill>
                        <a:effectLst/>
                        <a:latin typeface="Calibri"/>
                      </a:endParaRPr>
                    </a:p>
                  </a:txBody>
                  <a:tcPr marL="0" marR="0" marT="0" marB="0" anchor="ctr">
                    <a:lnR w="28575" cap="flat" cmpd="sng" algn="ctr">
                      <a:solidFill>
                        <a:srgbClr val="FF0000"/>
                      </a:solidFill>
                      <a:prstDash val="solid"/>
                      <a:round/>
                      <a:headEnd type="none" w="med" len="med"/>
                      <a:tailEnd type="none" w="med" len="med"/>
                    </a:lnR>
                  </a:tcP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19,3</a:t>
                      </a:r>
                      <a:endParaRPr lang="fr-FR" sz="1400" b="0" i="0" u="none" strike="noStrike" kern="1200" dirty="0">
                        <a:solidFill>
                          <a:srgbClr val="000000"/>
                        </a:solidFill>
                        <a:effectLst/>
                        <a:latin typeface="Calibri"/>
                        <a:ea typeface="+mn-ea"/>
                        <a:cs typeface="+mn-cs"/>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19,3</a:t>
                      </a:r>
                      <a:endParaRPr lang="fr-FR" sz="1400" b="0" i="0" u="none" strike="noStrike" kern="1200" dirty="0">
                        <a:solidFill>
                          <a:srgbClr val="000000"/>
                        </a:solidFill>
                        <a:effectLst/>
                        <a:latin typeface="Calibri"/>
                        <a:ea typeface="+mn-ea"/>
                        <a:cs typeface="+mn-cs"/>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16,6</a:t>
                      </a:r>
                      <a:endParaRPr lang="fr-FR" sz="1400" b="0" i="0" u="none" strike="noStrike" kern="1200" dirty="0">
                        <a:solidFill>
                          <a:srgbClr val="000000"/>
                        </a:solidFill>
                        <a:effectLst/>
                        <a:latin typeface="Calibri"/>
                        <a:ea typeface="+mn-ea"/>
                        <a:cs typeface="+mn-cs"/>
                      </a:endParaRPr>
                    </a:p>
                  </a:txBody>
                  <a:tcPr marL="0" marR="0" marT="0" marB="0" anchor="ctr"/>
                </a:tc>
                <a:tc>
                  <a:txBody>
                    <a:bodyPr/>
                    <a:lstStyle/>
                    <a:p>
                      <a:pPr marL="0" algn="ctr" defTabSz="914400" rtl="0" eaLnBrk="1" fontAlgn="ctr" latinLnBrk="0" hangingPunct="1"/>
                      <a:r>
                        <a:rPr lang="fr-FR" sz="1400" b="0" i="0" u="none" strike="noStrike" kern="1200" dirty="0" smtClean="0">
                          <a:solidFill>
                            <a:srgbClr val="000000"/>
                          </a:solidFill>
                          <a:effectLst/>
                          <a:latin typeface="Calibri"/>
                          <a:ea typeface="+mn-ea"/>
                          <a:cs typeface="+mn-cs"/>
                        </a:rPr>
                        <a:t>9,1</a:t>
                      </a:r>
                      <a:endParaRPr lang="fr-FR" sz="1400" b="0" i="0" u="none" strike="noStrike" kern="1200" dirty="0">
                        <a:solidFill>
                          <a:srgbClr val="000000"/>
                        </a:solidFill>
                        <a:effectLst/>
                        <a:latin typeface="Calibri"/>
                        <a:ea typeface="+mn-ea"/>
                        <a:cs typeface="+mn-cs"/>
                      </a:endParaRPr>
                    </a:p>
                  </a:txBody>
                  <a:tcPr marL="0" marR="0" marT="0" marB="0" anchor="ctr"/>
                </a:tc>
              </a:tr>
              <a:tr h="267646">
                <a:tc>
                  <a:txBody>
                    <a:bodyPr/>
                    <a:lstStyle/>
                    <a:p>
                      <a:endParaRPr lang="fr-FR" sz="1100" dirty="0"/>
                    </a:p>
                  </a:txBody>
                  <a:tcPr>
                    <a:pattFill prst="lgCheck">
                      <a:fgClr>
                        <a:schemeClr val="accent1">
                          <a:tint val="20000"/>
                        </a:schemeClr>
                      </a:fgClr>
                      <a:bgClr>
                        <a:schemeClr val="bg1"/>
                      </a:bgClr>
                    </a:pattFill>
                  </a:tcPr>
                </a:tc>
                <a:tc>
                  <a:txBody>
                    <a:bodyPr/>
                    <a:lstStyle/>
                    <a:p>
                      <a:pPr algn="ctr" fontAlgn="b"/>
                      <a:endParaRPr lang="fr-FR" sz="1000" b="0" i="0" u="none" strike="noStrike" dirty="0">
                        <a:solidFill>
                          <a:srgbClr val="000000"/>
                        </a:solidFill>
                        <a:effectLst/>
                        <a:latin typeface="Calibri"/>
                      </a:endParaRPr>
                    </a:p>
                  </a:txBody>
                  <a:tcPr marL="0" marR="0" marT="0" marB="0" anchor="ctr">
                    <a:lnR w="28575" cap="flat" cmpd="sng" algn="ctr">
                      <a:solidFill>
                        <a:srgbClr val="FF0000"/>
                      </a:solidFill>
                      <a:prstDash val="solid"/>
                      <a:round/>
                      <a:headEnd type="none" w="med" len="med"/>
                      <a:tailEnd type="none" w="med" len="med"/>
                    </a:lnR>
                    <a:pattFill prst="lgCheck">
                      <a:fgClr>
                        <a:schemeClr val="accent1">
                          <a:tint val="20000"/>
                        </a:schemeClr>
                      </a:fgClr>
                      <a:bgClr>
                        <a:schemeClr val="bg1"/>
                      </a:bgClr>
                    </a:pattFill>
                  </a:tcPr>
                </a:tc>
                <a:tc>
                  <a:txBody>
                    <a:bodyPr/>
                    <a:lstStyle/>
                    <a:p>
                      <a:pPr algn="ctr" fontAlgn="b"/>
                      <a:endParaRPr lang="fr-FR" sz="1000" b="0" i="0" u="none" strike="noStrike" dirty="0">
                        <a:solidFill>
                          <a:srgbClr val="00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pattFill prst="lgCheck">
                      <a:fgClr>
                        <a:schemeClr val="accent1">
                          <a:tint val="20000"/>
                        </a:schemeClr>
                      </a:fgClr>
                      <a:bgClr>
                        <a:schemeClr val="bg1"/>
                      </a:bgClr>
                    </a:pattFill>
                  </a:tcPr>
                </a:tc>
                <a:tc>
                  <a:txBody>
                    <a:bodyPr/>
                    <a:lstStyle/>
                    <a:p>
                      <a:pPr algn="ctr" fontAlgn="b"/>
                      <a:endParaRPr lang="fr-FR" sz="1000" b="0" i="0" u="none" strike="noStrike" dirty="0">
                        <a:solidFill>
                          <a:srgbClr val="000000"/>
                        </a:solidFill>
                        <a:effectLst/>
                        <a:latin typeface="Calibri"/>
                      </a:endParaRPr>
                    </a:p>
                  </a:txBody>
                  <a:tcPr marL="0" marR="0" marT="0" marB="0" anchor="ctr">
                    <a:lnL w="28575" cap="flat" cmpd="sng" algn="ctr">
                      <a:solidFill>
                        <a:srgbClr val="FF0000"/>
                      </a:solidFill>
                      <a:prstDash val="solid"/>
                      <a:round/>
                      <a:headEnd type="none" w="med" len="med"/>
                      <a:tailEnd type="none" w="med" len="med"/>
                    </a:lnL>
                    <a:pattFill prst="lgCheck">
                      <a:fgClr>
                        <a:schemeClr val="accent1">
                          <a:tint val="20000"/>
                        </a:schemeClr>
                      </a:fgClr>
                      <a:bgClr>
                        <a:schemeClr val="bg1"/>
                      </a:bgClr>
                    </a:pattFill>
                  </a:tcPr>
                </a:tc>
                <a:tc>
                  <a:txBody>
                    <a:bodyPr/>
                    <a:lstStyle/>
                    <a:p>
                      <a:pPr algn="ctr" fontAlgn="b"/>
                      <a:endParaRPr lang="fr-FR" sz="1000" b="0" i="0" u="none" strike="noStrike" dirty="0">
                        <a:solidFill>
                          <a:srgbClr val="000000"/>
                        </a:solidFill>
                        <a:effectLst/>
                        <a:latin typeface="Calibri"/>
                      </a:endParaRPr>
                    </a:p>
                  </a:txBody>
                  <a:tcPr marL="0" marR="0" marT="0" marB="0" anchor="ctr">
                    <a:pattFill prst="lgCheck">
                      <a:fgClr>
                        <a:schemeClr val="accent1">
                          <a:tint val="20000"/>
                        </a:schemeClr>
                      </a:fgClr>
                      <a:bgClr>
                        <a:schemeClr val="bg1"/>
                      </a:bgClr>
                    </a:pattFill>
                  </a:tcPr>
                </a:tc>
                <a:tc>
                  <a:txBody>
                    <a:bodyPr/>
                    <a:lstStyle/>
                    <a:p>
                      <a:pPr algn="ctr" fontAlgn="b"/>
                      <a:endParaRPr lang="fr-FR" sz="1000" b="0" i="0" u="none" strike="noStrike" dirty="0">
                        <a:solidFill>
                          <a:srgbClr val="000000"/>
                        </a:solidFill>
                        <a:effectLst/>
                        <a:latin typeface="Calibri"/>
                      </a:endParaRPr>
                    </a:p>
                  </a:txBody>
                  <a:tcPr marL="0" marR="0" marT="0" marB="0" anchor="ctr">
                    <a:pattFill prst="lgCheck">
                      <a:fgClr>
                        <a:schemeClr val="accent1">
                          <a:tint val="20000"/>
                        </a:schemeClr>
                      </a:fgClr>
                      <a:bgClr>
                        <a:schemeClr val="bg1"/>
                      </a:bgClr>
                    </a:pattFill>
                  </a:tcPr>
                </a:tc>
              </a:tr>
              <a:tr h="402240">
                <a:tc>
                  <a:txBody>
                    <a:bodyPr/>
                    <a:lstStyle/>
                    <a:p>
                      <a:pPr algn="ctr" fontAlgn="b"/>
                      <a:r>
                        <a:rPr lang="fr-FR" sz="1100" b="1" i="0" u="none" strike="noStrike" dirty="0">
                          <a:solidFill>
                            <a:srgbClr val="000000"/>
                          </a:solidFill>
                          <a:effectLst/>
                          <a:latin typeface="Calibri"/>
                        </a:rPr>
                        <a:t>Tonnage 2018</a:t>
                      </a:r>
                    </a:p>
                  </a:txBody>
                  <a:tcPr marL="0" marR="0" marT="0" marB="0" anchor="ctr"/>
                </a:tc>
                <a:tc>
                  <a:txBody>
                    <a:bodyPr/>
                    <a:lstStyle/>
                    <a:p>
                      <a:pPr algn="ctr" fontAlgn="ctr"/>
                      <a:r>
                        <a:rPr lang="fr-FR" sz="1400" b="0" i="0" u="none" strike="noStrike" dirty="0" smtClean="0">
                          <a:solidFill>
                            <a:srgbClr val="000000"/>
                          </a:solidFill>
                          <a:effectLst/>
                          <a:latin typeface="Calibri"/>
                        </a:rPr>
                        <a:t>1 169</a:t>
                      </a:r>
                      <a:endParaRPr lang="fr-FR" sz="1400" b="0" i="0" u="none" strike="noStrike" dirty="0">
                        <a:solidFill>
                          <a:srgbClr val="000000"/>
                        </a:solidFill>
                        <a:effectLst/>
                        <a:latin typeface="Calibri"/>
                      </a:endParaRPr>
                    </a:p>
                  </a:txBody>
                  <a:tcPr marL="0" marR="0" marT="0" marB="0" anchor="ctr">
                    <a:lnR w="28575" cap="flat" cmpd="sng" algn="ctr">
                      <a:solidFill>
                        <a:srgbClr val="FF0000"/>
                      </a:solidFill>
                      <a:prstDash val="solid"/>
                      <a:round/>
                      <a:headEnd type="none" w="med" len="med"/>
                      <a:tailEnd type="none" w="med" len="med"/>
                    </a:lnR>
                  </a:tcPr>
                </a:tc>
                <a:tc>
                  <a:txBody>
                    <a:bodyPr/>
                    <a:lstStyle/>
                    <a:p>
                      <a:pPr algn="ctr" fontAlgn="ctr"/>
                      <a:r>
                        <a:rPr lang="fr-FR" sz="1400" b="0" i="0" u="none" strike="noStrike" dirty="0" smtClean="0">
                          <a:solidFill>
                            <a:schemeClr val="tx1"/>
                          </a:solidFill>
                          <a:effectLst/>
                          <a:latin typeface="Calibri"/>
                        </a:rPr>
                        <a:t>1 230</a:t>
                      </a:r>
                      <a:endParaRPr lang="fr-FR" sz="1400" b="0" i="0" u="none" strike="noStrike" dirty="0">
                        <a:solidFill>
                          <a:schemeClr val="tx1"/>
                        </a:solidFill>
                        <a:effectLst/>
                        <a:latin typeface="Calibri"/>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pPr algn="ctr" fontAlgn="ctr"/>
                      <a:r>
                        <a:rPr lang="fr-FR" sz="1400" b="0" i="0" u="none" strike="noStrike" dirty="0" smtClean="0">
                          <a:solidFill>
                            <a:schemeClr val="tx1"/>
                          </a:solidFill>
                          <a:effectLst/>
                          <a:latin typeface="Calibri"/>
                        </a:rPr>
                        <a:t>866</a:t>
                      </a:r>
                      <a:endParaRPr lang="fr-FR" sz="1400" b="0" i="0" u="none" strike="noStrike" dirty="0">
                        <a:solidFill>
                          <a:schemeClr val="tx1"/>
                        </a:solidFill>
                        <a:effectLst/>
                        <a:latin typeface="Calibri"/>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algn="ctr" fontAlgn="ctr"/>
                      <a:r>
                        <a:rPr lang="fr-FR" sz="1400" b="0" i="0" u="none" strike="noStrike" dirty="0" smtClean="0">
                          <a:solidFill>
                            <a:schemeClr val="tx1"/>
                          </a:solidFill>
                          <a:effectLst/>
                          <a:latin typeface="Calibri"/>
                        </a:rPr>
                        <a:t>737</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866</a:t>
                      </a:r>
                      <a:endParaRPr lang="fr-FR" sz="1400" b="0" i="0" u="none" strike="noStrike" dirty="0">
                        <a:solidFill>
                          <a:schemeClr val="tx1"/>
                        </a:solidFill>
                        <a:effectLst/>
                        <a:latin typeface="Calibri"/>
                      </a:endParaRPr>
                    </a:p>
                  </a:txBody>
                  <a:tcPr marL="0" marR="0" marT="0" marB="0" anchor="ctr"/>
                </a:tc>
              </a:tr>
              <a:tr h="402240">
                <a:tc>
                  <a:txBody>
                    <a:bodyPr/>
                    <a:lstStyle/>
                    <a:p>
                      <a:pPr algn="ctr" fontAlgn="b"/>
                      <a:r>
                        <a:rPr lang="fr-FR" sz="1100" b="1" i="0" u="none" strike="noStrike" dirty="0">
                          <a:solidFill>
                            <a:srgbClr val="000000"/>
                          </a:solidFill>
                          <a:effectLst/>
                          <a:latin typeface="Calibri"/>
                        </a:rPr>
                        <a:t>Tonnage 2024</a:t>
                      </a:r>
                    </a:p>
                  </a:txBody>
                  <a:tcPr marL="0" marR="0" marT="0" marB="0" anchor="ctr"/>
                </a:tc>
                <a:tc>
                  <a:txBody>
                    <a:bodyPr/>
                    <a:lstStyle/>
                    <a:p>
                      <a:pPr algn="ctr" fontAlgn="ctr"/>
                      <a:r>
                        <a:rPr lang="fr-FR" sz="1400" b="0" i="0" u="none" strike="noStrike" dirty="0" smtClean="0">
                          <a:solidFill>
                            <a:srgbClr val="000000"/>
                          </a:solidFill>
                          <a:effectLst/>
                          <a:latin typeface="Calibri"/>
                        </a:rPr>
                        <a:t>4 034</a:t>
                      </a:r>
                      <a:endParaRPr lang="fr-FR" sz="1400" b="0" i="0" u="none" strike="noStrike" dirty="0">
                        <a:solidFill>
                          <a:srgbClr val="000000"/>
                        </a:solidFill>
                        <a:effectLst/>
                        <a:latin typeface="Calibri"/>
                      </a:endParaRPr>
                    </a:p>
                  </a:txBody>
                  <a:tcPr marL="0" marR="0" marT="0" marB="0" anchor="ctr">
                    <a:lnR w="28575" cap="flat" cmpd="sng" algn="ctr">
                      <a:solidFill>
                        <a:srgbClr val="FF0000"/>
                      </a:solidFill>
                      <a:prstDash val="solid"/>
                      <a:round/>
                      <a:headEnd type="none" w="med" len="med"/>
                      <a:tailEnd type="none" w="med" len="med"/>
                    </a:lnR>
                  </a:tcPr>
                </a:tc>
                <a:tc>
                  <a:txBody>
                    <a:bodyPr/>
                    <a:lstStyle/>
                    <a:p>
                      <a:pPr algn="ctr" fontAlgn="ctr"/>
                      <a:r>
                        <a:rPr lang="fr-FR" sz="1400" b="0" i="0" u="none" strike="noStrike" dirty="0" smtClean="0">
                          <a:solidFill>
                            <a:schemeClr val="tx1"/>
                          </a:solidFill>
                          <a:effectLst/>
                          <a:latin typeface="Calibri"/>
                        </a:rPr>
                        <a:t>4 015</a:t>
                      </a:r>
                      <a:endParaRPr lang="fr-FR" sz="1400" b="0" i="0" u="none" strike="noStrike" dirty="0">
                        <a:solidFill>
                          <a:schemeClr val="tx1"/>
                        </a:solidFill>
                        <a:effectLst/>
                        <a:latin typeface="Calibri"/>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fontAlgn="ctr"/>
                      <a:r>
                        <a:rPr lang="fr-FR" sz="1400" b="0" i="0" u="none" strike="noStrike" dirty="0" smtClean="0">
                          <a:solidFill>
                            <a:schemeClr val="tx1"/>
                          </a:solidFill>
                          <a:effectLst/>
                          <a:latin typeface="Calibri"/>
                        </a:rPr>
                        <a:t>4 016</a:t>
                      </a:r>
                      <a:endParaRPr lang="fr-FR" sz="1400" b="0" i="0" u="none" strike="noStrike" dirty="0">
                        <a:solidFill>
                          <a:schemeClr val="tx1"/>
                        </a:solidFill>
                        <a:effectLst/>
                        <a:latin typeface="Calibri"/>
                      </a:endParaRPr>
                    </a:p>
                  </a:txBody>
                  <a:tcPr marL="0" marR="0" marT="0" marB="0" anchor="ctr">
                    <a:lnL w="28575" cap="flat" cmpd="sng" algn="ctr">
                      <a:solidFill>
                        <a:srgbClr val="FF0000"/>
                      </a:solidFill>
                      <a:prstDash val="solid"/>
                      <a:round/>
                      <a:headEnd type="none" w="med" len="med"/>
                      <a:tailEnd type="none" w="med" len="med"/>
                    </a:lnL>
                  </a:tcPr>
                </a:tc>
                <a:tc>
                  <a:txBody>
                    <a:bodyPr/>
                    <a:lstStyle/>
                    <a:p>
                      <a:pPr algn="ctr" fontAlgn="ctr"/>
                      <a:r>
                        <a:rPr lang="fr-FR" sz="1400" b="0" i="0" u="none" strike="noStrike" dirty="0" smtClean="0">
                          <a:solidFill>
                            <a:schemeClr val="tx1"/>
                          </a:solidFill>
                          <a:effectLst/>
                          <a:latin typeface="Calibri"/>
                        </a:rPr>
                        <a:t>3</a:t>
                      </a:r>
                      <a:r>
                        <a:rPr lang="fr-FR" sz="1400" b="0" i="0" u="none" strike="noStrike" baseline="0" dirty="0" smtClean="0">
                          <a:solidFill>
                            <a:schemeClr val="tx1"/>
                          </a:solidFill>
                          <a:effectLst/>
                          <a:latin typeface="Calibri"/>
                        </a:rPr>
                        <a:t> 569</a:t>
                      </a:r>
                      <a:endParaRPr lang="fr-FR" sz="1400" b="0" i="0" u="none" strike="noStrike" dirty="0">
                        <a:solidFill>
                          <a:schemeClr val="tx1"/>
                        </a:solidFill>
                        <a:effectLst/>
                        <a:latin typeface="Calibri"/>
                      </a:endParaRPr>
                    </a:p>
                  </a:txBody>
                  <a:tcPr marL="0" marR="0" marT="0" marB="0" anchor="ctr"/>
                </a:tc>
                <a:tc>
                  <a:txBody>
                    <a:bodyPr/>
                    <a:lstStyle/>
                    <a:p>
                      <a:pPr algn="ctr" fontAlgn="ctr"/>
                      <a:r>
                        <a:rPr lang="fr-FR" sz="1400" b="0" i="0" u="none" strike="noStrike" dirty="0" smtClean="0">
                          <a:solidFill>
                            <a:schemeClr val="tx1"/>
                          </a:solidFill>
                          <a:effectLst/>
                          <a:latin typeface="Calibri"/>
                        </a:rPr>
                        <a:t>2 500</a:t>
                      </a:r>
                      <a:endParaRPr lang="fr-FR" sz="1400" b="0" i="0" u="none" strike="noStrike" dirty="0">
                        <a:solidFill>
                          <a:schemeClr val="tx1"/>
                        </a:solidFill>
                        <a:effectLst/>
                        <a:latin typeface="Calibri"/>
                      </a:endParaRPr>
                    </a:p>
                  </a:txBody>
                  <a:tcPr marL="0" marR="0" marT="0" marB="0" anchor="ctr"/>
                </a:tc>
              </a:tr>
            </a:tbl>
          </a:graphicData>
        </a:graphic>
      </p:graphicFrame>
    </p:spTree>
    <p:extLst>
      <p:ext uri="{BB962C8B-B14F-4D97-AF65-F5344CB8AC3E}">
        <p14:creationId xmlns:p14="http://schemas.microsoft.com/office/powerpoint/2010/main" val="2446238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8</a:t>
            </a:fld>
            <a:endParaRPr lang="fr-FR" dirty="0"/>
          </a:p>
        </p:txBody>
      </p:sp>
      <p:sp>
        <p:nvSpPr>
          <p:cNvPr id="7" name="Titre 6"/>
          <p:cNvSpPr>
            <a:spLocks noGrp="1"/>
          </p:cNvSpPr>
          <p:nvPr>
            <p:ph type="title"/>
          </p:nvPr>
        </p:nvSpPr>
        <p:spPr>
          <a:xfrm>
            <a:off x="216023" y="183976"/>
            <a:ext cx="7328567" cy="654378"/>
          </a:xfrm>
        </p:spPr>
        <p:txBody>
          <a:bodyPr/>
          <a:lstStyle/>
          <a:p>
            <a:r>
              <a:rPr lang="fr-FR" dirty="0" smtClean="0"/>
              <a:t>Evolution des besoins de financements</a:t>
            </a:r>
            <a:endParaRPr lang="fr-FR" dirty="0"/>
          </a:p>
        </p:txBody>
      </p:sp>
      <p:sp>
        <p:nvSpPr>
          <p:cNvPr id="13" name="Rectangle 12"/>
          <p:cNvSpPr/>
          <p:nvPr/>
        </p:nvSpPr>
        <p:spPr>
          <a:xfrm>
            <a:off x="336281" y="915914"/>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3" name="Espace réservé du texte 2"/>
          <p:cNvSpPr>
            <a:spLocks noGrp="1"/>
          </p:cNvSpPr>
          <p:nvPr>
            <p:ph type="body" sz="quarter" idx="15"/>
          </p:nvPr>
        </p:nvSpPr>
        <p:spPr>
          <a:xfrm>
            <a:off x="336282" y="1063597"/>
            <a:ext cx="8701392" cy="4684059"/>
          </a:xfrm>
        </p:spPr>
        <p:txBody>
          <a:bodyPr/>
          <a:lstStyle/>
          <a:p>
            <a:endParaRPr lang="fr-FR" sz="1600" dirty="0"/>
          </a:p>
          <a:p>
            <a:endParaRPr lang="fr-FR" dirty="0" smtClean="0"/>
          </a:p>
          <a:p>
            <a:endParaRPr lang="fr-FR" dirty="0" smtClean="0"/>
          </a:p>
          <a:p>
            <a:pPr marL="342900" indent="-342900">
              <a:buFontTx/>
              <a:buChar char="-"/>
            </a:pPr>
            <a:endParaRPr lang="fr-FR" dirty="0" smtClean="0"/>
          </a:p>
          <a:p>
            <a:pPr marL="342900" indent="-342900">
              <a:buFontTx/>
              <a:buChar char="-"/>
            </a:pPr>
            <a:endParaRPr lang="fr-FR" dirty="0"/>
          </a:p>
        </p:txBody>
      </p:sp>
      <p:sp>
        <p:nvSpPr>
          <p:cNvPr id="11" name="Espace réservé du contenu 10"/>
          <p:cNvSpPr>
            <a:spLocks noGrp="1"/>
          </p:cNvSpPr>
          <p:nvPr>
            <p:ph sz="quarter" idx="21"/>
          </p:nvPr>
        </p:nvSpPr>
        <p:spPr/>
        <p:txBody>
          <a:bodyPr/>
          <a:lstStyle/>
          <a:p>
            <a:endParaRPr lang="fr-FR"/>
          </a:p>
        </p:txBody>
      </p:sp>
      <p:graphicFrame>
        <p:nvGraphicFramePr>
          <p:cNvPr id="6" name="Espace réservé du contenu 5"/>
          <p:cNvGraphicFramePr>
            <a:graphicFrameLocks noGrp="1"/>
          </p:cNvGraphicFramePr>
          <p:nvPr>
            <p:ph sz="quarter" idx="13"/>
            <p:extLst>
              <p:ext uri="{D42A27DB-BD31-4B8C-83A1-F6EECF244321}">
                <p14:modId xmlns:p14="http://schemas.microsoft.com/office/powerpoint/2010/main" val="3264089605"/>
              </p:ext>
            </p:extLst>
          </p:nvPr>
        </p:nvGraphicFramePr>
        <p:xfrm>
          <a:off x="216023" y="1567543"/>
          <a:ext cx="8821655" cy="2481682"/>
        </p:xfrm>
        <a:graphic>
          <a:graphicData uri="http://schemas.openxmlformats.org/drawingml/2006/table">
            <a:tbl>
              <a:tblPr>
                <a:tableStyleId>{5C22544A-7EE6-4342-B048-85BDC9FD1C3A}</a:tableStyleId>
              </a:tblPr>
              <a:tblGrid>
                <a:gridCol w="2634055"/>
                <a:gridCol w="773450"/>
                <a:gridCol w="773450"/>
                <a:gridCol w="773450"/>
                <a:gridCol w="773450"/>
                <a:gridCol w="773450"/>
                <a:gridCol w="773450"/>
                <a:gridCol w="773450"/>
                <a:gridCol w="773450"/>
              </a:tblGrid>
              <a:tr h="400525">
                <a:tc>
                  <a:txBody>
                    <a:bodyPr/>
                    <a:lstStyle/>
                    <a:p>
                      <a:pPr algn="l" fontAlgn="b"/>
                      <a:r>
                        <a:rPr lang="fr-FR" sz="1800" b="1" i="0" u="none" strike="noStrike" dirty="0" smtClean="0">
                          <a:solidFill>
                            <a:srgbClr val="000000"/>
                          </a:solidFill>
                          <a:effectLst/>
                          <a:latin typeface="+mn-lt"/>
                        </a:rPr>
                        <a:t>Scénarii en K€</a:t>
                      </a:r>
                      <a:endParaRPr lang="fr-FR" sz="1800" b="1" i="0" u="none" strike="noStrike" dirty="0">
                        <a:solidFill>
                          <a:srgbClr val="000000"/>
                        </a:solidFill>
                        <a:effectLst/>
                        <a:latin typeface="+mn-lt"/>
                      </a:endParaRPr>
                    </a:p>
                  </a:txBody>
                  <a:tcPr marL="509" marR="509" marT="509" marB="0" anchor="ctr"/>
                </a:tc>
                <a:tc>
                  <a:txBody>
                    <a:bodyPr/>
                    <a:lstStyle/>
                    <a:p>
                      <a:pPr algn="ctr" fontAlgn="b"/>
                      <a:r>
                        <a:rPr lang="fr-FR" sz="1400" b="1" u="none" strike="noStrike" dirty="0">
                          <a:effectLst/>
                          <a:latin typeface="+mn-lt"/>
                        </a:rPr>
                        <a:t>€/$</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b="1" u="none" strike="noStrike" dirty="0">
                          <a:effectLst/>
                          <a:latin typeface="+mn-lt"/>
                        </a:rPr>
                        <a:t>2015</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b="1" u="none" strike="noStrike" dirty="0">
                          <a:effectLst/>
                          <a:latin typeface="+mn-lt"/>
                        </a:rPr>
                        <a:t>2016</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b="1" u="none" strike="noStrike" dirty="0">
                          <a:effectLst/>
                          <a:latin typeface="+mn-lt"/>
                        </a:rPr>
                        <a:t>2017</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b="1" u="none" strike="noStrike" dirty="0">
                          <a:effectLst/>
                          <a:latin typeface="+mn-lt"/>
                        </a:rPr>
                        <a:t>2018</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b="1" u="none" strike="noStrike">
                          <a:effectLst/>
                          <a:latin typeface="+mn-lt"/>
                        </a:rPr>
                        <a:t>2019</a:t>
                      </a:r>
                      <a:endParaRPr lang="fr-FR" sz="1400" b="1" i="0" u="none" strike="noStrike">
                        <a:solidFill>
                          <a:srgbClr val="000000"/>
                        </a:solidFill>
                        <a:effectLst/>
                        <a:latin typeface="+mn-lt"/>
                      </a:endParaRPr>
                    </a:p>
                  </a:txBody>
                  <a:tcPr marL="509" marR="509" marT="509" marB="0" anchor="ctr"/>
                </a:tc>
                <a:tc>
                  <a:txBody>
                    <a:bodyPr/>
                    <a:lstStyle/>
                    <a:p>
                      <a:pPr algn="ctr" fontAlgn="b"/>
                      <a:r>
                        <a:rPr lang="fr-FR" sz="1400" b="1" u="none" strike="noStrike">
                          <a:effectLst/>
                          <a:latin typeface="+mn-lt"/>
                        </a:rPr>
                        <a:t>2020</a:t>
                      </a:r>
                      <a:endParaRPr lang="fr-FR" sz="1400" b="1" i="0" u="none" strike="noStrike">
                        <a:solidFill>
                          <a:srgbClr val="000000"/>
                        </a:solidFill>
                        <a:effectLst/>
                        <a:latin typeface="+mn-lt"/>
                      </a:endParaRPr>
                    </a:p>
                  </a:txBody>
                  <a:tcPr marL="509" marR="509" marT="509" marB="0" anchor="ctr"/>
                </a:tc>
                <a:tc>
                  <a:txBody>
                    <a:bodyPr/>
                    <a:lstStyle/>
                    <a:p>
                      <a:pPr algn="ctr" fontAlgn="b"/>
                      <a:r>
                        <a:rPr lang="fr-FR" sz="1400" b="1" u="none" strike="noStrike" dirty="0">
                          <a:effectLst/>
                          <a:latin typeface="+mn-lt"/>
                        </a:rPr>
                        <a:t>Total</a:t>
                      </a:r>
                      <a:endParaRPr lang="fr-FR" sz="1400" b="1" i="0" u="none" strike="noStrike" dirty="0">
                        <a:solidFill>
                          <a:srgbClr val="000000"/>
                        </a:solidFill>
                        <a:effectLst/>
                        <a:latin typeface="+mn-lt"/>
                      </a:endParaRPr>
                    </a:p>
                  </a:txBody>
                  <a:tcPr marL="509" marR="509" marT="509" marB="0" anchor="ctr"/>
                </a:tc>
              </a:tr>
              <a:tr h="400525">
                <a:tc>
                  <a:txBody>
                    <a:bodyPr/>
                    <a:lstStyle/>
                    <a:p>
                      <a:pPr algn="l" fontAlgn="b"/>
                      <a:r>
                        <a:rPr lang="fr-FR" sz="1400" b="1" u="none" strike="noStrike" dirty="0">
                          <a:effectLst/>
                          <a:latin typeface="+mn-lt"/>
                        </a:rPr>
                        <a:t>BP </a:t>
                      </a:r>
                      <a:r>
                        <a:rPr lang="fr-FR" sz="1400" b="1" u="none" strike="noStrike" dirty="0" err="1">
                          <a:effectLst/>
                          <a:latin typeface="+mn-lt"/>
                        </a:rPr>
                        <a:t>Closing</a:t>
                      </a:r>
                      <a:r>
                        <a:rPr lang="fr-FR" sz="1400" b="1" u="none" strike="noStrike" dirty="0">
                          <a:effectLst/>
                          <a:latin typeface="+mn-lt"/>
                        </a:rPr>
                        <a:t> (A)</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u="none" strike="noStrike" dirty="0">
                          <a:effectLst/>
                          <a:latin typeface="+mn-lt"/>
                        </a:rPr>
                        <a:t>1,4</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0</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22 423</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12 465</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3 480</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1 850</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 </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40 218</a:t>
                      </a:r>
                      <a:endParaRPr lang="fr-FR" sz="1400" b="0" i="0" u="none" strike="noStrike" dirty="0">
                        <a:solidFill>
                          <a:srgbClr val="000000"/>
                        </a:solidFill>
                        <a:effectLst/>
                        <a:latin typeface="+mn-lt"/>
                      </a:endParaRPr>
                    </a:p>
                  </a:txBody>
                  <a:tcPr marL="509" marR="509" marT="509" marB="0" anchor="ctr"/>
                </a:tc>
              </a:tr>
              <a:tr h="400525">
                <a:tc>
                  <a:txBody>
                    <a:bodyPr/>
                    <a:lstStyle/>
                    <a:p>
                      <a:pPr algn="l" fontAlgn="b"/>
                      <a:r>
                        <a:rPr lang="fr-FR" sz="1400" b="1" u="none" strike="noStrike" dirty="0">
                          <a:effectLst/>
                          <a:latin typeface="+mn-lt"/>
                        </a:rPr>
                        <a:t>BP sept 2016 1 à 4  (G)</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u="none" strike="noStrike" dirty="0">
                          <a:effectLst/>
                          <a:latin typeface="+mn-lt"/>
                        </a:rPr>
                        <a:t>1,12</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5 000</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15 154</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20 965</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2 749</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341</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 </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44 208</a:t>
                      </a:r>
                      <a:endParaRPr lang="fr-FR" sz="1400" b="0" i="0" u="none" strike="noStrike" dirty="0">
                        <a:solidFill>
                          <a:srgbClr val="000000"/>
                        </a:solidFill>
                        <a:effectLst/>
                        <a:latin typeface="+mn-lt"/>
                      </a:endParaRPr>
                    </a:p>
                  </a:txBody>
                  <a:tcPr marL="509" marR="509" marT="509" marB="0" anchor="ctr"/>
                </a:tc>
              </a:tr>
              <a:tr h="400525">
                <a:tc>
                  <a:txBody>
                    <a:bodyPr/>
                    <a:lstStyle/>
                    <a:p>
                      <a:pPr algn="l" fontAlgn="b"/>
                      <a:r>
                        <a:rPr lang="fr-FR" sz="1400" b="1" u="none" strike="noStrike" dirty="0">
                          <a:effectLst/>
                          <a:latin typeface="+mn-lt"/>
                        </a:rPr>
                        <a:t>BP sept 2016 1 à 3 (H)</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u="none" strike="noStrike">
                          <a:effectLst/>
                          <a:latin typeface="+mn-lt"/>
                        </a:rPr>
                        <a:t>1,12</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5 000</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15 154</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20 964</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3 861</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1 286</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 </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46 264</a:t>
                      </a:r>
                      <a:endParaRPr lang="fr-FR" sz="1400" b="0" i="0" u="none" strike="noStrike">
                        <a:solidFill>
                          <a:srgbClr val="000000"/>
                        </a:solidFill>
                        <a:effectLst/>
                        <a:latin typeface="+mn-lt"/>
                      </a:endParaRPr>
                    </a:p>
                  </a:txBody>
                  <a:tcPr marL="509" marR="509" marT="509" marB="0" anchor="ctr"/>
                </a:tc>
              </a:tr>
              <a:tr h="400525">
                <a:tc>
                  <a:txBody>
                    <a:bodyPr/>
                    <a:lstStyle/>
                    <a:p>
                      <a:pPr algn="l" fontAlgn="b"/>
                      <a:r>
                        <a:rPr lang="fr-FR" sz="1400" b="1" u="none" strike="noStrike" dirty="0">
                          <a:effectLst/>
                          <a:latin typeface="+mn-lt"/>
                        </a:rPr>
                        <a:t>BP sept 2016 1,2 et 80% du 3 (I)</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u="none" strike="noStrike">
                          <a:effectLst/>
                          <a:latin typeface="+mn-lt"/>
                        </a:rPr>
                        <a:t>1,12</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5 000</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15 154</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21 101</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4 486</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2 449</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a:effectLst/>
                          <a:latin typeface="+mn-lt"/>
                        </a:rPr>
                        <a:t> </a:t>
                      </a:r>
                      <a:endParaRPr lang="fr-FR" sz="1400" b="0" i="0" u="none" strike="noStrike">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48 189</a:t>
                      </a:r>
                      <a:endParaRPr lang="fr-FR" sz="1400" b="0" i="0" u="none" strike="noStrike" dirty="0">
                        <a:solidFill>
                          <a:srgbClr val="000000"/>
                        </a:solidFill>
                        <a:effectLst/>
                        <a:latin typeface="+mn-lt"/>
                      </a:endParaRPr>
                    </a:p>
                  </a:txBody>
                  <a:tcPr marL="509" marR="509" marT="509" marB="0" anchor="ctr"/>
                </a:tc>
              </a:tr>
              <a:tr h="479057">
                <a:tc>
                  <a:txBody>
                    <a:bodyPr/>
                    <a:lstStyle/>
                    <a:p>
                      <a:pPr algn="l" fontAlgn="b"/>
                      <a:r>
                        <a:rPr lang="fr-FR" sz="1400" b="1" u="none" strike="noStrike" dirty="0">
                          <a:effectLst/>
                          <a:latin typeface="+mn-lt"/>
                        </a:rPr>
                        <a:t>BP sept 2016 1 à 3 2500t max et 1 VAR (M)</a:t>
                      </a:r>
                      <a:endParaRPr lang="fr-FR" sz="1400" b="1" i="0" u="none" strike="noStrike" dirty="0">
                        <a:solidFill>
                          <a:srgbClr val="000000"/>
                        </a:solidFill>
                        <a:effectLst/>
                        <a:latin typeface="+mn-lt"/>
                      </a:endParaRPr>
                    </a:p>
                  </a:txBody>
                  <a:tcPr marL="509" marR="509" marT="509" marB="0" anchor="ctr"/>
                </a:tc>
                <a:tc>
                  <a:txBody>
                    <a:bodyPr/>
                    <a:lstStyle/>
                    <a:p>
                      <a:pPr algn="ctr" fontAlgn="b"/>
                      <a:r>
                        <a:rPr lang="fr-FR" sz="1400" u="none" strike="noStrike" dirty="0">
                          <a:effectLst/>
                          <a:latin typeface="+mn-lt"/>
                        </a:rPr>
                        <a:t>1,12</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5 000</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14 854</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20 964</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3 821</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 </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 </a:t>
                      </a:r>
                      <a:endParaRPr lang="fr-FR" sz="1400" b="0" i="0" u="none" strike="noStrike" dirty="0">
                        <a:solidFill>
                          <a:srgbClr val="000000"/>
                        </a:solidFill>
                        <a:effectLst/>
                        <a:latin typeface="+mn-lt"/>
                      </a:endParaRPr>
                    </a:p>
                  </a:txBody>
                  <a:tcPr marL="509" marR="509" marT="509" marB="0" anchor="ctr"/>
                </a:tc>
                <a:tc>
                  <a:txBody>
                    <a:bodyPr/>
                    <a:lstStyle/>
                    <a:p>
                      <a:pPr algn="ctr" fontAlgn="ctr"/>
                      <a:r>
                        <a:rPr lang="fr-FR" sz="1400" u="none" strike="noStrike" dirty="0">
                          <a:effectLst/>
                          <a:latin typeface="+mn-lt"/>
                        </a:rPr>
                        <a:t>44 638</a:t>
                      </a:r>
                      <a:endParaRPr lang="fr-FR" sz="1400" b="0" i="0" u="none" strike="noStrike" dirty="0">
                        <a:solidFill>
                          <a:srgbClr val="000000"/>
                        </a:solidFill>
                        <a:effectLst/>
                        <a:latin typeface="+mn-lt"/>
                      </a:endParaRPr>
                    </a:p>
                  </a:txBody>
                  <a:tcPr marL="509" marR="509" marT="509" marB="0" anchor="ctr"/>
                </a:tc>
              </a:tr>
            </a:tbl>
          </a:graphicData>
        </a:graphic>
      </p:graphicFrame>
    </p:spTree>
    <p:extLst>
      <p:ext uri="{BB962C8B-B14F-4D97-AF65-F5344CB8AC3E}">
        <p14:creationId xmlns:p14="http://schemas.microsoft.com/office/powerpoint/2010/main" val="4126163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a:xfrm>
            <a:off x="1426333" y="6532776"/>
            <a:ext cx="334054" cy="162264"/>
          </a:xfrm>
          <a:prstGeom prst="rect">
            <a:avLst/>
          </a:prstGeom>
        </p:spPr>
        <p:txBody>
          <a:bodyPr/>
          <a:lstStyle/>
          <a:p>
            <a:fld id="{7844E9DC-B65D-5F4F-8047-2A3F57528E63}" type="slidenum">
              <a:rPr lang="fr-FR" smtClean="0"/>
              <a:pPr/>
              <a:t>9</a:t>
            </a:fld>
            <a:endParaRPr lang="fr-FR" dirty="0"/>
          </a:p>
        </p:txBody>
      </p:sp>
      <p:sp>
        <p:nvSpPr>
          <p:cNvPr id="7" name="Titre 6"/>
          <p:cNvSpPr>
            <a:spLocks noGrp="1"/>
          </p:cNvSpPr>
          <p:nvPr>
            <p:ph type="title"/>
          </p:nvPr>
        </p:nvSpPr>
        <p:spPr>
          <a:xfrm>
            <a:off x="216023" y="183976"/>
            <a:ext cx="7328567" cy="654378"/>
          </a:xfrm>
        </p:spPr>
        <p:txBody>
          <a:bodyPr/>
          <a:lstStyle/>
          <a:p>
            <a:r>
              <a:rPr lang="fr-FR" dirty="0" smtClean="0"/>
              <a:t>Variation d’endettement</a:t>
            </a:r>
            <a:endParaRPr lang="fr-FR" dirty="0"/>
          </a:p>
        </p:txBody>
      </p:sp>
      <p:sp>
        <p:nvSpPr>
          <p:cNvPr id="13" name="Rectangle 12"/>
          <p:cNvSpPr/>
          <p:nvPr/>
        </p:nvSpPr>
        <p:spPr>
          <a:xfrm>
            <a:off x="336281" y="915914"/>
            <a:ext cx="537471" cy="48941"/>
          </a:xfrm>
          <a:prstGeom prst="rect">
            <a:avLst/>
          </a:prstGeom>
          <a:solidFill>
            <a:srgbClr val="DD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503C"/>
              </a:solidFill>
            </a:endParaRPr>
          </a:p>
        </p:txBody>
      </p:sp>
      <p:sp>
        <p:nvSpPr>
          <p:cNvPr id="3" name="Espace réservé du texte 2"/>
          <p:cNvSpPr>
            <a:spLocks noGrp="1"/>
          </p:cNvSpPr>
          <p:nvPr>
            <p:ph type="body" sz="quarter" idx="15"/>
          </p:nvPr>
        </p:nvSpPr>
        <p:spPr>
          <a:xfrm>
            <a:off x="336282" y="1063597"/>
            <a:ext cx="8701392" cy="4684059"/>
          </a:xfrm>
        </p:spPr>
        <p:txBody>
          <a:bodyPr/>
          <a:lstStyle/>
          <a:p>
            <a:endParaRPr lang="fr-FR" sz="1600" dirty="0"/>
          </a:p>
          <a:p>
            <a:endParaRPr lang="fr-FR" dirty="0" smtClean="0"/>
          </a:p>
          <a:p>
            <a:endParaRPr lang="fr-FR" dirty="0" smtClean="0"/>
          </a:p>
          <a:p>
            <a:pPr marL="342900" indent="-342900">
              <a:buFontTx/>
              <a:buChar char="-"/>
            </a:pPr>
            <a:endParaRPr lang="fr-FR" dirty="0" smtClean="0"/>
          </a:p>
          <a:p>
            <a:pPr marL="342900" indent="-342900">
              <a:buFontTx/>
              <a:buChar char="-"/>
            </a:pPr>
            <a:endParaRPr lang="fr-FR" dirty="0"/>
          </a:p>
        </p:txBody>
      </p:sp>
      <p:sp>
        <p:nvSpPr>
          <p:cNvPr id="11" name="Espace réservé du contenu 10"/>
          <p:cNvSpPr>
            <a:spLocks noGrp="1"/>
          </p:cNvSpPr>
          <p:nvPr>
            <p:ph sz="quarter" idx="21"/>
          </p:nvPr>
        </p:nvSpPr>
        <p:spPr/>
        <p:txBody>
          <a:bodyPr/>
          <a:lstStyle/>
          <a:p>
            <a:endParaRPr lang="fr-FR"/>
          </a:p>
        </p:txBody>
      </p:sp>
      <p:sp>
        <p:nvSpPr>
          <p:cNvPr id="2" name="Espace réservé du contenu 1"/>
          <p:cNvSpPr>
            <a:spLocks noGrp="1"/>
          </p:cNvSpPr>
          <p:nvPr>
            <p:ph sz="quarter" idx="13"/>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9" y="1246082"/>
            <a:ext cx="8867315" cy="513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878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uverture">
  <a:themeElements>
    <a:clrScheme name="Eramet">
      <a:dk1>
        <a:srgbClr val="4D4D4D"/>
      </a:dk1>
      <a:lt1>
        <a:srgbClr val="FFFFFF"/>
      </a:lt1>
      <a:dk2>
        <a:srgbClr val="4D4D4D"/>
      </a:dk2>
      <a:lt2>
        <a:srgbClr val="FEFFFF"/>
      </a:lt2>
      <a:accent1>
        <a:srgbClr val="4D4D4D"/>
      </a:accent1>
      <a:accent2>
        <a:srgbClr val="EE7944"/>
      </a:accent2>
      <a:accent3>
        <a:srgbClr val="DD503C"/>
      </a:accent3>
      <a:accent4>
        <a:srgbClr val="4D4D4D"/>
      </a:accent4>
      <a:accent5>
        <a:srgbClr val="EF7A45"/>
      </a:accent5>
      <a:accent6>
        <a:srgbClr val="E95853"/>
      </a:accent6>
      <a:hlink>
        <a:srgbClr val="EF7A45"/>
      </a:hlink>
      <a:folHlink>
        <a:srgbClr val="4D4D4D"/>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rasteel" id="{5A1A36D5-4347-F84C-AFE2-F5869BE75A8A}" vid="{1CE77B43-3A12-E340-B5D6-4E77EE496AEC}"/>
    </a:ext>
  </a:ext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age ">
  <a:themeElements>
    <a:clrScheme name="Erasteel 1">
      <a:dk1>
        <a:srgbClr val="797979"/>
      </a:dk1>
      <a:lt1>
        <a:srgbClr val="FFFFFF"/>
      </a:lt1>
      <a:dk2>
        <a:srgbClr val="5E5E5E"/>
      </a:dk2>
      <a:lt2>
        <a:srgbClr val="FEFFFF"/>
      </a:lt2>
      <a:accent1>
        <a:srgbClr val="4D4D4D"/>
      </a:accent1>
      <a:accent2>
        <a:srgbClr val="EE7944"/>
      </a:accent2>
      <a:accent3>
        <a:srgbClr val="DD503C"/>
      </a:accent3>
      <a:accent4>
        <a:srgbClr val="4D4D4D"/>
      </a:accent4>
      <a:accent5>
        <a:srgbClr val="EF7A45"/>
      </a:accent5>
      <a:accent6>
        <a:srgbClr val="E95853"/>
      </a:accent6>
      <a:hlink>
        <a:srgbClr val="0563C1"/>
      </a:hlink>
      <a:folHlink>
        <a:srgbClr val="4D4D4D"/>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rasteel" id="{5A1A36D5-4347-F84C-AFE2-F5869BE75A8A}" vid="{AEC4ED87-55ED-8441-8D9E-DBAB4B0979C3}"/>
    </a:ext>
  </a:extLst>
</a:theme>
</file>

<file path=ppt/theme/theme3.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5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6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Erasteel</Template>
  <TotalTime>4993</TotalTime>
  <Words>1257</Words>
  <Application>Microsoft Office PowerPoint</Application>
  <PresentationFormat>Affichage à l'écran (4:3)</PresentationFormat>
  <Paragraphs>439</Paragraphs>
  <Slides>12</Slides>
  <Notes>0</Notes>
  <HiddenSlides>0</HiddenSlides>
  <MMClips>0</MMClips>
  <ScaleCrop>false</ScaleCrop>
  <HeadingPairs>
    <vt:vector size="4" baseType="variant">
      <vt:variant>
        <vt:lpstr>Thème</vt:lpstr>
      </vt:variant>
      <vt:variant>
        <vt:i4>9</vt:i4>
      </vt:variant>
      <vt:variant>
        <vt:lpstr>Titres des diapositives</vt:lpstr>
      </vt:variant>
      <vt:variant>
        <vt:i4>12</vt:i4>
      </vt:variant>
    </vt:vector>
  </HeadingPairs>
  <TitlesOfParts>
    <vt:vector size="21" baseType="lpstr">
      <vt:lpstr>Couverture</vt:lpstr>
      <vt:lpstr>Page </vt:lpstr>
      <vt:lpstr>Conception personnalisée</vt:lpstr>
      <vt:lpstr>1_Conception personnalisée</vt:lpstr>
      <vt:lpstr>3_Conception personnalisée</vt:lpstr>
      <vt:lpstr>2_Conception personnalisée</vt:lpstr>
      <vt:lpstr>4_Conception personnalisée</vt:lpstr>
      <vt:lpstr>5_Conception personnalisée</vt:lpstr>
      <vt:lpstr>6_Conception personnalisée</vt:lpstr>
      <vt:lpstr>Actualisation du BP UKAD et EcoTi, conséquences sur le financement </vt:lpstr>
      <vt:lpstr>Différents scénarios pour  l’actualisation du BP UKAD / EcoTi</vt:lpstr>
      <vt:lpstr>Tonnage lié aux différents scénarios (juillet 2016)</vt:lpstr>
      <vt:lpstr>Tonnage lié aux différents scénarios (sept 2016) </vt:lpstr>
      <vt:lpstr>Les différents scénarii étudiés</vt:lpstr>
      <vt:lpstr>Conséquences sur le financement de l’actualisation du BP UKAD / EcoTi</vt:lpstr>
      <vt:lpstr>Conséquences sur le financement de l’actualisation du BP UKAD / EcoTi</vt:lpstr>
      <vt:lpstr>Evolution des besoins de financements</vt:lpstr>
      <vt:lpstr>Variation d’endettement</vt:lpstr>
      <vt:lpstr>Points de décision </vt:lpstr>
      <vt:lpstr>Synthèse</vt:lpstr>
      <vt:lpstr>Impact rémunération ADEME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Benoist</dc:creator>
  <cp:lastModifiedBy>Raymond Allier</cp:lastModifiedBy>
  <cp:revision>270</cp:revision>
  <cp:lastPrinted>2016-04-04T13:14:00Z</cp:lastPrinted>
  <dcterms:created xsi:type="dcterms:W3CDTF">2016-01-20T12:34:17Z</dcterms:created>
  <dcterms:modified xsi:type="dcterms:W3CDTF">2016-10-12T16:51:24Z</dcterms:modified>
</cp:coreProperties>
</file>