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7"/>
  </p:notesMasterIdLst>
  <p:handoutMasterIdLst>
    <p:handoutMasterId r:id="rId8"/>
  </p:handoutMasterIdLst>
  <p:sldIdLst>
    <p:sldId id="278" r:id="rId3"/>
    <p:sldId id="372" r:id="rId4"/>
    <p:sldId id="373" r:id="rId5"/>
    <p:sldId id="374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Escaffre" initials="J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CC66FF"/>
    <a:srgbClr val="9900FF"/>
    <a:srgbClr val="800080"/>
    <a:srgbClr val="993366"/>
    <a:srgbClr val="9900CC"/>
    <a:srgbClr val="CC00FF"/>
    <a:srgbClr val="00CC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5" autoAdjust="0"/>
  </p:normalViewPr>
  <p:slideViewPr>
    <p:cSldViewPr>
      <p:cViewPr varScale="1">
        <p:scale>
          <a:sx n="85" d="100"/>
          <a:sy n="85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991D-5A17-4B0D-B367-047817B9B6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891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24/01/2014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7384-ACFB-492C-AB09-0E4CA9DA22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075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56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9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.jpeg"/><Relationship Id="rId17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15" Type="http://schemas.openxmlformats.org/officeDocument/2006/relationships/image" Target="../media/image6.jpeg"/><Relationship Id="rId10" Type="http://schemas.openxmlformats.org/officeDocument/2006/relationships/tags" Target="../tags/tag12.xml"/><Relationship Id="rId19" Type="http://schemas.openxmlformats.org/officeDocument/2006/relationships/image" Target="../media/image10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E987-9371-41A0-AB78-45D0BF2BA8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8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43ED-812E-4766-9F57-4E8F767D239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29B7-54E4-4DAE-8B6F-FEC6DACA0CA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ALLIAGES,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MINERAIS ET DES HOMMES.</a:t>
            </a: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 rot="944328">
            <a:off x="31750" y="368300"/>
            <a:ext cx="1371600" cy="360363"/>
            <a:chOff x="2160" y="3744"/>
            <a:chExt cx="2160" cy="568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CE5-86FC-42E7-B10F-C29B0EB311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1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3" descr="IMG_1105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rganigramme : Document 9"/>
          <p:cNvSpPr/>
          <p:nvPr userDrawn="1">
            <p:custDataLst>
              <p:tags r:id="rId9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2" name="Group 33"/>
          <p:cNvGrpSpPr>
            <a:grpSpLocks/>
          </p:cNvGrpSpPr>
          <p:nvPr userDrawn="1"/>
        </p:nvGrpSpPr>
        <p:grpSpPr bwMode="auto">
          <a:xfrm rot="944328">
            <a:off x="31750" y="295275"/>
            <a:ext cx="1371600" cy="360363"/>
            <a:chOff x="2160" y="3744"/>
            <a:chExt cx="2160" cy="568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15" name="Rectangle 14"/>
          <p:cNvSpPr>
            <a:spLocks noGrp="1" noChangeArrowheads="1"/>
          </p:cNvSpPr>
          <p:nvPr>
            <p:ph type="ftr" sz="quarter" idx="10"/>
            <p:custDataLst>
              <p:tags r:id="rId10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D54FF363-75FE-4103-8A69-7F74BF1D844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5180-6F8E-48F8-A11E-87C9E06A45B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6C4D-5745-4EB0-AE71-D5729D1553C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3F73-14F8-4804-93D4-4E7A0FE0BE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3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C99C-E337-418B-885C-26B5AF159B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5BAB-A0AE-4314-86D2-FD951779A2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45D5-917F-4DC8-864A-4A123737081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C47D-EE01-4B35-A03B-671766534C3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8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7E2F-01F2-4803-94EB-C10C714ACD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5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2B71-7EBF-422C-8789-FD586FA5FF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341D-1575-4EBD-BA28-719203FFD55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0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9802-CD8D-4FE3-A792-4FD71FA56D8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48DB-0063-4989-B7A1-89DD9A91CC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5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A7CCE-AF7D-4C18-8B2D-7539B82C3B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12FC-3A92-471F-8A59-92F7620E2E8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3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635C-4C4C-4851-A6A7-581D89207CA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6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7C67-71F4-414B-8CCE-53191E1E01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 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2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89BCB-0FE8-46A9-80B5-8E397ACAFD6C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056" name="Group 33"/>
          <p:cNvGrpSpPr>
            <a:grpSpLocks/>
          </p:cNvGrpSpPr>
          <p:nvPr userDrawn="1"/>
        </p:nvGrpSpPr>
        <p:grpSpPr bwMode="auto">
          <a:xfrm rot="944328">
            <a:off x="31750" y="223838"/>
            <a:ext cx="1371600" cy="360362"/>
            <a:chOff x="2160" y="3744"/>
            <a:chExt cx="2160" cy="568"/>
          </a:xfrm>
        </p:grpSpPr>
        <p:sp>
          <p:nvSpPr>
            <p:cNvPr id="2058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00" cy="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4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39738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8361363" y="6308725"/>
            <a:ext cx="4587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C068-6380-4B61-AE4B-0BB51AE15BA4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 rot="944328">
            <a:off x="31750" y="152400"/>
            <a:ext cx="1371600" cy="360363"/>
            <a:chOff x="2160" y="3744"/>
            <a:chExt cx="2160" cy="568"/>
          </a:xfrm>
        </p:grpSpPr>
        <p:sp>
          <p:nvSpPr>
            <p:cNvPr id="1035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00" cy="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Proc&#233;d&#233;/VAR/param&#232;tres_VAR_EcoTi_V2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4797325"/>
            <a:ext cx="8640763" cy="8639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MEETING with ALEC MITCHELL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April 09, 2015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82" y="3284984"/>
            <a:ext cx="2952328" cy="13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545D5-917F-4DC8-864A-4A123737081A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 smtClean="0"/>
              <a:t>WBU</a:t>
            </a:r>
            <a:endParaRPr lang="en-US" b="1" u="sng" dirty="0"/>
          </a:p>
          <a:p>
            <a:pPr lvl="0"/>
            <a:endParaRPr lang="en-US" dirty="0" smtClean="0">
              <a:hlinkClick r:id="rId2" action="ppaction://hlinkfil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TiO2 - introduction in the load : before the blending ? Directly in the press?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Practices to have an homogeneous chemical composition in the final ingot : variable chemical composition of the PAM electrode (Al, O…) ? Types of variations (2 or more levels, linear evolution…)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Different qualities of the alloying elements (Ti sponges, </a:t>
            </a:r>
            <a:r>
              <a:rPr lang="en-US" dirty="0" err="1" smtClean="0"/>
              <a:t>masteralloys</a:t>
            </a:r>
            <a:r>
              <a:rPr lang="en-US" dirty="0" smtClean="0"/>
              <a:t>…) versus the alloys qualities (standard, premium…) 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Need to briquetting of the alloying elements to compensate the chemical composition of the </a:t>
            </a:r>
            <a:r>
              <a:rPr lang="en-US" dirty="0" err="1" smtClean="0"/>
              <a:t>TiCP</a:t>
            </a:r>
            <a:r>
              <a:rPr lang="en-US" dirty="0" smtClean="0"/>
              <a:t> boxes ? Problems with the behavior of the materials without structural strength under the plasma torch?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Use of the chips from turning, milling…?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Ideal length for the chips ? Problem if too thin : Ti fire risks </a:t>
            </a:r>
            <a:r>
              <a:rPr lang="en-US" dirty="0" smtClean="0">
                <a:sym typeface="Wingdings" panose="05000000000000000000" pitchFamily="2" charset="2"/>
              </a:rPr>
              <a:t> hard alpha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Limit sizes of the elements in the PAM furnace ? Causes of these limits?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Need to achieve uniform compaction of the briquettes? Particularly if  presence of </a:t>
            </a:r>
            <a:r>
              <a:rPr lang="en-US" dirty="0" err="1" smtClean="0"/>
              <a:t>nitrided</a:t>
            </a:r>
            <a:r>
              <a:rPr lang="en-US" dirty="0" smtClean="0"/>
              <a:t> sponges (good compaction = fragmentation of the sponges and better elimination)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3449"/>
            <a:ext cx="7920434" cy="649287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545D5-917F-4DC8-864A-4A123737081A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2474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u="sng" dirty="0" smtClean="0"/>
              <a:t>PAM</a:t>
            </a:r>
            <a:endParaRPr lang="en-US" b="1" u="sng" dirty="0"/>
          </a:p>
          <a:p>
            <a:pPr lvl="0"/>
            <a:endParaRPr lang="en-US" dirty="0">
              <a:hlinkClick r:id="" action="ppaction://noaction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Minimum residence </a:t>
            </a:r>
            <a:r>
              <a:rPr lang="en-US" dirty="0" smtClean="0"/>
              <a:t>time versus the PAM parameters </a:t>
            </a:r>
            <a:r>
              <a:rPr lang="en-US" dirty="0" smtClean="0"/>
              <a:t>to avoid hard alpha ?  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Width and depth of the liquid pool in the refining hearth </a:t>
            </a:r>
            <a:r>
              <a:rPr lang="en-US" dirty="0" smtClean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Melt rate suitable for premium quality with our PAM? 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Processing of the skull : frequency to change the skull? Criteria (melt number, contamination…) ? Method to identify the contamination (analysis, sampling…) Practices to clean the skull?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Practices to change the skull : is it possible to perform MIG welding </a:t>
            </a:r>
            <a:r>
              <a:rPr lang="en-US" dirty="0" smtClean="0"/>
              <a:t>to have handling devices </a:t>
            </a:r>
            <a:r>
              <a:rPr lang="en-US" dirty="0" smtClean="0"/>
              <a:t>on </a:t>
            </a:r>
            <a:r>
              <a:rPr lang="en-US" dirty="0" smtClean="0"/>
              <a:t>the skull</a:t>
            </a:r>
            <a:r>
              <a:rPr lang="en-US" dirty="0" smtClean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Need to restore the cold hearth after each campaign ? 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Possibility to clean the skull via a mini-melt between 2 electrodes ? Quid of the cleaning in the bottom of the electrode (= biscuit of the VAR electrode</a:t>
            </a:r>
            <a:r>
              <a:rPr lang="en-US" dirty="0" smtClean="0"/>
              <a:t>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Camera in the mold zone : Best position to determine the liquid level?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Requirements to chain up the campaigns (chemical composition, quality…)?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TiAl</a:t>
            </a:r>
            <a:r>
              <a:rPr lang="en-US" dirty="0" smtClean="0"/>
              <a:t> </a:t>
            </a:r>
            <a:r>
              <a:rPr lang="en-US" dirty="0"/>
              <a:t>: quid of the Al evaporation for pressures &lt; 1 </a:t>
            </a:r>
            <a:r>
              <a:rPr lang="en-US" dirty="0" err="1"/>
              <a:t>atm</a:t>
            </a:r>
            <a:r>
              <a:rPr lang="en-US" dirty="0"/>
              <a:t>?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3449"/>
            <a:ext cx="7920434" cy="649287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545D5-917F-4DC8-864A-4A123737081A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247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u="sng" dirty="0" smtClean="0"/>
              <a:t>Miscellaneous </a:t>
            </a:r>
          </a:p>
          <a:p>
            <a:pPr lvl="0"/>
            <a:endParaRPr lang="en-US" dirty="0" smtClean="0">
              <a:hlinkClick r:id="" action="ppaction://noactio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Method to weld stub / electrode in the VAR furnace?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Difference </a:t>
            </a:r>
            <a:r>
              <a:rPr lang="en-US" dirty="0" smtClean="0"/>
              <a:t>between the alloy qualities (standard / Premium / Disc quality) ?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Separation of flow between standard and PQ products? </a:t>
            </a:r>
          </a:p>
          <a:p>
            <a:pPr lvl="0"/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3449"/>
            <a:ext cx="7920434" cy="649287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heme/theme1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8294</TotalTime>
  <Words>266</Words>
  <Application>Microsoft Office PowerPoint</Application>
  <PresentationFormat>Affichage à l'écran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4_Conception personnalisée</vt:lpstr>
      <vt:lpstr>1_Conception personnalisée</vt:lpstr>
      <vt:lpstr>think-cell Slide</vt:lpstr>
      <vt:lpstr>Présentation PowerPoint</vt:lpstr>
      <vt:lpstr>Agenda</vt:lpstr>
      <vt:lpstr>Agenda</vt:lpstr>
      <vt:lpstr>Agenda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Description du projet</dc:title>
  <dc:creator>Raymond Allier</dc:creator>
  <cp:lastModifiedBy>Jessica Escaffre</cp:lastModifiedBy>
  <cp:revision>535</cp:revision>
  <cp:lastPrinted>2014-02-17T06:51:15Z</cp:lastPrinted>
  <dcterms:created xsi:type="dcterms:W3CDTF">2013-12-18T14:56:17Z</dcterms:created>
  <dcterms:modified xsi:type="dcterms:W3CDTF">2015-04-02T14:49:47Z</dcterms:modified>
</cp:coreProperties>
</file>