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4"/>
  </p:sldMasterIdLst>
  <p:sldIdLst>
    <p:sldId id="256" r:id="rId5"/>
    <p:sldId id="257" r:id="rId6"/>
    <p:sldId id="258" r:id="rId7"/>
    <p:sldId id="259" r:id="rId8"/>
  </p:sldIdLst>
  <p:sldSz cx="10329863" cy="7254875"/>
  <p:notesSz cx="6858000" cy="9144000"/>
  <p:embeddedFontLst>
    <p:embeddedFont>
      <p:font typeface="Tw Cen MT" panose="020B0602020104020603" pitchFamily="34" charset="0"/>
      <p:regular r:id="rId9"/>
      <p:bold r:id="rId10"/>
      <p:italic r:id="rId11"/>
      <p:boldItalic r:id="rId12"/>
    </p:embeddedFont>
    <p:embeddedFont>
      <p:font typeface="Wingdings 2" panose="05020102010507070707" pitchFamily="18" charset="2"/>
      <p:regular r:id="rId13"/>
    </p:embeddedFont>
  </p:embeddedFontLst>
  <p:defaultTextStyle>
    <a:lvl1pPr marL="0" algn="l" rtl="0" latinLnBrk="0">
      <a:defRPr lang="fr-FR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fr-FR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fr-FR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fr-FR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fr-FR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fr-FR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fr-FR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fr-FR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fr-FR"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5.fntdata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font" Target="fonts/font4.fntdata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3.fntdata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font" Target="fonts/font2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1.fntdata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316579"/>
            <a:ext cx="10329863" cy="938297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 sz="2034"/>
          </a:p>
        </p:txBody>
      </p:sp>
      <p:sp>
        <p:nvSpPr>
          <p:cNvPr id="10" name="Rectangle 9"/>
          <p:cNvSpPr/>
          <p:nvPr/>
        </p:nvSpPr>
        <p:spPr>
          <a:xfrm>
            <a:off x="-10330" y="6403637"/>
            <a:ext cx="2541146" cy="75450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 sz="2034"/>
          </a:p>
        </p:txBody>
      </p:sp>
      <p:sp>
        <p:nvSpPr>
          <p:cNvPr id="11" name="Rectangle 10"/>
          <p:cNvSpPr/>
          <p:nvPr/>
        </p:nvSpPr>
        <p:spPr>
          <a:xfrm>
            <a:off x="2665105" y="6393964"/>
            <a:ext cx="7664758" cy="754507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 sz="2034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668548" y="6400155"/>
            <a:ext cx="7360027" cy="725488"/>
          </a:xfrm>
        </p:spPr>
        <p:txBody>
          <a:bodyPr anchor="ctr"/>
          <a:lstStyle>
            <a:lvl1pPr marL="0" indent="0" algn="l" latinLnBrk="0">
              <a:buNone/>
              <a:defRPr lang="fr-FR" sz="3163">
                <a:solidFill>
                  <a:srgbClr val="FFFFFF"/>
                </a:solidFill>
              </a:defRPr>
            </a:lvl1pPr>
            <a:lvl2pPr marL="516501" indent="0" algn="ctr" latinLnBrk="0">
              <a:buNone/>
            </a:lvl2pPr>
            <a:lvl3pPr marL="1033003" indent="0" algn="ctr" latinLnBrk="0">
              <a:buNone/>
            </a:lvl3pPr>
            <a:lvl4pPr marL="1549503" indent="0" algn="ctr" latinLnBrk="0">
              <a:buNone/>
            </a:lvl4pPr>
            <a:lvl5pPr marL="2066005" indent="0" algn="ctr" latinLnBrk="0">
              <a:buNone/>
            </a:lvl5pPr>
            <a:lvl6pPr marL="2582506" indent="0" algn="ctr" latinLnBrk="0">
              <a:buNone/>
            </a:lvl6pPr>
            <a:lvl7pPr marL="3099007" indent="0" algn="ctr" latinLnBrk="0">
              <a:buNone/>
            </a:lvl7pPr>
            <a:lvl8pPr marL="3615508" indent="0" algn="ctr" latinLnBrk="0">
              <a:buNone/>
            </a:lvl8pPr>
            <a:lvl9pPr marL="4132009" indent="0" algn="ctr" latinLnBrk="0">
              <a:buNone/>
            </a:lvl9pPr>
            <a:extLst/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86082" y="6419897"/>
            <a:ext cx="2324219" cy="725488"/>
          </a:xfrm>
        </p:spPr>
        <p:txBody>
          <a:bodyPr>
            <a:noAutofit/>
          </a:bodyPr>
          <a:lstStyle>
            <a:lvl1pPr algn="ctr" latinLnBrk="0">
              <a:defRPr lang="fr-FR" sz="2260">
                <a:solidFill>
                  <a:srgbClr val="FFFFFF"/>
                </a:solidFill>
              </a:defRPr>
            </a:lvl1pPr>
            <a:extLst/>
          </a:lstStyle>
          <a:p>
            <a:fld id="{46F03608-3522-4C53-84F8-D5B97290EB76}" type="datetimeFigureOut">
              <a:rPr lang="fr-FR" smtClean="0"/>
              <a:t>27/01/2021</a:t>
            </a:fld>
            <a:endParaRPr lang="fr-F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355842" y="250229"/>
            <a:ext cx="6628329" cy="386255"/>
          </a:xfrm>
        </p:spPr>
        <p:txBody>
          <a:bodyPr/>
          <a:lstStyle>
            <a:lvl1pPr algn="r" latinLnBrk="0">
              <a:defRPr lang="fr-FR"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9038630" y="241830"/>
            <a:ext cx="946904" cy="403049"/>
          </a:xfrm>
        </p:spPr>
        <p:txBody>
          <a:bodyPr/>
          <a:lstStyle>
            <a:lvl1pPr latinLnBrk="0">
              <a:defRPr lang="fr-FR">
                <a:solidFill>
                  <a:schemeClr val="tx2"/>
                </a:solidFill>
              </a:defRPr>
            </a:lvl1pPr>
            <a:extLst/>
          </a:lstStyle>
          <a:p>
            <a:fld id="{CE486530-D28A-483F-B172-D8D20CA859A3}" type="slidenum">
              <a:rPr lang="fr-FR" smtClean="0"/>
              <a:t>‹N°›</a:t>
            </a:fld>
            <a:endParaRPr lang="fr-FR"/>
          </a:p>
        </p:txBody>
      </p:sp>
      <p:sp>
        <p:nvSpPr>
          <p:cNvPr id="12" name="Rectangle 11"/>
          <p:cNvSpPr>
            <a:spLocks noGrp="1"/>
          </p:cNvSpPr>
          <p:nvPr>
            <p:ph type="title"/>
          </p:nvPr>
        </p:nvSpPr>
        <p:spPr>
          <a:xfrm>
            <a:off x="2668548" y="3304999"/>
            <a:ext cx="7316986" cy="2875080"/>
          </a:xfrm>
        </p:spPr>
        <p:txBody>
          <a:bodyPr rtlCol="0" anchor="b"/>
          <a:lstStyle>
            <a:lvl1pPr latinLnBrk="0">
              <a:defRPr lang="fr-FR" cap="all" baseline="0"/>
            </a:lvl1pPr>
            <a:extLst/>
          </a:lstStyle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38347220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r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666FF6-D126-4B42-8506-72562C88C9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58DE230-DFCD-4E2A-8D03-2CAA885B70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2736509-7B4C-4AF4-9028-9D7025F40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03608-3522-4C53-84F8-D5B97290EB76}" type="datetimeFigureOut">
              <a:rPr lang="fr-FR" smtClean="0"/>
              <a:t>27/01/2021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C5E53B8-03CF-453D-AF32-BDFC8E2BA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FA96E13-3479-4232-AF21-6E826B789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86530-D28A-483F-B172-D8D20CA859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737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preserve="1">
  <p:cSld name="Titre et texte sur 2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7D727A-CA48-4637-ACC6-F22070218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643AED0-9518-462A-9379-2A2355C7B9F0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692150" y="1908175"/>
            <a:ext cx="4529138" cy="4573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7B50D61-B288-4E4D-BA22-FDCFFDBC30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73688" y="1908175"/>
            <a:ext cx="4529137" cy="4573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1F09DB5-0FC6-4BB4-9323-242D2F5E2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03608-3522-4C53-84F8-D5B97290EB76}" type="datetimeFigureOut">
              <a:rPr lang="fr-FR" smtClean="0"/>
              <a:t>27/01/2021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3CF14AD-1D07-4D4A-B92B-C4566975F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C08639F-9157-4BF9-AA49-C462DD121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86530-D28A-483F-B172-D8D20CA859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2480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03608-3522-4C53-84F8-D5B97290EB76}" type="datetimeFigureOut">
              <a:rPr lang="fr-FR" smtClean="0"/>
              <a:t>27/01/2021</a:t>
            </a:fld>
            <a:endParaRPr lang="fr-FR"/>
          </a:p>
        </p:txBody>
      </p:sp>
      <p:sp>
        <p:nvSpPr>
          <p:cNvPr id="4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86530-D28A-483F-B172-D8D20CA859A3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Rectangle 6"/>
          <p:cNvSpPr>
            <a:spLocks noGrp="1"/>
          </p:cNvSpPr>
          <p:nvPr>
            <p:ph sz="quarter" idx="13"/>
          </p:nvPr>
        </p:nvSpPr>
        <p:spPr>
          <a:xfrm>
            <a:off x="688657" y="1907763"/>
            <a:ext cx="9210795" cy="462162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343215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-têt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49480" y="2901952"/>
            <a:ext cx="8046892" cy="1770055"/>
          </a:xfrm>
        </p:spPr>
        <p:txBody>
          <a:bodyPr anchor="t"/>
          <a:lstStyle>
            <a:lvl1pPr latinLnBrk="0">
              <a:buNone/>
              <a:defRPr lang="fr-FR" sz="3163">
                <a:solidFill>
                  <a:schemeClr val="tx2"/>
                </a:solidFill>
              </a:defRPr>
            </a:lvl1pPr>
            <a:lvl2pPr latinLnBrk="0">
              <a:buNone/>
              <a:defRPr lang="fr-FR" sz="2034">
                <a:solidFill>
                  <a:schemeClr val="tx1">
                    <a:tint val="75000"/>
                  </a:schemeClr>
                </a:solidFill>
              </a:defRPr>
            </a:lvl2pPr>
            <a:lvl3pPr latinLnBrk="0">
              <a:buNone/>
              <a:defRPr lang="fr-FR" sz="1807">
                <a:solidFill>
                  <a:schemeClr val="tx1">
                    <a:tint val="75000"/>
                  </a:schemeClr>
                </a:solidFill>
              </a:defRPr>
            </a:lvl3pPr>
            <a:lvl4pPr latinLnBrk="0">
              <a:buNone/>
              <a:defRPr lang="fr-FR" sz="1582">
                <a:solidFill>
                  <a:schemeClr val="tx1">
                    <a:tint val="75000"/>
                  </a:schemeClr>
                </a:solidFill>
              </a:defRPr>
            </a:lvl4pPr>
            <a:lvl5pPr latinLnBrk="0">
              <a:buNone/>
              <a:defRPr lang="fr-FR" sz="1582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1612194"/>
            <a:ext cx="10329863" cy="120914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 sz="2034"/>
          </a:p>
        </p:txBody>
      </p:sp>
      <p:sp>
        <p:nvSpPr>
          <p:cNvPr id="8" name="Rectangle 7"/>
          <p:cNvSpPr/>
          <p:nvPr/>
        </p:nvSpPr>
        <p:spPr>
          <a:xfrm>
            <a:off x="0" y="1692804"/>
            <a:ext cx="1463397" cy="1047926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 sz="2034"/>
          </a:p>
        </p:txBody>
      </p:sp>
      <p:sp>
        <p:nvSpPr>
          <p:cNvPr id="9" name="Rectangle 8"/>
          <p:cNvSpPr/>
          <p:nvPr/>
        </p:nvSpPr>
        <p:spPr>
          <a:xfrm>
            <a:off x="1549479" y="1692804"/>
            <a:ext cx="8780384" cy="1047926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 sz="2034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49480" y="1692804"/>
            <a:ext cx="8608219" cy="1047926"/>
          </a:xfrm>
        </p:spPr>
        <p:txBody>
          <a:bodyPr/>
          <a:lstStyle>
            <a:lvl1pPr algn="l" latinLnBrk="0">
              <a:buNone/>
              <a:defRPr lang="fr-FR" sz="4971" b="0" cap="none">
                <a:solidFill>
                  <a:srgbClr val="FFFFFF"/>
                </a:solidFill>
              </a:defRPr>
            </a:lvl1pPr>
            <a:extLst/>
          </a:lstStyle>
          <a:p>
            <a:r>
              <a:rPr lang="fr-FR"/>
              <a:t>Modifiez le style du titre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03608-3522-4C53-84F8-D5B97290EB76}" type="datetimeFigureOut">
              <a:rPr lang="fr-FR" smtClean="0"/>
              <a:t>27/01/2021</a:t>
            </a:fld>
            <a:endParaRPr lang="fr-F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854025"/>
            <a:ext cx="1463397" cy="742282"/>
          </a:xfrm>
        </p:spPr>
        <p:txBody>
          <a:bodyPr>
            <a:noAutofit/>
          </a:bodyPr>
          <a:lstStyle>
            <a:lvl1pPr latinLnBrk="0">
              <a:defRPr lang="fr-FR" sz="2711">
                <a:solidFill>
                  <a:srgbClr val="FFFFFF"/>
                </a:solidFill>
              </a:defRPr>
            </a:lvl1pPr>
            <a:extLst/>
          </a:lstStyle>
          <a:p>
            <a:fld id="{CE486530-D28A-483F-B172-D8D20CA859A3}" type="slidenum">
              <a:rPr lang="fr-FR" smtClean="0"/>
              <a:t>‹N°›</a:t>
            </a:fld>
            <a:endParaRPr lang="fr-F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64320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88657" y="1907766"/>
            <a:ext cx="4390192" cy="461037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73224" y="1907763"/>
            <a:ext cx="4390192" cy="461037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6F03608-3522-4C53-84F8-D5B97290EB76}" type="datetimeFigureOut">
              <a:rPr lang="fr-FR" smtClean="0"/>
              <a:t>27/01/2021</a:t>
            </a:fld>
            <a:endParaRPr lang="fr-F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E486530-D28A-483F-B172-D8D20CA859A3}" type="slidenum">
              <a:rPr lang="fr-FR" smtClean="0"/>
              <a:t>‹N°›</a:t>
            </a:fld>
            <a:endParaRPr lang="fr-F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9139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101" y="166594"/>
            <a:ext cx="9210795" cy="1418731"/>
          </a:xfrm>
        </p:spPr>
        <p:txBody>
          <a:bodyPr anchor="b"/>
          <a:lstStyle>
            <a:lvl1pPr latinLnBrk="0">
              <a:defRPr lang="fr-FR"/>
            </a:lvl1pPr>
            <a:extLst/>
          </a:lstStyle>
          <a:p>
            <a:r>
              <a:rPr lang="fr-FR"/>
              <a:t>Modifiez le style du titre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88657" y="2707892"/>
            <a:ext cx="4390192" cy="370804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5423178" y="2707892"/>
            <a:ext cx="4390192" cy="370804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6F03608-3522-4C53-84F8-D5B97290EB76}" type="datetimeFigureOut">
              <a:rPr lang="fr-FR" smtClean="0"/>
              <a:t>27/01/2021</a:t>
            </a:fld>
            <a:endParaRPr lang="fr-F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E486530-D28A-483F-B172-D8D20CA859A3}" type="slidenum">
              <a:rPr lang="fr-FR" smtClean="0"/>
              <a:t>‹N°›</a:t>
            </a:fld>
            <a:endParaRPr lang="fr-F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FR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8"/>
          </p:nvPr>
        </p:nvSpPr>
        <p:spPr>
          <a:xfrm>
            <a:off x="688657" y="1921498"/>
            <a:ext cx="4390192" cy="748058"/>
          </a:xfrm>
          <a:solidFill>
            <a:schemeClr val="accent2"/>
          </a:solidFill>
        </p:spPr>
        <p:txBody>
          <a:bodyPr rtlCol="0" anchor="ctr"/>
          <a:lstStyle>
            <a:lvl1pPr latinLnBrk="0">
              <a:buFontTx/>
              <a:buNone/>
              <a:defRPr lang="fr-FR" sz="2260" b="1">
                <a:solidFill>
                  <a:srgbClr val="FFFFFF"/>
                </a:solidFill>
              </a:defRPr>
            </a:lvl1pPr>
            <a:extLst/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9"/>
          </p:nvPr>
        </p:nvSpPr>
        <p:spPr>
          <a:xfrm>
            <a:off x="5423178" y="1921498"/>
            <a:ext cx="4390192" cy="748058"/>
          </a:xfrm>
          <a:solidFill>
            <a:schemeClr val="accent4"/>
          </a:solidFill>
        </p:spPr>
        <p:txBody>
          <a:bodyPr rtlCol="0" anchor="ctr"/>
          <a:lstStyle>
            <a:lvl1pPr latinLnBrk="0">
              <a:buFontTx/>
              <a:buNone/>
              <a:defRPr lang="fr-FR" sz="2260" b="1">
                <a:solidFill>
                  <a:srgbClr val="FFFFFF"/>
                </a:solidFill>
              </a:defRPr>
            </a:lvl1pPr>
            <a:extLst/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607381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03608-3522-4C53-84F8-D5B97290EB76}" type="datetimeFigureOut">
              <a:rPr lang="fr-FR" smtClean="0"/>
              <a:t>27/01/2021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latinLnBrk="0">
              <a:defRPr lang="fr-FR">
                <a:solidFill>
                  <a:srgbClr val="FFFFFF"/>
                </a:solidFill>
              </a:defRPr>
            </a:lvl1pPr>
            <a:extLst/>
          </a:lstStyle>
          <a:p>
            <a:fld id="{CE486530-D28A-483F-B172-D8D20CA859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0649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03608-3522-4C53-84F8-D5B97290EB76}" type="datetimeFigureOut">
              <a:rPr lang="fr-FR" smtClean="0"/>
              <a:t>27/01/2021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609998"/>
            <a:ext cx="602575" cy="403049"/>
          </a:xfrm>
        </p:spPr>
        <p:txBody>
          <a:bodyPr/>
          <a:lstStyle>
            <a:lvl1pPr latinLnBrk="0">
              <a:defRPr lang="fr-FR">
                <a:solidFill>
                  <a:schemeClr val="tx2"/>
                </a:solidFill>
              </a:defRPr>
            </a:lvl1pPr>
            <a:extLst/>
          </a:lstStyle>
          <a:p>
            <a:fld id="{CE486530-D28A-483F-B172-D8D20CA859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720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8657" y="166594"/>
            <a:ext cx="9210795" cy="1418731"/>
          </a:xfrm>
        </p:spPr>
        <p:txBody>
          <a:bodyPr anchor="b"/>
          <a:lstStyle>
            <a:lvl1pPr algn="l" latinLnBrk="0">
              <a:buNone/>
              <a:defRPr lang="fr-FR" sz="4745" b="0"/>
            </a:lvl1pPr>
            <a:extLst/>
          </a:lstStyle>
          <a:p>
            <a:r>
              <a:rPr lang="fr-FR"/>
              <a:t>Modifiez le style du titre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03608-3522-4C53-84F8-D5B97290EB76}" type="datetimeFigureOut">
              <a:rPr lang="fr-FR" smtClean="0"/>
              <a:t>27/01/2021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latinLnBrk="0">
              <a:defRPr lang="fr-FR">
                <a:solidFill>
                  <a:srgbClr val="FFFFFF"/>
                </a:solidFill>
              </a:defRPr>
            </a:lvl1pPr>
            <a:extLst/>
          </a:lstStyle>
          <a:p>
            <a:fld id="{CE486530-D28A-483F-B172-D8D20CA859A3}" type="slidenum">
              <a:rPr lang="fr-FR" smtClean="0"/>
              <a:t>‹N°›</a:t>
            </a:fld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8658" y="2015244"/>
            <a:ext cx="1807726" cy="4406665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 latinLnBrk="0">
              <a:spcAft>
                <a:spcPts val="1129"/>
              </a:spcAft>
              <a:buNone/>
              <a:defRPr lang="fr-FR" sz="2034"/>
            </a:lvl1pPr>
            <a:lvl2pPr latinLnBrk="0">
              <a:buNone/>
              <a:defRPr lang="fr-FR" sz="1356"/>
            </a:lvl2pPr>
            <a:lvl3pPr latinLnBrk="0">
              <a:buNone/>
              <a:defRPr lang="fr-FR" sz="1129"/>
            </a:lvl3pPr>
            <a:lvl4pPr latinLnBrk="0">
              <a:buNone/>
              <a:defRPr lang="fr-FR" sz="1017"/>
            </a:lvl4pPr>
            <a:lvl5pPr latinLnBrk="0">
              <a:buNone/>
              <a:defRPr lang="fr-FR" sz="1017"/>
            </a:lvl5pPr>
            <a:extLst/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2668548" y="2015243"/>
            <a:ext cx="7230904" cy="451414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453433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59679" y="0"/>
            <a:ext cx="8570185" cy="4823686"/>
          </a:xfrm>
          <a:solidFill>
            <a:schemeClr val="tx2">
              <a:shade val="50000"/>
            </a:schemeClr>
          </a:solidFill>
          <a:ln>
            <a:noFill/>
          </a:ln>
        </p:spPr>
        <p:txBody>
          <a:bodyPr/>
          <a:lstStyle>
            <a:lvl1pPr latinLnBrk="0">
              <a:buNone/>
              <a:defRPr lang="fr-FR" sz="3615"/>
            </a:lvl1pPr>
            <a:extLst/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07726" y="5803900"/>
            <a:ext cx="8263890" cy="725488"/>
          </a:xfrm>
        </p:spPr>
        <p:txBody>
          <a:bodyPr/>
          <a:lstStyle>
            <a:lvl1pPr marL="0" indent="0" latinLnBrk="0">
              <a:buFontTx/>
              <a:buNone/>
              <a:defRPr lang="fr-FR" sz="1921"/>
            </a:lvl1pPr>
            <a:lvl2pPr latinLnBrk="0">
              <a:buFontTx/>
              <a:buNone/>
              <a:defRPr lang="fr-FR" sz="1356"/>
            </a:lvl2pPr>
            <a:lvl3pPr latinLnBrk="0">
              <a:buFontTx/>
              <a:buNone/>
              <a:defRPr lang="fr-FR" sz="1129"/>
            </a:lvl3pPr>
            <a:lvl4pPr latinLnBrk="0">
              <a:buFontTx/>
              <a:buNone/>
              <a:defRPr lang="fr-FR" sz="1017"/>
            </a:lvl4pPr>
            <a:lvl5pPr latinLnBrk="0">
              <a:buFontTx/>
              <a:buNone/>
              <a:defRPr lang="fr-FR" sz="1017"/>
            </a:lvl5pPr>
            <a:extLst/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Rectangle 7"/>
          <p:cNvSpPr/>
          <p:nvPr/>
        </p:nvSpPr>
        <p:spPr>
          <a:xfrm>
            <a:off x="-10330" y="4836584"/>
            <a:ext cx="10329863" cy="938297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 sz="2034"/>
          </a:p>
        </p:txBody>
      </p:sp>
      <p:sp>
        <p:nvSpPr>
          <p:cNvPr id="9" name="Rectangle 8"/>
          <p:cNvSpPr/>
          <p:nvPr/>
        </p:nvSpPr>
        <p:spPr>
          <a:xfrm>
            <a:off x="-10330" y="4933316"/>
            <a:ext cx="1652778" cy="75450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 sz="2034"/>
          </a:p>
        </p:txBody>
      </p:sp>
      <p:sp>
        <p:nvSpPr>
          <p:cNvPr id="10" name="Rectangle 9"/>
          <p:cNvSpPr/>
          <p:nvPr/>
        </p:nvSpPr>
        <p:spPr>
          <a:xfrm>
            <a:off x="1745747" y="4923643"/>
            <a:ext cx="8573786" cy="754507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 sz="2034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7726" y="4997803"/>
            <a:ext cx="8263890" cy="644878"/>
          </a:xfrm>
        </p:spPr>
        <p:txBody>
          <a:bodyPr anchor="ctr"/>
          <a:lstStyle>
            <a:lvl1pPr algn="l" latinLnBrk="0">
              <a:buNone/>
              <a:defRPr lang="fr-FR" sz="3163" b="0">
                <a:solidFill>
                  <a:srgbClr val="FFFFFF"/>
                </a:solidFill>
              </a:defRPr>
            </a:lvl1pPr>
            <a:extLst/>
          </a:lstStyle>
          <a:p>
            <a:r>
              <a:rPr lang="fr-FR"/>
              <a:t>Modifiez le style du titre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635562" y="0"/>
            <a:ext cx="113628" cy="726454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 sz="2034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7058740" y="6609999"/>
            <a:ext cx="3012877" cy="386255"/>
          </a:xfrm>
        </p:spPr>
        <p:txBody>
          <a:bodyPr rtlCol="0"/>
          <a:lstStyle/>
          <a:p>
            <a:fld id="{46F03608-3522-4C53-84F8-D5B97290EB76}" type="datetimeFigureOut">
              <a:rPr lang="fr-FR" smtClean="0"/>
              <a:t>27/01/2021</a:t>
            </a:fld>
            <a:endParaRPr lang="fr-F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937346"/>
            <a:ext cx="1635562" cy="701981"/>
          </a:xfrm>
        </p:spPr>
        <p:txBody>
          <a:bodyPr rtlCol="0"/>
          <a:lstStyle>
            <a:lvl1pPr latinLnBrk="0">
              <a:defRPr lang="fr-FR" sz="3163"/>
            </a:lvl1pPr>
            <a:extLst/>
          </a:lstStyle>
          <a:p>
            <a:fld id="{CE486530-D28A-483F-B172-D8D20CA859A3}" type="slidenum">
              <a:rPr lang="fr-FR" smtClean="0"/>
              <a:t>‹N°›</a:t>
            </a:fld>
            <a:endParaRPr lang="fr-F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807726" y="6609795"/>
            <a:ext cx="5164932" cy="386255"/>
          </a:xfrm>
        </p:spPr>
        <p:txBody>
          <a:bodyPr rtlCol="0"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37950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92101" y="1907764"/>
            <a:ext cx="9210795" cy="457325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Niveau 2</a:t>
            </a:r>
          </a:p>
          <a:p>
            <a:pPr lvl="2"/>
            <a:r>
              <a:rPr lang="fr-FR"/>
              <a:t>Niveau 3</a:t>
            </a:r>
          </a:p>
          <a:p>
            <a:pPr lvl="3"/>
            <a:r>
              <a:rPr lang="fr-FR"/>
              <a:t>Niveau 4</a:t>
            </a:r>
          </a:p>
          <a:p>
            <a:pPr lvl="4"/>
            <a:r>
              <a:rPr lang="fr-FR"/>
              <a:t>Niveau 5</a:t>
            </a:r>
          </a:p>
          <a:p>
            <a:pPr lvl="5"/>
            <a:endParaRPr lang="fr-FR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886575" y="6609999"/>
            <a:ext cx="3012877" cy="386255"/>
          </a:xfrm>
          <a:prstGeom prst="rect">
            <a:avLst/>
          </a:prstGeom>
        </p:spPr>
        <p:txBody>
          <a:bodyPr vert="horz" anchor="ctr" anchorCtr="0"/>
          <a:lstStyle>
            <a:lvl1pPr algn="l" latinLnBrk="0">
              <a:defRPr lang="fr-FR" sz="1582">
                <a:solidFill>
                  <a:schemeClr val="tx2"/>
                </a:solidFill>
              </a:defRPr>
            </a:lvl1pPr>
            <a:extLst/>
          </a:lstStyle>
          <a:p>
            <a:fld id="{46F03608-3522-4C53-84F8-D5B97290EB76}" type="datetimeFigureOut">
              <a:rPr lang="fr-FR" smtClean="0"/>
              <a:t>27/01/2021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88661" y="6609795"/>
            <a:ext cx="6124130" cy="386255"/>
          </a:xfrm>
          <a:prstGeom prst="rect">
            <a:avLst/>
          </a:prstGeom>
        </p:spPr>
        <p:txBody>
          <a:bodyPr vert="horz" anchor="ctr"/>
          <a:lstStyle>
            <a:lvl1pPr algn="r" latinLnBrk="0">
              <a:defRPr lang="fr-FR" sz="1582"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0" y="1544732"/>
            <a:ext cx="10329863" cy="338561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 sz="2034"/>
          </a:p>
        </p:txBody>
      </p:sp>
      <p:sp>
        <p:nvSpPr>
          <p:cNvPr id="8" name="Rectangle 7"/>
          <p:cNvSpPr/>
          <p:nvPr/>
        </p:nvSpPr>
        <p:spPr>
          <a:xfrm>
            <a:off x="0" y="1593098"/>
            <a:ext cx="602575" cy="241829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 sz="2034"/>
          </a:p>
        </p:txBody>
      </p:sp>
      <p:sp>
        <p:nvSpPr>
          <p:cNvPr id="9" name="Rectangle 8"/>
          <p:cNvSpPr/>
          <p:nvPr/>
        </p:nvSpPr>
        <p:spPr>
          <a:xfrm>
            <a:off x="667137" y="1593098"/>
            <a:ext cx="9662726" cy="24182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 sz="2034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584700"/>
            <a:ext cx="602575" cy="258624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latinLnBrk="0">
              <a:defRPr lang="fr-FR" sz="1582" b="1">
                <a:solidFill>
                  <a:srgbClr val="FFFFFF"/>
                </a:solidFill>
              </a:defRPr>
            </a:lvl1pPr>
            <a:extLst/>
          </a:lstStyle>
          <a:p>
            <a:fld id="{CE486530-D28A-483F-B172-D8D20CA859A3}" type="slidenum">
              <a:rPr lang="fr-FR" smtClean="0"/>
              <a:t>‹N°›</a:t>
            </a:fld>
            <a:endParaRPr lang="fr-FR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88657" y="166594"/>
            <a:ext cx="9210795" cy="1418731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3270587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lang="fr-FR" sz="4745" kern="1200">
          <a:solidFill>
            <a:schemeClr val="tx2"/>
          </a:solidFill>
          <a:latin typeface="+mj-lt"/>
          <a:ea typeface="+mj-ea"/>
          <a:cs typeface="+mj-cs"/>
        </a:defRPr>
      </a:lvl1pPr>
      <a:extLst/>
    </p:titleStyle>
    <p:bodyStyle>
      <a:lvl1pPr marL="361551" indent="-361551" algn="l" rtl="0" eaLnBrk="1" latinLnBrk="0" hangingPunct="1">
        <a:spcBef>
          <a:spcPts val="791"/>
        </a:spcBef>
        <a:buClr>
          <a:schemeClr val="accent2"/>
        </a:buClr>
        <a:buSzPct val="60000"/>
        <a:buFont typeface="Wingdings"/>
        <a:buChar char=""/>
        <a:defRPr lang="fr-FR" sz="3277" kern="1200">
          <a:solidFill>
            <a:schemeClr val="tx1"/>
          </a:solidFill>
          <a:latin typeface="+mn-lt"/>
          <a:ea typeface="+mn-ea"/>
          <a:cs typeface="+mn-cs"/>
        </a:defRPr>
      </a:lvl1pPr>
      <a:lvl2pPr marL="723102" indent="-309901" algn="l" rtl="0" eaLnBrk="1" latinLnBrk="0" hangingPunct="1">
        <a:spcBef>
          <a:spcPts val="621"/>
        </a:spcBef>
        <a:buClr>
          <a:schemeClr val="accent1"/>
        </a:buClr>
        <a:buSzPct val="70000"/>
        <a:buFont typeface="Wingdings 2"/>
        <a:buChar char=""/>
        <a:defRPr lang="fr-FR" sz="2938" kern="1200">
          <a:solidFill>
            <a:schemeClr val="tx1"/>
          </a:solidFill>
          <a:latin typeface="+mn-lt"/>
          <a:ea typeface="+mn-ea"/>
          <a:cs typeface="+mn-cs"/>
        </a:defRPr>
      </a:lvl2pPr>
      <a:lvl3pPr marL="1033003" indent="-258250" algn="l" rtl="0" eaLnBrk="1" latinLnBrk="0" hangingPunct="1">
        <a:spcBef>
          <a:spcPts val="565"/>
        </a:spcBef>
        <a:buClr>
          <a:schemeClr val="accent2"/>
        </a:buClr>
        <a:buSzPct val="75000"/>
        <a:buFont typeface="Wingdings"/>
        <a:buChar char=""/>
        <a:defRPr lang="fr-FR" sz="2599" kern="1200">
          <a:solidFill>
            <a:schemeClr val="tx1"/>
          </a:solidFill>
          <a:latin typeface="+mn-lt"/>
          <a:ea typeface="+mn-ea"/>
          <a:cs typeface="+mn-cs"/>
        </a:defRPr>
      </a:lvl3pPr>
      <a:lvl4pPr marL="1549503" indent="-258250" algn="l" rtl="0" eaLnBrk="1" latinLnBrk="0" hangingPunct="1">
        <a:spcBef>
          <a:spcPts val="452"/>
        </a:spcBef>
        <a:buClr>
          <a:schemeClr val="accent3"/>
        </a:buClr>
        <a:buSzPct val="75000"/>
        <a:buFont typeface="Wingdings"/>
        <a:buChar char=""/>
        <a:defRPr lang="fr-FR" sz="2260" kern="1200">
          <a:solidFill>
            <a:schemeClr val="tx1"/>
          </a:solidFill>
          <a:latin typeface="+mn-lt"/>
          <a:ea typeface="+mn-ea"/>
          <a:cs typeface="+mn-cs"/>
        </a:defRPr>
      </a:lvl4pPr>
      <a:lvl5pPr marL="2066005" indent="-258250" algn="l" rtl="0" eaLnBrk="1" latinLnBrk="0" hangingPunct="1">
        <a:spcBef>
          <a:spcPts val="452"/>
        </a:spcBef>
        <a:buClr>
          <a:schemeClr val="accent4"/>
        </a:buClr>
        <a:buSzPct val="65000"/>
        <a:buFont typeface="Wingdings"/>
        <a:buChar char=""/>
        <a:defRPr lang="fr-FR" sz="2260" kern="1200">
          <a:solidFill>
            <a:schemeClr val="tx1"/>
          </a:solidFill>
          <a:latin typeface="+mn-lt"/>
          <a:ea typeface="+mn-ea"/>
          <a:cs typeface="+mn-cs"/>
        </a:defRPr>
      </a:lvl5pPr>
      <a:lvl6pPr marL="2375905" indent="-258250" algn="l" rtl="0" eaLnBrk="1" latinLnBrk="0" hangingPunct="1">
        <a:spcBef>
          <a:spcPct val="20000"/>
        </a:spcBef>
        <a:buClr>
          <a:schemeClr val="accent1"/>
        </a:buClr>
        <a:buFont typeface="Wingdings"/>
        <a:buNone/>
        <a:defRPr lang="fr-FR" sz="2034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685806" indent="-25825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lang="fr-FR" sz="2034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995707" indent="-25825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lang="fr-FR" sz="2034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305607" indent="-25825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lang="fr-FR" sz="2034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lang="fr-FR" kern="1200">
          <a:solidFill>
            <a:schemeClr val="tx1"/>
          </a:solidFill>
          <a:latin typeface="+mn-lt"/>
          <a:ea typeface="+mn-ea"/>
          <a:cs typeface="+mn-cs"/>
        </a:defRPr>
      </a:lvl1pPr>
      <a:lvl2pPr marL="516501" algn="l" rtl="0" eaLnBrk="1" latinLnBrk="0" hangingPunct="1">
        <a:defRPr lang="fr-FR" kern="1200">
          <a:solidFill>
            <a:schemeClr val="tx1"/>
          </a:solidFill>
          <a:latin typeface="+mn-lt"/>
          <a:ea typeface="+mn-ea"/>
          <a:cs typeface="+mn-cs"/>
        </a:defRPr>
      </a:lvl2pPr>
      <a:lvl3pPr marL="1033003" algn="l" rtl="0" eaLnBrk="1" latinLnBrk="0" hangingPunct="1">
        <a:defRPr lang="fr-FR" kern="1200">
          <a:solidFill>
            <a:schemeClr val="tx1"/>
          </a:solidFill>
          <a:latin typeface="+mn-lt"/>
          <a:ea typeface="+mn-ea"/>
          <a:cs typeface="+mn-cs"/>
        </a:defRPr>
      </a:lvl3pPr>
      <a:lvl4pPr marL="1549503" algn="l" rtl="0" eaLnBrk="1" latinLnBrk="0" hangingPunct="1">
        <a:defRPr lang="fr-FR" kern="1200">
          <a:solidFill>
            <a:schemeClr val="tx1"/>
          </a:solidFill>
          <a:latin typeface="+mn-lt"/>
          <a:ea typeface="+mn-ea"/>
          <a:cs typeface="+mn-cs"/>
        </a:defRPr>
      </a:lvl4pPr>
      <a:lvl5pPr marL="2066005" algn="l" rtl="0" eaLnBrk="1" latinLnBrk="0" hangingPunct="1">
        <a:defRPr lang="fr-FR" kern="1200">
          <a:solidFill>
            <a:schemeClr val="tx1"/>
          </a:solidFill>
          <a:latin typeface="+mn-lt"/>
          <a:ea typeface="+mn-ea"/>
          <a:cs typeface="+mn-cs"/>
        </a:defRPr>
      </a:lvl5pPr>
      <a:lvl6pPr marL="2582506" algn="l" rtl="0" eaLnBrk="1" latinLnBrk="0" hangingPunct="1">
        <a:defRPr lang="fr-FR" kern="1200">
          <a:solidFill>
            <a:schemeClr val="tx1"/>
          </a:solidFill>
          <a:latin typeface="+mn-lt"/>
          <a:ea typeface="+mn-ea"/>
          <a:cs typeface="+mn-cs"/>
        </a:defRPr>
      </a:lvl6pPr>
      <a:lvl7pPr marL="3099007" algn="l" rtl="0" eaLnBrk="1" latinLnBrk="0" hangingPunct="1">
        <a:defRPr lang="fr-FR" kern="1200">
          <a:solidFill>
            <a:schemeClr val="tx1"/>
          </a:solidFill>
          <a:latin typeface="+mn-lt"/>
          <a:ea typeface="+mn-ea"/>
          <a:cs typeface="+mn-cs"/>
        </a:defRPr>
      </a:lvl7pPr>
      <a:lvl8pPr marL="3615508" algn="l" rtl="0" eaLnBrk="1" latinLnBrk="0" hangingPunct="1">
        <a:defRPr lang="fr-FR" kern="1200">
          <a:solidFill>
            <a:schemeClr val="tx1"/>
          </a:solidFill>
          <a:latin typeface="+mn-lt"/>
          <a:ea typeface="+mn-ea"/>
          <a:cs typeface="+mn-cs"/>
        </a:defRPr>
      </a:lvl8pPr>
      <a:lvl9pPr marL="4132009" algn="l" rtl="0" eaLnBrk="1" latinLnBrk="0" hangingPunct="1">
        <a:defRPr lang="fr-FR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2E61DF-F6E5-4915-9968-7FE63D525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657" y="32592"/>
            <a:ext cx="9210795" cy="1552733"/>
          </a:xfrm>
        </p:spPr>
        <p:txBody>
          <a:bodyPr>
            <a:spAutoFit/>
          </a:bodyPr>
          <a:lstStyle/>
          <a:p>
            <a:r>
              <a:rPr lang="fr-FR"/>
              <a:t>Economie Circulaire, Document de promotion pour la Filière Titane.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6211A8D-32E7-4B2E-BDA4-039DCEB1D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427F02E-DA53-4F5B-A3CE-84F218338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86530-D28A-483F-B172-D8D20CA859A3}" type="slidenum">
              <a:rPr lang="fr-FR" smtClean="0"/>
              <a:t>1</a:t>
            </a:fld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2242DCE-D214-45F0-9B62-317CAD7278C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9881" y="1907764"/>
            <a:ext cx="4315236" cy="4315236"/>
          </a:xfrm>
          <a:prstGeom prst="rect">
            <a:avLst/>
          </a:prstGeom>
          <a:solidFill>
            <a:scrgbClr r="0" g="0" b="0">
              <a:alpha val="0"/>
            </a:scrgbClr>
          </a:solidFill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005908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744DBA-6B1D-460B-8616-D30BA91BC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657" y="762792"/>
            <a:ext cx="9210795" cy="822533"/>
          </a:xfrm>
        </p:spPr>
        <p:txBody>
          <a:bodyPr>
            <a:spAutoFit/>
          </a:bodyPr>
          <a:lstStyle/>
          <a:p>
            <a:r>
              <a:rPr lang="fr-FR"/>
              <a:t>Avant Propos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1358640-EA33-41DE-885E-6C78902D05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73688" y="3166269"/>
            <a:ext cx="4529137" cy="4573588"/>
          </a:xfrm>
        </p:spPr>
        <p:txBody>
          <a:bodyPr/>
          <a:lstStyle/>
          <a:p>
            <a:r>
              <a:rPr lang="fr-FR"/>
              <a:t>Objet du document</a:t>
            </a:r>
          </a:p>
          <a:p>
            <a:r>
              <a:rPr lang="fr-FR"/>
              <a:t>Portée du document</a:t>
            </a:r>
          </a:p>
          <a:p>
            <a:r>
              <a:rPr lang="fr-FR"/>
              <a:t>Public visé</a:t>
            </a:r>
          </a:p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9127B0-6F4D-480C-9105-87773D192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C60E57C-5FCC-469F-BDD0-CEB6A4239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86530-D28A-483F-B172-D8D20CA859A3}" type="slidenum">
              <a:rPr lang="fr-FR" smtClean="0"/>
              <a:t>2</a:t>
            </a:fld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77E22648-E5E4-4DCA-9F3A-A0F54D085A1F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150" y="1930400"/>
            <a:ext cx="4529138" cy="4529138"/>
          </a:xfrm>
          <a:prstGeom prst="rect">
            <a:avLst/>
          </a:prstGeom>
          <a:solidFill>
            <a:scrgbClr r="0" g="0" b="0">
              <a:alpha val="0"/>
            </a:scrgbClr>
          </a:solidFill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898069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38B77C-CD92-440A-921B-FBC9BD936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657" y="762792"/>
            <a:ext cx="9210795" cy="822533"/>
          </a:xfrm>
        </p:spPr>
        <p:txBody>
          <a:bodyPr>
            <a:spAutoFit/>
          </a:bodyPr>
          <a:lstStyle/>
          <a:p>
            <a:r>
              <a:rPr lang="fr-FR"/>
              <a:t>Chapitres Détaillés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5084912-32F1-4FDB-A1AD-A6B23E7FBB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73688" y="1975009"/>
            <a:ext cx="4529137" cy="4573588"/>
          </a:xfrm>
        </p:spPr>
        <p:txBody>
          <a:bodyPr>
            <a:normAutofit/>
          </a:bodyPr>
          <a:lstStyle/>
          <a:p>
            <a:r>
              <a:rPr lang="fr-FR" sz="1000"/>
              <a:t>Vocabulaire et contexte général sur le recyclage du Titane</a:t>
            </a:r>
          </a:p>
          <a:p>
            <a:pPr lvl="1"/>
            <a:r>
              <a:rPr lang="fr-FR" sz="1000"/>
              <a:t>Exposé Andy Woodfield / Gérard Lemaitre</a:t>
            </a:r>
          </a:p>
          <a:p>
            <a:r>
              <a:rPr lang="fr-FR" sz="1000"/>
              <a:t>Les sources de matières utilisables. </a:t>
            </a:r>
          </a:p>
          <a:p>
            <a:pPr lvl="1"/>
            <a:r>
              <a:rPr lang="fr-FR" sz="1000"/>
              <a:t>Copeaux</a:t>
            </a:r>
          </a:p>
          <a:p>
            <a:pPr lvl="1"/>
            <a:r>
              <a:rPr lang="fr-FR" sz="1000"/>
              <a:t>Solides</a:t>
            </a:r>
          </a:p>
          <a:p>
            <a:pPr lvl="1"/>
            <a:r>
              <a:rPr lang="fr-FR" sz="1000"/>
              <a:t>Démantèlement</a:t>
            </a:r>
          </a:p>
          <a:p>
            <a:r>
              <a:rPr lang="fr-FR" sz="1000"/>
              <a:t>Avantage environnemental </a:t>
            </a:r>
          </a:p>
          <a:p>
            <a:pPr lvl="1"/>
            <a:r>
              <a:rPr lang="fr-FR" sz="1000"/>
              <a:t>Exposé IMET</a:t>
            </a:r>
          </a:p>
          <a:p>
            <a:pPr lvl="1"/>
            <a:r>
              <a:rPr lang="fr-FR" sz="1000"/>
              <a:t>Etude Climat Mundi</a:t>
            </a:r>
          </a:p>
          <a:p>
            <a:r>
              <a:rPr lang="fr-FR" sz="1000"/>
              <a:t>Avantages économiques</a:t>
            </a:r>
          </a:p>
          <a:p>
            <a:pPr lvl="1"/>
            <a:r>
              <a:rPr lang="fr-FR" sz="1000"/>
              <a:t>Les questions et idées reçues entendues de nos clients.</a:t>
            </a:r>
          </a:p>
          <a:p>
            <a:pPr lvl="1"/>
            <a:r>
              <a:rPr lang="fr-FR" sz="1000"/>
              <a:t>Exemple de l'offre brames pour Bôhler Bleche</a:t>
            </a:r>
          </a:p>
          <a:p>
            <a:r>
              <a:rPr lang="fr-FR" sz="1000"/>
              <a:t>Construction des offres en économie circulaire</a:t>
            </a:r>
          </a:p>
          <a:p>
            <a:pPr lvl="1"/>
            <a:r>
              <a:rPr lang="fr-FR" sz="1000"/>
              <a:t>Prix de lingots Marché</a:t>
            </a:r>
          </a:p>
          <a:p>
            <a:pPr lvl="1"/>
            <a:r>
              <a:rPr lang="fr-FR" sz="1000"/>
              <a:t>Sécurisation des prix matière et construction devis</a:t>
            </a:r>
          </a:p>
          <a:p>
            <a:pPr lvl="1"/>
            <a:r>
              <a:rPr lang="fr-FR" sz="1000"/>
              <a:t>Sécurisation des retours chutes</a:t>
            </a:r>
          </a:p>
          <a:p>
            <a:pPr lvl="1"/>
            <a:r>
              <a:rPr lang="fr-FR" sz="1000"/>
              <a:t>Processing</a:t>
            </a:r>
          </a:p>
          <a:p>
            <a:pPr lvl="1"/>
            <a:r>
              <a:rPr lang="fr-FR" sz="1000"/>
              <a:t>Construction Budgétaire</a:t>
            </a:r>
          </a:p>
          <a:p>
            <a:endParaRPr lang="fr-FR" sz="100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4D69949-8F61-4857-8DDC-611A2B8B6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2AFBA8D-A4E8-44A9-A1DA-53A6B12E8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86530-D28A-483F-B172-D8D20CA859A3}" type="slidenum">
              <a:rPr lang="fr-FR" smtClean="0"/>
              <a:t>3</a:t>
            </a:fld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F8F0D904-C2A7-40AB-BFB4-34D6384B89DF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150" y="1930400"/>
            <a:ext cx="4529138" cy="4529138"/>
          </a:xfrm>
          <a:prstGeom prst="rect">
            <a:avLst/>
          </a:prstGeom>
          <a:solidFill>
            <a:scrgbClr r="0" g="0" b="0">
              <a:alpha val="0"/>
            </a:scrgbClr>
          </a:solidFill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463235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78C23E-0CC0-4DCB-BE36-89DCDEB8E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657" y="762792"/>
            <a:ext cx="9210795" cy="822533"/>
          </a:xfrm>
        </p:spPr>
        <p:txBody>
          <a:bodyPr>
            <a:spAutoFit/>
          </a:bodyPr>
          <a:lstStyle/>
          <a:p>
            <a:r>
              <a:rPr lang="fr-FR"/>
              <a:t>Conclusion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81AD996-5A30-430A-9518-4715347789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73688" y="3217069"/>
            <a:ext cx="4529137" cy="4573588"/>
          </a:xfrm>
        </p:spPr>
        <p:txBody>
          <a:bodyPr/>
          <a:lstStyle/>
          <a:p>
            <a:r>
              <a:rPr lang="fr-FR"/>
              <a:t>Synthèse</a:t>
            </a:r>
          </a:p>
          <a:p>
            <a:r>
              <a:rPr lang="fr-FR"/>
              <a:t>Réponse à la problématique</a:t>
            </a:r>
          </a:p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F526AEF-EFFD-4E94-81E7-62D6BE021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89AD52E-1FD0-4241-B625-6EBFF2102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86530-D28A-483F-B172-D8D20CA859A3}" type="slidenum">
              <a:rPr lang="fr-FR" smtClean="0"/>
              <a:t>4</a:t>
            </a:fld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DA6F5C18-4740-4D5F-8E0F-7DDFDA75085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150" y="1930400"/>
            <a:ext cx="4529138" cy="4529138"/>
          </a:xfrm>
          <a:prstGeom prst="rect">
            <a:avLst/>
          </a:prstGeom>
          <a:solidFill>
            <a:scrgbClr r="0" g="0" b="0">
              <a:alpha val="0"/>
            </a:scrgbClr>
          </a:solidFill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6005185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idescreenPresentation16x9">
  <a:themeElements>
    <a:clrScheme name="Rotond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Mé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é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5000"/>
                <a:satMod val="150000"/>
              </a:schemeClr>
            </a:gs>
            <a:gs pos="35000">
              <a:schemeClr val="phClr">
                <a:shade val="60000"/>
                <a:satMod val="150000"/>
              </a:schemeClr>
            </a:gs>
            <a:gs pos="100000">
              <a:schemeClr val="phClr">
                <a:tint val="97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D9AA3FF93328543A1AE79A9E57696DE" ma:contentTypeVersion="13" ma:contentTypeDescription="Crée un document." ma:contentTypeScope="" ma:versionID="9137c1fb9fcd0e20f09873f92cafe5f0">
  <xsd:schema xmlns:xsd="http://www.w3.org/2001/XMLSchema" xmlns:xs="http://www.w3.org/2001/XMLSchema" xmlns:p="http://schemas.microsoft.com/office/2006/metadata/properties" xmlns:ns3="cafadebc-5176-4197-beef-7c6682527eea" xmlns:ns4="ddacace0-a4ad-4961-9a7e-5e19312b6998" targetNamespace="http://schemas.microsoft.com/office/2006/metadata/properties" ma:root="true" ma:fieldsID="2fe0956edcd0ac7e66aa30ab5b97c096" ns3:_="" ns4:_="">
    <xsd:import namespace="cafadebc-5176-4197-beef-7c6682527eea"/>
    <xsd:import namespace="ddacace0-a4ad-4961-9a7e-5e19312b699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fadebc-5176-4197-beef-7c6682527ee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acace0-a4ad-4961-9a7e-5e19312b6998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Partage du hachage d’indicateu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70E15D6-6D91-4D0B-B1AD-6489676C76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afadebc-5176-4197-beef-7c6682527eea"/>
    <ds:schemaRef ds:uri="ddacace0-a4ad-4961-9a7e-5e19312b699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7191F78-39E2-45A9-B52A-0090361EAC5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9B66F61-32CE-425A-B9C6-08507CCC4F63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WidescreenPresentation</Template>
  <TotalTime>0</TotalTime>
  <Words>107</Words>
  <Application>Microsoft Office PowerPoint</Application>
  <PresentationFormat>Personnalisé</PresentationFormat>
  <Paragraphs>31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Wingdings 2</vt:lpstr>
      <vt:lpstr>Tw Cen MT</vt:lpstr>
      <vt:lpstr>Wingdings</vt:lpstr>
      <vt:lpstr>WidescreenPresentation16x9</vt:lpstr>
      <vt:lpstr>Economie Circulaire, Document de promotion pour la Filière Titane.</vt:lpstr>
      <vt:lpstr>Avant Propos</vt:lpstr>
      <vt:lpstr>Chapitres Détaillés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Economie Circulaire, Document de promotion pour la Filière Titane.</dc:title>
  <dc:creator>DELABORDE Patrick</dc:creator>
  <cp:lastModifiedBy>DELABORDE Patrick</cp:lastModifiedBy>
  <cp:revision>1</cp:revision>
  <dcterms:created xsi:type="dcterms:W3CDTF">2021-01-27T18:18:40Z</dcterms:created>
  <dcterms:modified xsi:type="dcterms:W3CDTF">2021-01-27T18:18:45Z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0x0101001D9AA3FF93328543A1AE79A9E57696DE</vt:lpwstr>
  </property>
</Properties>
</file>