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275F2-20AE-437E-96BE-A83C6558B964}" type="datetimeFigureOut">
              <a:rPr lang="fr-FR" smtClean="0"/>
              <a:t>09/09/2014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6B9EC-F29D-4E16-BD3A-AC925CC99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356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96B9EC-F29D-4E16-BD3A-AC925CC9910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091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91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363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6413" y="333375"/>
            <a:ext cx="2128837" cy="575945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235700" cy="5759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965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651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3807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484313"/>
            <a:ext cx="40989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9638" y="1484313"/>
            <a:ext cx="4100512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98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858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253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69762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12735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04784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0" descr="Mtge_INTERFORGE_PPT_v11T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351837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4"/>
            <a:endParaRPr lang="fr-FR" dirty="0" smtClean="0"/>
          </a:p>
          <a:p>
            <a:pPr lvl="4"/>
            <a:endParaRPr lang="fr-FR" dirty="0" smtClean="0"/>
          </a:p>
          <a:p>
            <a:pPr lvl="4"/>
            <a:endParaRPr lang="fr-FR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00338" y="333375"/>
            <a:ext cx="6284912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9" name="Text Box 25"/>
          <p:cNvSpPr txBox="1">
            <a:spLocks noChangeArrowheads="1"/>
          </p:cNvSpPr>
          <p:nvPr/>
        </p:nvSpPr>
        <p:spPr bwMode="auto">
          <a:xfrm>
            <a:off x="0" y="3500438"/>
            <a:ext cx="6443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1030" name="Text Box 26"/>
          <p:cNvSpPr txBox="1">
            <a:spLocks noChangeArrowheads="1"/>
          </p:cNvSpPr>
          <p:nvPr/>
        </p:nvSpPr>
        <p:spPr bwMode="auto">
          <a:xfrm>
            <a:off x="0" y="2924175"/>
            <a:ext cx="62277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fr-FR" smtClean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251520" y="12060"/>
            <a:ext cx="2232248" cy="11126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691680" y="13560"/>
            <a:ext cx="936104" cy="9753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</a:endParaRPr>
          </a:p>
        </p:txBody>
      </p:sp>
      <p:pic>
        <p:nvPicPr>
          <p:cNvPr id="3074" name="Picture 2" descr="C:\Users\patrick.delaborde\Documents\EcoTitanium\Communication\Charte Graphique\Logo_EcoTitanium_rvb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2" y="13560"/>
            <a:ext cx="2079850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83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1905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1841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65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06600" indent="-177800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5pPr>
      <a:lvl6pPr marL="24638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6pPr>
      <a:lvl7pPr marL="29210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7pPr>
      <a:lvl8pPr marL="33782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8pPr>
      <a:lvl9pPr marL="3835400" algn="l" rtl="0" fontAlgn="base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700338" y="333375"/>
            <a:ext cx="6284912" cy="5095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fr-FR" dirty="0" smtClean="0">
                <a:solidFill>
                  <a:srgbClr val="FF0000"/>
                </a:solidFill>
                <a:latin typeface="Arial" pitchFamily="34" charset="0"/>
                <a:ea typeface="MS PGothic" pitchFamily="34" charset="-128"/>
              </a:rPr>
              <a:t>Business Plan </a:t>
            </a:r>
            <a:r>
              <a:rPr lang="fr-FR" dirty="0" err="1" smtClean="0">
                <a:solidFill>
                  <a:srgbClr val="FF0000"/>
                </a:solidFill>
                <a:latin typeface="Arial" pitchFamily="34" charset="0"/>
                <a:ea typeface="MS PGothic" pitchFamily="34" charset="-128"/>
              </a:rPr>
              <a:t>EcoTitanium</a:t>
            </a:r>
            <a:endParaRPr lang="fr-FR" dirty="0" smtClean="0">
              <a:solidFill>
                <a:srgbClr val="FF0000"/>
              </a:solidFill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68413"/>
            <a:ext cx="8351838" cy="936625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Font typeface="Helv"/>
              <a:buChar char="•"/>
            </a:pPr>
            <a:r>
              <a:rPr lang="fr-FR" sz="1400" dirty="0" smtClean="0"/>
              <a:t>Nous visons prioritairement les marchés de l’aéronautique ou des marchés proches en terme d’exigence comme le médical, ou la défense. 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Helv"/>
              <a:buChar char="•"/>
            </a:pPr>
            <a:endParaRPr lang="fr-FR" sz="1400" dirty="0" smtClean="0"/>
          </a:p>
          <a:p>
            <a:pPr>
              <a:lnSpc>
                <a:spcPct val="80000"/>
              </a:lnSpc>
              <a:spcBef>
                <a:spcPct val="0"/>
              </a:spcBef>
              <a:buFont typeface="Helv"/>
              <a:buChar char="•"/>
            </a:pPr>
            <a:r>
              <a:rPr lang="fr-FR" sz="1400" dirty="0" smtClean="0"/>
              <a:t>Le marché de la corrosion est un marché d’opportunité, qui doit permettre d’écouler une part significative de la production, tout en accélérant notre acquisition de compétences.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Helv"/>
              <a:buChar char="•"/>
            </a:pPr>
            <a:endParaRPr lang="fr-FR" sz="1400" dirty="0"/>
          </a:p>
          <a:p>
            <a:pPr>
              <a:lnSpc>
                <a:spcPct val="80000"/>
              </a:lnSpc>
              <a:spcBef>
                <a:spcPct val="0"/>
              </a:spcBef>
              <a:buFont typeface="Helv"/>
              <a:buChar char="•"/>
            </a:pPr>
            <a:r>
              <a:rPr lang="fr-FR" sz="1400" dirty="0" smtClean="0"/>
              <a:t>L’activité d’</a:t>
            </a:r>
            <a:r>
              <a:rPr lang="fr-FR" sz="1400" dirty="0" err="1" smtClean="0"/>
              <a:t>Ecotitanium</a:t>
            </a:r>
            <a:r>
              <a:rPr lang="fr-FR" sz="1400" dirty="0" smtClean="0"/>
              <a:t> envisagée est décrite dans le tableau ci-dessous. Elle est exprimée en tonnes de lingots.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Helv"/>
              <a:buChar char="•"/>
            </a:pPr>
            <a:endParaRPr lang="fr-FR" sz="14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076126"/>
              </p:ext>
            </p:extLst>
          </p:nvPr>
        </p:nvGraphicFramePr>
        <p:xfrm>
          <a:off x="323528" y="2797175"/>
          <a:ext cx="8208912" cy="3512140"/>
        </p:xfrm>
        <a:graphic>
          <a:graphicData uri="http://schemas.openxmlformats.org/drawingml/2006/table">
            <a:tbl>
              <a:tblPr/>
              <a:tblGrid>
                <a:gridCol w="2380585"/>
                <a:gridCol w="634895"/>
                <a:gridCol w="649561"/>
                <a:gridCol w="648797"/>
                <a:gridCol w="649561"/>
                <a:gridCol w="648797"/>
                <a:gridCol w="649561"/>
                <a:gridCol w="648797"/>
                <a:gridCol w="649561"/>
                <a:gridCol w="648797"/>
              </a:tblGrid>
              <a:tr h="3052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Lingots </a:t>
                      </a:r>
                      <a:r>
                        <a:rPr lang="fr-FR" sz="1000" b="1" dirty="0" err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EcoTitanium</a:t>
                      </a:r>
                      <a:r>
                        <a:rPr lang="fr-FR" sz="1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 (t)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Année 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15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Marchés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2018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2019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2023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2025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2026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Corrosion TA6V 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466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859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696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538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472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472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Défense 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24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79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97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139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151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151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Fasteners Internes 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81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151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255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696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754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754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754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754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Motoristes </a:t>
                      </a:r>
                      <a:r>
                        <a:rPr lang="fr-FR" sz="10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Barres à Aubes 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56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141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282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282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254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247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240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183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Médical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254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353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473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501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501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501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501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501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501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Structure hors Airbus 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61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182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242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387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436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520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520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520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Airbus (DoorFrames)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363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726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Motoristes Pièces </a:t>
                      </a:r>
                      <a:r>
                        <a:rPr lang="fr-FR" sz="10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Fixes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97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230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363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424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Motoristes Pièces </a:t>
                      </a:r>
                      <a:r>
                        <a:rPr lang="fr-FR" sz="1000" dirty="0" smtClean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Tournantes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61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121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182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242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303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  <a:tr h="2915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Total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1160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1814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2805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3506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4032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4032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4031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4030</a:t>
                      </a:r>
                      <a:endParaRPr lang="fr-FR" sz="110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Verdana"/>
                          <a:ea typeface="Times New Roman"/>
                          <a:cs typeface="Times New Roman"/>
                        </a:rPr>
                        <a:t>4034</a:t>
                      </a:r>
                      <a:endParaRPr lang="fr-FR" sz="1100" dirty="0"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227138" y="2568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r-FR" altLang="fr-FR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97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AD08_interne">
  <a:themeElements>
    <a:clrScheme name="Presentation_AD08_inter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AD08_intern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_AD08_inter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AD08_inter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AD08_inter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203</Words>
  <Application>Microsoft Office PowerPoint</Application>
  <PresentationFormat>Affichage à l'écran (4:3)</PresentationFormat>
  <Paragraphs>119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Presentation_AD08_interne</vt:lpstr>
      <vt:lpstr>Présentation PowerPoint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Patrick Delaborde</dc:creator>
  <cp:lastModifiedBy>Patrick Delaborde</cp:lastModifiedBy>
  <cp:revision>2</cp:revision>
  <dcterms:created xsi:type="dcterms:W3CDTF">2014-09-09T16:27:03Z</dcterms:created>
  <dcterms:modified xsi:type="dcterms:W3CDTF">2014-09-09T16:38:32Z</dcterms:modified>
</cp:coreProperties>
</file>